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83" r:id="rId2"/>
    <p:sldId id="284" r:id="rId3"/>
    <p:sldId id="285" r:id="rId4"/>
    <p:sldId id="290" r:id="rId5"/>
    <p:sldId id="332" r:id="rId6"/>
    <p:sldId id="291" r:id="rId7"/>
    <p:sldId id="305" r:id="rId8"/>
    <p:sldId id="287" r:id="rId9"/>
    <p:sldId id="333" r:id="rId10"/>
    <p:sldId id="334" r:id="rId11"/>
    <p:sldId id="335" r:id="rId12"/>
    <p:sldId id="328" r:id="rId13"/>
    <p:sldId id="337" r:id="rId14"/>
    <p:sldId id="336" r:id="rId15"/>
    <p:sldId id="307" r:id="rId16"/>
    <p:sldId id="306" r:id="rId17"/>
    <p:sldId id="295" r:id="rId18"/>
    <p:sldId id="322" r:id="rId19"/>
    <p:sldId id="294" r:id="rId20"/>
    <p:sldId id="325" r:id="rId21"/>
    <p:sldId id="323" r:id="rId22"/>
    <p:sldId id="298" r:id="rId23"/>
    <p:sldId id="297" r:id="rId24"/>
    <p:sldId id="308" r:id="rId25"/>
    <p:sldId id="309" r:id="rId26"/>
    <p:sldId id="324" r:id="rId27"/>
    <p:sldId id="310" r:id="rId28"/>
    <p:sldId id="313" r:id="rId29"/>
    <p:sldId id="311" r:id="rId30"/>
    <p:sldId id="314" r:id="rId31"/>
    <p:sldId id="312" r:id="rId32"/>
    <p:sldId id="315" r:id="rId33"/>
    <p:sldId id="296" r:id="rId34"/>
    <p:sldId id="341" r:id="rId35"/>
    <p:sldId id="340" r:id="rId36"/>
    <p:sldId id="339" r:id="rId37"/>
    <p:sldId id="329" r:id="rId38"/>
    <p:sldId id="300" r:id="rId39"/>
    <p:sldId id="301" r:id="rId40"/>
    <p:sldId id="302" r:id="rId41"/>
    <p:sldId id="303" r:id="rId42"/>
    <p:sldId id="299" r:id="rId43"/>
    <p:sldId id="326" r:id="rId44"/>
    <p:sldId id="318" r:id="rId45"/>
    <p:sldId id="327" r:id="rId46"/>
    <p:sldId id="317"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65" autoAdjust="0"/>
    <p:restoredTop sz="94660"/>
  </p:normalViewPr>
  <p:slideViewPr>
    <p:cSldViewPr snapToGrid="0">
      <p:cViewPr varScale="1">
        <p:scale>
          <a:sx n="70" d="100"/>
          <a:sy n="70" d="100"/>
        </p:scale>
        <p:origin x="67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10T02:40:33.561"/>
    </inkml:context>
    <inkml:brush xml:id="br0">
      <inkml:brushProperty name="width" value="0.05292" units="cm"/>
      <inkml:brushProperty name="height" value="0.05292" units="cm"/>
      <inkml:brushProperty name="color" value="#FF0000"/>
    </inkml:brush>
  </inkml:definitions>
  <inkml:trace contextRef="#ctx0" brushRef="#br0">23627 2330 655 0,'-8'-3'14'0,"2"1"23"0,1-6 16 0,0 5 6 0,-1 1 7 16,1-1 12-16,1 1 10 0,0 0 9 0,1 0-6 16,0 0-16-16,1 1-12 0,-1 1 0 0,3-2 0 0,-3 2-13 15,3 0 4-15,0 0 0 0,3 0-7 0,-3-1-1 16,0 0-5-16,0 2 1 0,0-1-3 0,0 0-1 15,0 1-13-15,0-1-7 0,0 0-5 0,0 2-2 16,0-1 5-16,0-1 0 0,0 0 1 0,0 0 4 16,0 0-1-16,0 0 11 0,0 0-3 0,0 0 1 15,0 0 8-15,0 0-7 0,0 0-3 0,0 0 8 16,0 0-17-16,0 0-18 16,16 13 20-1,-16-13-1 1,0 0 9-16,112 44-11 15,-85-39-8-15,1 2 5 0,6-2 1 0,1 0 4 0,1-1-2 16,5 0 3-16,2 0-2 0,1 1-2 0,3-2-5 16,1 1 2-16,1-2 2 0,-2 1-10 0,-1 2 3 15,-2-3-4-15,-1 1 0 0,-5 1 1 0,-3-1 5 16,-2 1-3-16,-1-1-4 0,-4-1 5 0,-2 1-4 0,-3 1 0 16,-1-3 2-16,-4 3-3 0,1-1 0 0,-5-2-2 15,2 1 4-15,-5 0-2 0,1 1 2 0,-2-2-2 16,-2 0 0-16,-8-1 19 31,15 6 5-31,-15-6 4 16,0 0-13-16,0 0 4 15,0 0-13-15,0 0-26 32,0 0-23-32,0 0-61 0,0 0-75 0,0 0-112 15</inkml:trace>
  <inkml:trace contextRef="#ctx0" brushRef="#br0" timeOffset="9073.256">15737 2883 1306 0,'0'1'-2'15,"-2"0"0"-15,2-1 3 0,2-2 3 0,-2 0 7 16,1 4 14-16,-1-2 6 0,0 0 9 0,3 0 14 0,-1 0 11 15,-2 0 10-15,0 0 6 0,1 1 6 0,-1-2 0 16,2 1-1-16,-2-2 2 0,0 2-10 0,0-1-11 0,0-1 2 16,1 0-5-16,-1-1-7 0,-1 1 2 0,1-2-2 15,0-1-7-15,0 0 0 0,0 2 6 0,0-4-9 16,-2 2 0-16,2 1-8 0,-1-2-11 0,-1-1-4 0,-1-2-2 16,2 2-2-16,-1-3-5 0,-1-1-9 0,1 0 3 15,1-2 0-15,-3 1-6 0,3-2 3 0,1 1 0 16,-3-1-2-16,3 0 1 0,-4-1-2 0,4-1-3 0,-1 1 1 15,1-2 2-15,-3 2-3 0,-2-2-1 0,4 3 4 16,-1-3 1-16,-3 3 5 0,2 1 0 0,0-1 2 16,-4 4 5-16,1 0-5 0,0 1 4 0,0 2-5 15,-1 2-7-15,1 0 0 0,-3 3 2 0,1 1-5 16,1 0-1-16,1 1-1 0,-3 2-1 0,2 2-5 0,-2 2 5 16,0 3 0-16,-3 3-6 0,2 1 3 0,-1 0-1 0,1 3 5 15,-3 0-2-15,5 1 2 0,-3 0 2 0,3-1-1 16,1 1-1-16,0-1 2 0,2-2-4 0,0 0 1 15,2-2-2-15,1-1 4 0,1-2 4 0,1-2-9 16,0 0 9-16,1-2-2 0,1-3-2 0,0 1-5 0,-1-1 9 16,2-2-5-16,1 1 1 0,2 0 13 0,-2-1-12 15,3-1-2-15,1 0 5 0,3-1 8 0,0-1-8 16,0 1 4-16,1-3-4 0,0 0-3 0,1 0 6 0,-1-1-1 16,-2 0 1-16,0 1-6 0,-2 1 1 0,0-1 1 15,-1 1 2-15,-2 1-7 0,-3 0 2 0,1 3-2 16,-1-2 0-16,0 2-5 0,-2 0 2 0,0 0-4 0,0 2-4 15,0 1 8-15,0 0-3 0,1 1 5 0,1 3-1 16,0 0 4-16,-1 3-2 0,1 0 4 0,-1 4 1 16,3 1 1-16,-4 1-2 0,1 1-1 0,1 1-6 0,-1-1 6 15,-1 2 3-15,0-2 0 0,0 2 0 0,0-2-4 16,0 0 4-16,-1 0-2 0,-1 0 10 0,1-1-5 16,1 0-5-16,-4 0 2 0,1-1 2 0,2-1 1 15,-4 1-6-15,3-3 9 0,-1 0-6 0,1-2-2 0,0 0 5 16,2 0-4-16,-2-4 1 0,2 2-2 0,0-2 7 15,2-2-4-15,-2 1-7 0,2-1-12 0,-2-2-19 0,0 1-21 16,0-1-24-16,2-1-33 0,-1-1-41 16,-1 1-56-16,2-1-61 0,-2 0-34 0,2 1-37 0</inkml:trace>
  <inkml:trace contextRef="#ctx0" brushRef="#br0" timeOffset="9747.3597">16190 2777 745 0,'4'-7'28'16,"-2"1"31"-16,0-1 25 0,-1 0 2 0,-1-1 8 15,0 3 6-15,-1-3 8 0,-1 0 17 0,2 1-22 0,-2-1-18 16,-2 1-21-16,3-3 12 0,1 3-1 0,-3 0 6 16,1-2 0-16,0-1-12 0,-1 2 2 0,1-1-4 15,-2 1 3-15,0-1-11 0,0 3 1 0,-2-3-4 0,1 2-7 16,0-1-4-16,0 1-7 0,0 3-14 0,-2-1-5 16,0 0-6-16,1 5-4 0,0-2-12 0,-2 2 0 15,-2 2-3-15,-2 3-4 0,-1 2 3 0,0 3-1 0,-4 2 3 16,1 5-3-16,-1 0 0 0,-1 3-1 0,1-2-1 15,3 2 4-15,-2-1 2 0,5-2-4 0,-1-2 3 16,3 0-3-16,1-1 3 0,4-2-3 0,-1-1 7 0,-1-1-6 16,4 0 1-16,1-3 4 0,1 1-2 0,1-2 3 15,1-3-2-15,4 0 3 0,-3 2 4 0,3-3 3 16,1-1 1-16,-1 0-3 0,3-1 4 0,1 0-3 0,0-1 1 16,2-2 2-16,-1 0-6 0,2-2-2 0,1 0-1 15,-1-2 4-15,1 0-1 0,-1-2 2 0,2 2 0 16,-3-3 1-16,1 0 2 0,0-2-4 0,-1 2 6 0,0 0-4 15,1-1 1-15,-2 0-1 0,0-1 1 0,-2 1-7 16,2 1 2-16,-3 0 4 0,-1 0-9 0,-1 3 4 16,-3-1-2-16,3 3-2 0,-3 1 1 0,1 2 2 0,-4 0-1 15,1 1-2-15,-1 1 6 0,0 0-7 0,0 1 1 16,0-1-6-16,0 2 3 0,0-2-4 0,0 4 1 0,0-1 8 16,-1 2-7-16,1 2 4 0,-2 3 1 15,-1 4 7-15,-1 1-2 0,0 4 4 0,0 0 0 0,-1 3-11 16,-2 0 5-16,1 3-1 0,-3-2-1 0,1 2 4 15,0-3-5-15,0 4 4 0,-2-4 4 0,1 1-2 16,2-2 8-16,-2-2 1 0,4 0 0 0,-3 0-5 0,4-4 9 16,-1 0 0-16,3-3-11 0,-4 0 8 0,5-1-13 15,-3-3 3-15,3 1 1 0,-1-3 0 0,1-1-6 16,1 0-3-16,-2-2 5 0,0-2-12 0,4 2-18 0,-2-2-31 16,0-1-45-16,2 0-45 0,-2 0-61 0,0-1-73 15</inkml:trace>
  <inkml:trace contextRef="#ctx0" brushRef="#br0" timeOffset="11180.8652">16380 2284 420 0,'-8'-6'15'15,"2"-1"20"-15,-1 0-3 0,1 2 12 0,-5 0 17 16,3-2 9-16,-2 2 22 0,0 1 8 0,-2-2-5 0,3 0-12 16,-4 0 10-16,2-1-5 0,-3 3-16 0,1-2-4 15,0-1-24-15,0 2 4 0,-4 0-4 0,0-1 3 16,3 0-6-16,-3 1 2 0,1-1 8 0,-3 1-1 0,2-1 5 16,1 2-1-16,-3-1 3 0,3 2 0 0,-1-2-1 15,-2 1-6-15,3-1-11 0,-3 3-4 0,3-1 9 16,-3-1-8-16,3 1-12 0,-3 1-6 0,0-1-4 0,2 0-4 15,-2 3 10-15,1 0-3 0,0-1-12 0,-1 1 2 16,-1 0-2-16,2 1-2 0,-3-1 7 0,4 3 0 16,-4-3-5-16,2 4 3 0,0-1-2 0,-1 2 2 0,-1 0-5 15,1-1 4-15,-1 1-5 0,2 1 4 0,-2 1-3 16,-1 0-6-16,3 1 6 0,-1 0-6 0,-2 3 5 16,-2 1-3-16,3 0 4 0,-1 2-2 0,-1 3 7 15,2-2 2-15,-3 4-1 0,2-2 1 0,0 0 4 16,0 5 0-16,0-3-3 0,3 2-3 0,0 0 1 0,2 0-3 15,-2 0-2-15,3 0 2 0,-1 0-8 0,4 1 8 16,-3-3-4-16,3 5-1 0,-2-2-1 0,3 0 2 0,0 2-4 16,-1 1 4-16,0 1 0 0,3 0-2 0,-2 1 3 15,3-1 2-15,-2 1-7 0,1 0 2 0,2-1 5 16,2 1-4-16,-2-2-4 0,0 1 0 0,5-2 6 0,-2 1-7 16,2-1 5-16,1-1 4 0,2 0-5 0,0-1 1 15,2-1 5-15,1 0-6 0,0-1-2 0,2 1 8 0,0 0-3 16,3-2 0-16,0 0 0 0,-2 1-2 0,4 0 4 15,0 1 1-15,2-3-1 0,-1 1 3 0,1-1-1 16,0 2-4-16,0-1 4 0,-1 0-3 0,0-2 2 0,3 3 0 16,-2-3-3-16,2 0-1 0,-2 0 0 0,1 0 1 15,1-1 0-15,1 0-3 0,0-3 3 0,0 1 2 16,0 0 3-16,1 0-6 0,2-2-1 0,-1 0-1 16,-1-1 5-16,3 0-1 0,-3 0-4 0,1-1-1 0,1 1-2 15,-3-3 4-15,1 2-4 0,1-2 8 0,-2 1-8 16,4-1 4-16,-2-1-2 0,-4 0 1 0,4-2 3 0,-1 2 1 15,-1-1 3-15,1-2-2 0,0 1-5 0,-1-1 4 16,2 0 0-16,-3 0 4 0,2-3-5 0,0 2 0 16,-1-2 3-16,0 1-5 0,0-2 5 0,0 0 0 15,0 2 1-15,-2-2 1 0,4 0 2 0,-4-1 5 0,3 1-6 16,-2-1 6-16,3-1 2 0,0 2 0 0,0-3 5 16,-1 2-7-16,-2 0-3 0,0 1-2 0,3-3 2 0,-2 2 0 15,0-1-4-15,2 0-4 0,-2 0-4 0,0 0 3 16,2-1 2-16,0 2-5 0,-4 0 1 0,3-3 2 15,-2 1 0-15,-1 2 2 0,4-3 5 0,-4 1-2 16,2 0-1-16,0-1-2 0,0-1 4 0,0 0 0 0,2 2-2 16,-3-2-1-16,2-1-3 0,-2 1 6 0,3-1-3 15,-4 1 6-15,5-3 3 0,-4 0 1 0,2 3 6 16,-4-2 0-16,2 0 2 0,-1 0 0 0,3-3 7 0,-5 2-2 16,3-1-8-16,-3 1 3 0,2-1 0 0,1 0-5 15,-3-2-7-15,2 1 2 0,-1 1-9 0,0-3 6 0,0 0-1 16,-1 0-3-16,2 2-7 0,-2-1 7 0,0-2 0 15,2 1-1-15,-2-1 2 0,0 0-10 0,1 1 4 16,0-1 1-16,-2-2 1 0,0 1-4 0,0 2 2 0,0-2-2 16,-2 2-2-16,4-3 4 0,-4 1-4 0,-1 1 1 15,1-1-5-15,0 0 9 0,1 1-5 0,-2 0-9 16,-1-1 11-16,-2 0 5 0,2 0-7 0,-1-1-4 0,1 1 11 16,-1-1-10-16,-2-2 7 0,2 0 7 0,-1-2-12 15,0 1 4-15,0-1 2 0,2-1 4 0,-2-3-7 16,0 1 6-16,1-2-5 0,-2 2 1 0,2 1 9 0,1 1-14 15,-4-1 10-15,3 4-5 0,-5 2 10 0,0 0-7 16,0 3 6-16,0 0 0 0,-2 0-6 0,0 3 2 16,-1 1-5-16,-1-4 7 0,1 3-10 0,-1 0 4 15,1-2-8-15,0 2 3 0,-2-2 2 0,0 0 5 16,-1 1-2-16,2-2-3 0,-3-1 0 0,2-1-1 0,-1 2 2 16,-2-2 1-16,4-1-4 0,-1-2-4 0,-3 2 6 15,3 1-1-15,0-3 1 0,-1 1 1 0,1 0 4 0,1 0-5 16,-1 3 1-16,-2-1 4 0,4 2-5 0,-4-1-2 15,2 2 4-15,0 1-5 0,0-2-2 0,2 4 1 16,-4-1-1-16,2 1 4 0,0 1-2 0,-2 1 6 0,1 0-10 16,-1-1 3-16,-2 0 0 0,4 2 3 0,-3 1 1 15,4-2-5-15,-6 1 4 0,6 1-7 0,-1-1 8 0,-2 2-2 16,1-2-1-16,-2 4 2 0,4-2 4 0,-1-2-5 16,-2 5-6-16,2-4 8 0,1 1-9 0,-2 1 8 15,1 1-4-15,2-1-8 0,-2 0-14 0,0 1-7 0,0 1-2 16,-2 0-13-16,0 2 2 0,-1 1-17 0,2 0-17 15,-3 2-18-15,-1 1-25 0,0-1-28 0,4 3-39 16,-3 0-45-16,2-1-48 0,-1 2-48 0</inkml:trace>
  <inkml:trace contextRef="#ctx0" brushRef="#br0" timeOffset="28949.3467">8750 3370 1369 0,'-1'-7'4'0,"-4"-1"10"16,5-1 13-16,0 4 25 0,-4-2 17 0,3 4 9 0,1 0 3 16,0-1 10-16,-2 1 9 0,2 1-7 0,-1-3-3 15,1 3-15-15,0-1-11 0,1 0 5 0,-1 1 8 16,2 0 0-16,-2-3-5 0,0 3 2 0,1-1-9 15,-1 0-9-15,4 1 1 0,-4-1-14 0,0 1-8 0,0 0-2 16,1-1-11-16,-1 3-4 0,2-2 8 0,-2 2-7 16,0 0-5-16,0 2-1 0,0-2-10 0,0 0-6 15,0 0-3-15,0 1 2 0,0 1-7 0,0-2-1 0,0 3 8 16,0 1-4-16,0 1 7 0,0 4-2 0,0 2 6 0,-2-2 0 16,1 7-6-16,1-3 12 0,-2 4-15 15,0-3 6-15,1 1 4 0,-2-1-2 0,1-1 1 0,0-1-5 16,-1 0 2-16,2-2-6 0,-2-1 8 0,3-1-4 15,0 0 1-15,-2-2-1 0,1-1 1 0,1 1 1 16,0 0 0-16,0-3 0 0,0 1 1 0,0 0 1 16,0 0-4-16,1-3 7 0,-1 0-5 0,2 2-5 0,-2-3 10 15,0 2-2-15,3-1-3 0,-2 0-2 0,1-1 2 16,-1 1-3-16,1-1 2 0,0 0 8 0,1 1-10 16,2-2 8-16,1 0-1 0,3-1 4 0,3-1 1 0,4-4 0 15,2 2 0-15,3-5-5 0,4 1 7 0,1-2-10 16,2-3 2-16,4 2 0 0,-1-3-4 0,4-1 5 15,0 0 4-15,4-1-2 0,1 0-5 0,2 0 7 0,3 0 0 16,-1-1-5-16,0 1 4 0,2 3-8 0,-3-3-2 16,-2 5 3-16,-2-2 3 0,-2 2-6 0,-3 0 4 15,-2 3-5-15,-4 0-1 0,-2 2 5 0,-3-2-5 0,-3 3 1 16,-3 2-2-16,-3-1 3 0,-1 2-5 0,-4 0 8 16,1 0-3-16,-3 0-1 0,0 2-2 0,-2 0 0 15,-1-2 6-15,-2 3 0 0,3-2-5 0,-3 2 2 0,-2 0 2 16,4 0-2-16,-3-1 7 0,1 1-4 0,-2 0 2 15,0-1-2-15,0 2 3 0,0 0-5 0,0-2 2 16,0 1 6-16,0-1-18 0,-2 1-18 0,2 0-42 0,2 0-47 16,-2 0-42-16,0-1-51 0,2 1-67 0,1 0-83 15</inkml:trace>
  <inkml:trace contextRef="#ctx0" brushRef="#br0" timeOffset="45764.6475">5620 3507 1150 0,'-3'-2'18'0,"0"-1"16"0,1 0 28 16,1-1 20-16,-1 2 14 0,-1 0 23 0,3-1 17 15,0 3 14-15,-2-1-11 0,4-1-6 0,-2 1-28 0,0 1-12 16,2 0-7-16,-2 0-8 0,0 0-7 0,0 0-4 16,0 1-2-16,-2 2-6 0,2-3 0 0,-2 3-6 15,1-1-10-15,2 3-10 0,-1-1-11 0,0 2-8 0,0 0-2 16,2 2-2-16,-2 0 4 0,0 3 1 0,0-1 3 15,-2 2 3-15,1 0 5 0,1 1-5 0,0 1 4 16,-3-2 8-16,3 2 13 0,-2-4 9 0,1 2 7 16,1-3-2-16,1-1 0 0,-1-1 2 0,0-1-4 0,2-2-11 15,1-1-13-15,-3-1-13 0,0 0-5 0,0-2-2 16,1 0-7-16,1-2 5 0,-2 2-2 0,0 0 9 0,2-2 12 16,1-1 11-16,2 0 3 0,3-1-1 0,1-3 8 15,2 0-2-15,3-3 2 0,4-2-4 0,2-1-14 16,1-2-14-16,4-1 1 0,-1 1-4 0,1-1-4 0,3-4 0 15,1 4 0-15,1-2-8 0,0-1-3 0,0 0 5 16,1 1-7-16,1 0 0 0,-2 1 3 0,0 2-5 16,-1 0 2-16,-4 0-1 0,1 2 4 0,-5 0 0 0,1 4 2 15,-4-3-3-15,-1 3-4 0,-2 1 1 0,-1 1-1 16,-3-1 7-16,0 3-10 0,-2 0 0 0,-1 1-3 0,-1 1 1 16,-1 0-11-16,-1 1-21 0,-2 1-32 0,2-1-40 15,-4 1-42-15,1 0-58 0,1 1-82 0,-3 0-94 16</inkml:trace>
  <inkml:trace contextRef="#ctx0" brushRef="#br0" timeOffset="65041.2087">9490 7699 1700 0,'-5'-1'10'0,"0"-2"12"0,4-1 22 0,1 2 16 0,-3-1 26 15,1 3 15-15,0 3 10 0,1-3 1 0,1 0-9 16,0 0-6-16,0 0-20 0,0 1-15 0,-2-1-24 16,2 1-15-16,0-1-5 0,0 0-7 0,0 0-3 15,0 3-3-15,0-3-3 0,2 1-5 0,-2 0 0 0,0-1-1 16,0 1-8-16,0 0 2 0,0-1 7 0,0 0-9 16,1 1 5-16,-1-1-1 0,0 0 0 0,0 3 3 15,0-2 1-15,0 4 7 0,-1 1-10 0,1 0 7 0,0 2-2 16,-3 1 4-16,3 1-8 0,-2 0 4 0,-1 2 5 15,1 1-9-15,0 0 5 0,-3-2 1 0,3 1-5 16,-1 0 0-16,1-1 5 0,1-2-3 0,-4 0-2 0,5 0 1 16,-3-3 1-16,1 1-3 0,2-3 2 0,-2-2 8 15,2 1-2-15,0-1-2 0,2 0 3 0,-2-1 11 16,2-1 10-16,-2 0 5 0,1-1 0 0,1 1-4 0,-2-1 2 16,1 0 4-16,1-1-5 0,1 2-4 0,0-3-4 15,6 1-6-15,0-1 8 0,2-1 5 0,6-4 5 16,5 2-8-16,-1-5 5 0,6-3 0 0,1-1-6 0,4-2 0 15,3-2-4-15,-1-1-9 0,2 1-1 0,1-2 4 16,-1-1-2-16,1 1-4 0,-2 1 4 0,2 0 3 16,-2 0-2-16,0 2 2 0,-4 1 0 0,1 3-6 0,-2-1 2 15,-1 1 2-15,-1 3-2 0,-4-1-3 0,-3 0-1 16,-1 3 1-16,-1 1-2 0,-5-1 0 0,2 4-1 16,-7-1-2-16,1 3 4 0,-4-1-4 0,2 1 0 15,-3 2 2-15,-4-2-1 0,1 3 6 0,0 0-1 0,-2-1 0 16,-2 1-15-16,2 0-21 0,-3 0-32 0,1 0-47 15,-1-2-83-15,0 2-104 0,-3 2-108 0</inkml:trace>
  <inkml:trace contextRef="#ctx0" brushRef="#br0" timeOffset="67203.7174">5892 9368 2198 0,'-22'4'-13'0,"22"-4"38"15,0 0 23-15,0 0 21 0,0 0 25 16,0 0 9-16,0 0 9 0,-35-11 9 0,35 11-6 0,0 0-25 16,0 0-19-16,0 0-18 0,0 0-24 0,0 0-6 15,0 0-4-15,-17-8-6 0,17 8 14 0,0 0-8 16,5-18-13-1,16-14-25 1,-21 32-2 0,0 0 1-1,0 0 15-15,0 0-15 32,23 50 19-32,-7-13-4 15,-13-25-2-15,0-3 10 0,-1-1 0 0,-1-3-2 0,2 0 1 16,-1 0-4-16,0-3 2 0,-2 2 3 0,1-4-4 0,1 3-1 15,1-3-4-15,-3 0 6 0,0 0-1 0,3 0 4 16,-2 0-2-16,3 0-1 0,-1-3 3 0,0 3 0 16,2-4 6-16,0 3-3 0,2-3 4 0,0-1-3 0,2-2 7 15,-1-1-1-15,5 1-1 0,-2-3 2 16,-1 1-2-16,4-4 4 0,-2 0-4 0,2-2-3 0,1 1-1 16,-1-1 6-16,2-2 1 0,-1 0-9 0,1 0 5 15,2-3-5-15,-2 4-3 0,1-1 5 0,0-1-8 16,-1 1-4-16,-3 1-1 0,3 2 3 0,-4 1-2 0,1 1-2 15,-2 2 4-15,-3 1 0 0,0 1 2 0,-2 3 4 16,-1-2-4-16,-2 5-2 0,2-2-6 0,-4 1-15 16,4 0-36-16,-4 1-46 0,1-1-64 0,-2 2-99 15,0-2-115-15</inkml:trace>
  <inkml:trace contextRef="#ctx0" brushRef="#br0" timeOffset="70348.8298">7068 10543 2859 0,'-2'-4'0'0,"1"2"3"0,-2 0 7 0,3-3 17 15,-2 1 17-15,-2 4 17 0,2-2 8 0,1 2 7 16,-1-2 2-16,2 2 6 0,-2 0-7 0,1 0-15 0,1 0-19 16,0 0-18-16,0 0-15 0,0 2-7 0,0-1-2 15,0-1-10-15,0 1-1 0,0 0-2 0,0-1 4 16,0 3-3-16,0-3 3 0,0 1-1 0,0 0-2 0,0 1 2 16,0-1-4-16,1 1 4 0,-1 0-2 0,0 3 8 15,0 2 3-15,2 2 0 0,-2 2 1 0,0 0 3 16,0 4 3-16,0-2-2 0,0 2 1 0,0-1-3 0,-2-1 5 15,4-1-5-15,-2-1 2 0,0-4-2 0,0 0-1 16,2-2-5-16,-2-1 0 0,1-2-5 0,1-1 0 16,-1-1 5-16,2 0 0 0,-1 0-5 0,1 0 5 15,2-1 10-15,0-1 0 0,3-2 2 0,1-1-1 0,4 1-5 16,2-4 0-16,1-1 6 0,3-4-4 0,2 3 0 16,1-5-4-16,3 2 7 0,-1-5-3 0,-3 4 7 15,4-3-1-15,-3 0 0 0,0 0 2 0,0-2-7 0,0 2 2 16,2 0-2-16,-2 0-1 0,2 0-5 0,-2 2 7 15,0 0-4-15,0-1-5 0,-1 4-1 0,-2 0 3 16,1 0-5-16,-4 2 5 0,-2 1 3 0,-1 1-7 0,0 0-4 16,-3 3-6-16,-2-1-2 0,-1 1-31 0,-1 2-17 15,-1 2-33-15,-4-2-40 0,1 3-47 0,-2-1-57 16,0 1-61-16,-2 0-72 0</inkml:trace>
  <inkml:trace contextRef="#ctx0" brushRef="#br0" timeOffset="84872.278">8065 12155 1996 0,'-15'-46'26'16,"15"46"7"-16,0 0 15 0,0 0 8 15,0 0 28-15,0 0 9 0,0 0 11 0,0 0-2 0,-7-51 2 16,7 48-1-16,0 2 2 0,2-2 5 0,-2 2-7 16,0-2-6-16,0 2-7 0,0 1-5 0,0-1 2 15,0 1-3-15,0 0-13 0,2 1-3 0,-2-1-5 0,0 0 0 16,0 1-9-16,-2-1-3 0,2 3-10 0,0-3-1 15,-2 1-7-15,1-1-10 0,1 0-7 0,0 0-11 0,-2 3 0 16,1-2-1-16,-1 0-5 0,2-1-6 0,-2 2 2 16,1-1-1-16,2-1-2 0,1 2 4 0,-4-1-1 15,4-1 4-15,-2 1-1 0,0 0-4 0,0 1 6 0,0 3-4 16,0-1 8-16,0 4-8 0,0-1 3 0,0 3-4 16,0-1-2-16,2 1 9 0,-2 0-4 0,0 0 6 15,0-3-6-15,0 1 4 0,1-2-2 0,-1 0 3 0,2-1 0 16,-2-1-4-16,0-1-1 0,0-1-5 0,1 1-2 15,1-2 5-15,0 0 3 0,-2 1-2 0,3-2-2 16,0 2 0-16,2-2 0 0,-1 2 2 0,3-2 1 0,1 0 0 0,0-2 1 16,4 2-4-16,1-4 7 0,4-1 6 15,-1 0-5-15,5-4 3 0,1-2 4 0,2-1-7 16,1-1-1-16,0-1 6 0,2-2-3 0,-2 1-7 0,0-2 6 16,2 0-1-16,-4 3-5 0,2-1 1 0,0-2 2 15,-3 3-6-15,1-1 2 0,-1 3 2 0,-2-2-1 16,-2 1 2-16,0 1 2 0,-3 0-1 0,2 0 1 0,-4 4 3 15,-1 0 0-15,-2 0-4 0,1 3 1 0,-3-1-1 16,-2 0 1-16,0 1 0 0,-2 4 1 0,2-3-5 16,-3 1 4-16,0 2 1 0,-1-2-1 0,-2 3-1 0,0 0-2 15,0 0 4-15,0 0-8 0,0 0-11 0,0 0-20 16,-2 3-21-16,2-3-18 0,0 0-36 0,-2 1-28 16,2-1-54-16,-1 0-62 0,1-1-58 0,0 1-84 0</inkml:trace>
  <inkml:trace contextRef="#ctx0" brushRef="#br0" timeOffset="115073.0484">27341 3367 586 0,'-4'-1'3'16,"-1"-1"15"-16,2 0-1 0,0-1 12 0,-2 1 3 15,0 2 5-15,2-2 3 0,-2 0-1 0,-1 2 3 16,3 0-16-16,-2 2 4 0,0-2-13 0,-1 2-5 16,1-1-4-16,-1 1-1 0,2 1-2 0,-1-2-7 0,0 2 7 15,0 0-4-15,2-1 1 0,0 2 1 0,-2-1-3 16,2-2 3-16,1 1 7 0,1 0 1 0,-1-2-5 15,2 3 8-15,-1-3 5 0,-1 2 3 0,2-2 18 0,0 0 3 0,0 0 9 16,0 0 5-16,0 0 11 0,0 0-4 16,0 0 5-16,0 0 1 0,0 0-8 0,0 0 0 15,0 0-4-15,0 0 0 0,0 0-6 0,0 0-3 0,0 0 5 16,0 0-6-16,0-2-2 0,0 4-1 0,0-4-6 16,0 4-5-16,0-2 2 0,0 0 0 0,2 0-10 15,-2 0 0-15,1 0-1 0,-1 0-2 0,2 0 0 16,-1 0 8-16,1 2-1 0,-2-2 29 0,6 1 16 15,-3 2 7-15,4-2 1 0,-1 2-2 0,5 1 2 0,0 1-6 16,2 0-4-16,4 0-31 0,-1 1-14 0,3 0-5 16,1 1-5-16,-2-2-1 0,4 4-1 0,0-3 1 15,-3 1-2-15,3 0 4 0,2-2 1 0,-2 3 1 16,0-1 1-16,2-2-2 0,0 1-2 0,-1 0-5 0,1-1-1 16,-2 2-1-16,3-2-2 0,-1 1-4 0,-1 0 1 15,-1-1 2-15,1 1-3 0,1 0 7 0,-3-1-4 16,2-1 1-16,1 3 0 0,-1-3 1 0,0 2-3 15,2-1 4-15,0-1 0 0,-1 2-6 0,1-2 2 16,0 0 1-16,-1 2-2 0,0-3 2 0,0 2-5 0,-1-2-4 16,-2 1-2-16,3 0 4 0,-4 0 1 0,2 1-1 15,-1-4-2-15,-1 4-4 0,-1-2 2 0,0 1 5 16,0-1-2-16,-3-1-3 0,3 3-1 0,-3-2-5 16,1 1 4-16,2-1 2 0,-3-1 3 0,1 2-8 0,-1 0 8 15,0-2-6-15,-2 0 3 0,2 3 3 0,-3-3-6 16,1 2 4-16,-1-3 1 0,2 2-2 0,-4 1 0 15,2-1 3-15,3-1 0 0,-5-1 0 0,3 2 4 16,1-2-5-16,-2 2-1 0,2-1 10 0,-1 1-8 0,4 0 6 16,-3-2-1-16,1 2 1 0,3 1-3 0,-1-2 6 15,0 0-2-15,1 3-3 0,1-4 1 0,0 2-2 16,-1-1 0-16,0 1-1 0,1 0-1 0,-2-1-4 16,2-1 3-16,-1 0-6 0,-1 1 5 0,1 2-1 0,-1-3-1 15,0 2 1-15,-1-2-3 0,1 2 4 0,-1 0-1 16,1 1 2-16,2-1-1 0,1 0-1 0,-2 1 1 15,1-1-2-15,2 1 1 0,0-1 2 0,-1-1-3 16,0 1 6-16,-1-1-6 0,-1 1-2 0,2 0-1 16,-4-1 1-16,4 1 2 0,-3-2-5 0,0 3 2 0,1-1-3 15,0 0 9-15,-2-2-1 0,-1 1-1 0,0 0 2 16,1 0 2-16,-1 1 1 0,3-1 4 0,0 1 1 16,-2-2-5-16,4 1 3 0,-2-1 1 0,5 2 0 15,-1-1-2-15,2 0 1 0,2 0 0 0,0 0-2 0,2 0-1 16,-4 1 0-16,5-2 0 0,-3 2-3 0,-2-1 3 15,-1 0-4-15,-1-1-4 0,-3-1 6 0,0 2-1 0,-1-1-1 16,-1 0-1-16,-1 2 1 0,-1-3 1 0,1 0-2 16,-1 2 2-16,1-2-4 0,-1 2 2 0,0-2 1 15,3 1-1-15,-2-1 0 0,-1 0-4 0,2 0 8 16,0 0-7-16,-3 0 2 0,2 0-2 0,-1 0-1 0,-2-1 9 16,-1 1-6-16,1-2 4 0,-6 2-4 0,2 0 3 15,-3 0 5-15,1 0 6 0,-3 0-5 0,0 2-6 16,0-2 5-16,-2 1-5 0,3-1 0 0,-3 0 3 0,0 0-5 15,2 0-8-15,-2 0 13 0,0 0-5 0,-1 0-1 0,1 0 5 16,-1 0 1-16,2 0 0 0,-1 0 2 16,-3 0 9-16,2 0-19 0,0 0 9 0,-2 0 7 0,0 0 7 15,-2-1-1-15,4 1 0 0,-2 1 0 0,0-1-5 16,-2-1 10-16,2 2-7 0,0-1 0 0,0 0-15 0,2 0 7 16,-4 0-8-16,2 0-2 0,0 0 4 0,0 0-1 15,0 0 4-15,0 0-6 0,0 0 10 0,0 0-11 16,0 0 3-16,0 0 3 0,0 0-2 0,0 0 1 0,-2 2-2 15,4-4 2-15,-2 2-6 0,0 0 3 0,0 0 5 16,-2-1-8-16,2-1-4 0,0 2-25 0,0-2-44 0,0 2-45 16,-1 0-84-16,-1-3-106 0,2 1-139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09T15:12:06.995"/>
    </inkml:context>
    <inkml:brush xml:id="br0">
      <inkml:brushProperty name="width" value="0.05292" units="cm"/>
      <inkml:brushProperty name="height" value="0.05292" units="cm"/>
      <inkml:brushProperty name="color" value="#FF0000"/>
    </inkml:brush>
  </inkml:definitions>
  <inkml:trace contextRef="#ctx0" brushRef="#br0">12357 6447 1433 0,'-3'-10'18'15,"0"1"19"-15,3-1 17 0,0 1 12 0,-2 2 10 0,0 1 10 16,2 1 13-16,-1-1 13 0,1 3-3 0,0-1-7 0,1 0-7 15,-1 0-9-15,2 2-5 0,0 1-12 16,-2 0-10-16,3 1-14 0,-3 0-10 0,1 0-17 0,-1 0-4 16,2 1-11-16,-2 0-4 0,0 1 1 0,2 0-3 15,-2 1 9-15,3 4 12 0,-1-2 8 0,-1 7 1 0,2-2 16 16,5 6 7-16,-5 1 9 0,2 3 9 0,0 3-8 16,-2-2-16-16,2 2-5 0,1-1-4 0,-2-2-4 15,1 1-8-15,0-6-5 0,0 2-9 0,0-5 7 0,2-2 18 16,0-3 11-16,-2 1 13 0,1-4 16 0,0-1 8 15,2-1 7-15,-2 0 7 0,2-2 4 0,0-2-6 16,2 0-10-16,1-3 3 0,0 0-17 0,5-1-7 16,1-5-1-16,-1-1-1 0,6 0-10 0,1-5-6 0,5-2-1 15,-1-1-13-15,3-1-6 0,0-2 1 0,3-3-9 16,-1 4-7-16,2-5-1 0,-3 3-6 0,1-2 2 0,0 2-8 16,-1 2 6-16,-2-2 0 0,-2 2-6 0,-3 0 5 15,-1 5 3-15,-1 1-9 0,-1 0 3 0,-5 3 6 0,-1 0-5 16,0 1 2-16,-5 3 3 0,2-1-4 0,-3 0-1 15,0 2 0-15,1 2 0 0,-3-1-5 0,1 1-2 16,-3 1-8-16,2 0-9 0,-2 1-13 0,-4 2-21 16,3-1-12-16,-1 3-28 0,-3 0-35 0,2 2-30 0,-2-1-33 15,0 0-40-15,-2 0-52 0,2-1-39 0,0 2-23 16,-3 0-23-16,-1 1-20 0</inkml:trace>
  <inkml:trace contextRef="#ctx0" brushRef="#br0" timeOffset="6347.6255">24435 5796 2141 0,'-3'-7'4'0,"-1"0"14"0,0-1 12 16,-1-3 12-16,2 3 5 0,-2 3 4 0,2-1 9 0,-2 1 12 15,4 0 17-15,-6 4-1 0,5-1-7 0,-2 0-3 16,1 2 2-16,1-2 4 0,1 2-15 0,-1 0-8 16,2 0-20-16,0 2-12 0,-1-2-9 0,1 0-12 0,1 3-10 15,-2-1-13-15,1 0 9 0,-2 3-1 0,0 0-3 16,-4 5-3-16,-1 4 7 0,-3 3 5 0,-2 3 2 15,-5 4 12-15,0 4 3 0,-4 2 1 0,1 1 11 0,-3 3 3 16,1 2 14-16,0-2 1 0,-1 3 10 0,4-2 2 16,-2 0 0-16,2-4-1 0,0 3 3 0,4-5 6 15,0 3-13-15,0-6-1 0,2 2-10 0,1-1-2 16,0-2-4-16,2 1 1 0,1-2-6 0,-2 1-10 0,5-1 2 16,-1 0 0-16,1-2-4 0,0 1 1 0,-1-5-9 15,4 1 2-15,2-2-3 0,-3-2 0 0,3-4-5 16,-1-1-3-16,2-2 9 0,0-1-11 0,0-2 10 0,-2-1-5 15,4-1 0-15,-2-2 2 0,0-1-9 0,0 0-16 16,0 0-29-16,0 0-26 0,2 0-45 0,-2-3-52 16,0 2-81-16,1-3-112 0,-2-1-122 0</inkml:trace>
  <inkml:trace contextRef="#ctx0" brushRef="#br0" timeOffset="6716.2823">23774 6341 2289 0,'-3'-7'28'0,"-2"0"30"0,2 2 18 0,0-5 13 0,1 7 0 16,0 0 5-16,1 1 3 0,-2 1-3 0,3 2-29 15,0-1-31-15,-1 0-20 0,2 3-14 0,-1-1 0 0,0 0-8 16,0 4-2-16,0 1 7 0,0 2-3 0,0 4 4 15,-1 2 5-15,-1 3-3 0,0 2 3 0,2 2 3 16,0 0 2-16,0 1-2 0,2 0 1 0,1-4-1 0,1 1-1 16,0-3 6-16,2-1-1 0,-1-2 5 0,1-1 19 15,-1-1 17-15,4-3 9 0,-2-1 24 0,2-1 11 16,1 1 10-16,-1-4 6 0,3 1-6 0,-2 0-14 0,3-2-19 16,3-3-3-16,-4 0-22 0,1-1-14 15,1-1-4-15,2 0-12 0,-2-2 1 0,1-1-5 0,0-1-2 16,-2 1-3-16,3-2-5 0,-2-1 2 0,0-1-16 15,1-1-9-15,-1-2-22 0,0 0-24 0,0 0-30 0,1 2-30 16,-4-3-35-16,1 2-48 0,-4-1-61 0,0 3-66 16,-2 1-90-16</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09T15:12:53.722"/>
    </inkml:context>
    <inkml:brush xml:id="br0">
      <inkml:brushProperty name="width" value="0.05292" units="cm"/>
      <inkml:brushProperty name="height" value="0.05292" units="cm"/>
      <inkml:brushProperty name="color" value="#FF0000"/>
    </inkml:brush>
  </inkml:definitions>
  <inkml:trace contextRef="#ctx0" brushRef="#br0">2236 10281 96 0,'-2'-9'2'0,"2"2"6"0,2-2 4 16,-5 1 4-16,3 1 5 0,0 0 4 0,0-1 6 16,0 1 8-16,0-2 8 0,1 5 15 0,-1-4 12 15,2 2 6-15,-2-1 13 0,0 1 7 0,0 0 12 0,0 1 14 16,-2-3 8-16,4 3-7 0,-2-3 3 0,0 4 3 16,-2-4-13-16,1 4-1 0,2-1-6 0,-2-3-10 0,1 5-2 15,-3-4-3-15,3 0-2 0,0 3 4 0,0-1 3 16,-2-1-4-16,1 2-3 0,1-1-6 0,-2 2-6 15,4 1-8-15,-4-2-8 0,1 1-15 0,1 2-2 0,1-1 0 16,-2 0-4-16,1 2-2 0,0 0-15 0,0 0-4 16,0 0-4-16,0 0-8 0,0 0-10 0,0 2-7 15,0-1-9-15,1 1-6 0,1 1 7 0,-1 1 3 16,1 0-3-16,4 2 4 0,-3 4 7 0,2-1 0 0,3 5 4 16,0-1 8-16,0 1-2 0,0-1-3 0,0 0-2 15,1 0 4-15,-1-1-6 0,1-3 7 0,-2-1-3 0,2 0 0 16,-3-4 6-16,1-1 4 0,-1-1 14 0,1-2 8 15,0 0 2-15,0 0 1 0,-1 0 15 0,2-3 1 0,1 0-1 16,1-3 2-16,3-2-7 0,1-2-4 16,2-2 2-16,3-1-3 0,1-7-12 0,1 0-1 0,1-3-1 15,3-1-7-15,-1-3-3 0,1-3-7 0,-3-1-4 16,2 1-2-16,1-1-2 0,-4-2 0 0,-2 2-5 0,0-1 0 16,-3 3-3-16,1 3 0 0,-3 1-1 0,-1 1 1 15,-2 5 1-15,0 2-6 0,-3 2 5 0,0 3 2 0,-2 4-4 16,-3-1-1-16,2 2 6 0,-4 1-6 15,3 2-7-15,-3 1 8 0,-1 1-17 0,2 0-23 0,-2 1-24 0,1 1-17 16,-1 0-38-16,2 0-33 0,-4 1-46 16,2-1-64-16,2 2-40 0,-4 0-40 0,1 1-40 0</inkml:trace>
  <inkml:trace contextRef="#ctx0" brushRef="#br0" timeOffset="946.5456">2608 11693 1700 0,'-5'-7'6'0,"3"0"16"0,-1-4 13 0,-1 3 3 15,2 2 17-15,0-1 12 0,1 4 26 0,1 1 18 0,0-1 15 16,1 2 0-16,-1 0 1 0,0-1 2 0,2 2-13 15,-2 0-9-15,0 0-27 0,2 0-19 0,-2 2-22 16,0-1-18-16,2 0-20 0,0 1 2 0,1 0-7 16,-3 2-2-16,3 3 9 0,1 3 1 0,0 2 5 15,3 4 6-15,-2 2 7 0,4 2-10 0,-1 1 9 0,0 1-1 16,1-2-11-16,-3 1-1 0,1-4-4 0,1-1 2 16,-2-3-1-16,2-2 6 0,-3-3 6 0,-1-2 7 15,0 0 13-15,2-2 5 0,-3-2 17 0,2-1 7 16,-1 1 11-16,0-1 5 0,0-2-4 0,3-1 4 0,-4 1-4 15,5-3 6-15,-2 0-14 0,2-3-5 0,0-3-9 16,3-4-8-16,0-1-2 0,2-2-7 0,3-1-12 16,1-5-7-16,-1-6-9 0,1 0-4 0,-1-2-4 15,1-1 2-15,-2-2-8 0,2 0-4 0,-4-2 6 0,1 5 1 16,-1 2-5-16,-2 1 1 0,1 3 1 0,-4 3-12 16,0 2-11-16,0 4-24 0,-2 2-33 0,-1 1-41 15,0 2-28-15,0 2-49 0,-2 2-41 0,3 0-56 16,0 0-45-16,-3 3-54 0,2 0-50 0</inkml:trace>
  <inkml:trace contextRef="#ctx0" brushRef="#br0" timeOffset="5918.7337">4114 15148 1853 0,'0'0'8'0,"0"0"10"16,0-2 7-16,0 2 6 0,0 0 0 0,0 0 13 15,0 0 1-15,0 0 19 0,1 2 10 0,1-2 1 16,-2 0 10-16,1 0-6 0,1 0 1 0,-2 0-10 0,0-2 1 16,0 4-17-16,0-2-16 0,0 0-12 0,0 0-12 15,2 0 5-15,-2 0 2 0,0 0-2 0,0 2 5 16,0-2 0-16,0 0-2 0,0 1 1 0,0 0-5 0,1 0-3 16,-1 0 0-16,0-1 0 0,2 1 0 0,0-1 0 15,1 3 1-15,0-3 10 0,2 3 8 0,0-2-1 0,2 0 4 16,0 1 12-16,1-2-2 0,4 1-6 0,-1 1 4 15,2-2-6-15,3 0-4 0,0-2 1 0,1 2-4 16,2 0-9-16,0-1-7 0,0 1 9 0,-2-2-6 16,2 0-5-16,0 2-3 0,-3-3 0 0,1 3-1 0,-2-3-6 15,2 2 9-15,-4 1-8 0,2-1 1 0,0-1 4 16,-1 1 1-16,-1 1-6 0,0-2 1 0,0 0 2 16,3 1 0-16,-3 0-1 0,0 1-1 0,1-3 2 0,2 3 3 15,-2 0 2-15,0 0 0 0,2 0 1 0,-2 0-2 16,0-3-1-16,-1 3 2 0,1 0-2 0,-1 0-6 0,1-1-2 15,-1 1 2-15,-2 0-4 0,1-1-1 0,-1 1 0 16,1-2 8-16,0 2-3 0,-2 0-6 0,0 0 9 16,2 0-4-16,-3 0-2 0,2 2 1 0,0-1 10 15,-1-1-16-15,1 1 1 0,0 2 5 0,0-3-3 0,1 0 2 16,0 0 1-16,0 3-3 0,-2-2-6 0,3 0 6 16,2-1 3-16,-2 2 2 0,3-2-5 0,-2 2 5 15,2-2-7-15,0 0 7 0,1 0-2 0,-1 0-1 0,1 0 3 16,-1 1-2-16,3-1 2 0,0 1-9 0,0 0 13 15,-2-1-6-15,1 1 0 0,2-1 0 0,-1 0-4 16,-1 0 6-16,-1 0-4 0,-1-1 2 0,1 1-4 16,-1-1 2-16,-4 0 1 0,3 1 1 0,-1-1 1 15,-1 1-3-15,-1-2-4 0,1 2 5 0,1 0 1 0,-4 0-3 16,1 0-2-16,3-2 4 0,-1 1-5 0,-1 1-6 16,-2-1 14-16,3 1 0 0,0-3-8 0,2 3 3 0,-1 0-2 15,0 0-1-15,0 0 3 0,2-3 5 0,0 3-7 16,0-1-4-16,3 1 6 0,-5-1 0 0,2-1 8 15,0 1-5-15,3 1 2 0,-2-1-2 0,-3 1 1 16,3 0-1-16,-2 0-2 0,2 0 8 0,-1 0-14 16,0 0 5-16,0 0 1 0,-1 0 1 0,0 0 0 0,2 0 1 15,-4 0 0-15,4 0-8 0,-4 0 7 0,1 0 1 16,-3 0-6-16,2 0 3 0,1 0 1 0,-4 0 3 16,2 0-8-16,-1 0 6 0,-1-3 3 0,2 3-5 15,-2 0 5-15,-2 3-5 0,4-3 0 0,-5 0-3 0,4 0 4 16,-2 0-1-16,-1 0 3 0,0 0-4 0,0 0-1 15,0 0 1-15,-2 1 1 0,2-1-4 0,-3 0 9 16,0 1-5-16,1-2-5 0,-5 1 9 0,2 1-3 16,-1-2 2-16,1 1-3 0,-3-1 7 0,2 1-4 15,-2-3 2-15,0 3-2 0,0 3-4 0,0-6-9 0,0 3-21 16,-2 0-22-16,2 0-40 0,-1 0-49 0,1 3-59 16,-2-6-76-16,2 3-97 0,-2-4-100 0</inkml:trace>
  <inkml:trace contextRef="#ctx0" brushRef="#br0" timeOffset="14055.4572">7217 9864 1007 0,'-5'-5'23'0,"-3"-2"31"0,2 2 17 0,1 0 19 16,-1-2 22-16,1 4 8 0,1-1 21 0,-1 3 15 0,3-3-10 15,-1 3-13-15,1 0-2 0,1 1-8 0,1 0-14 16,-2 0 0-16,2-3-8 0,2 6-6 0,-2-3-5 15,0 0-16-15,0 0-4 0,0 1-6 0,1-1 10 0,-1 1-7 16,0-1-11-16,-1 2-5 0,4-2-5 16,-3 1 7-16,0-1-12 0,1 1 1 0,1-1-15 15,0 0 11-15,-2 0 8 0,3 1 4 0,-1-1 13 0,2 0-7 16,2 3 4-16,4-3 5 0,0 1-1 0,3-1-11 16,4-1-9-16,3-2-6 0,2 2-19 0,5-3 1 15,1-1-2-15,4 2-12 0,3-3 4 0,1-2-5 0,1 4 0 16,2-4 0-16,-1 3 3 0,0-2-3 0,-2-1-6 15,1 4 7-15,-1-1-7 0,-3 0 1 0,-1 0 1 0,1-2-6 16,-3 4 2-16,-2-1 1 0,1 2 1 0,-1-1-6 16,-5-2-3-16,-1 3 2 0,-2 1-7 0,-2 1 7 15,-4 0-2-15,-2 0-6 0,-2 1-1 0,-4 1 1 0,-1 1 8 16,0 2 0-16,-2 1 4 0,-1 4 4 0,-1 0 2 16,1 5 13-16,-2 2 4 0,0 2 11 0,0 5-4 0,0 5 7 15,-2 0 0-15,4 5-1 0,-2 2-1 0,0-2-6 16,3 5-3-16,0 0-7 0,0 4 1 0,2-2-2 15,1 1 1-15,-1 1 2 0,3 1-9 0,1-2 4 16,-3 3-2-16,6-2 0 0,2-1 5 0,-1 0-6 0,-1-2-4 16,1-2-4-16,2 1 9 0,0-3-5 0,2 2 7 15,-1-1-4-15,-2-3-9 0,0 0 8 0,2-1 6 16,-3-3-1-16,-2-1-5 0,3 0-2 0,-6-2-1 16,2-1 6-16,-1-5 2 0,-1 0-7 0,-2-2 2 0,-1-2 1 15,1-3 1-15,-4 2 3 0,1-3-1 0,-5-2-5 16,1 0 4-16,-5 0 2 0,1 2-4 0,-3-1-4 15,-3 0 6-15,0-2 2 0,-2 5 0 0,-2-2 5 16,-2 0-3-16,0-1 1 0,0 4-3 0,-4-3 2 16,1 0-5-16,-1 1 1 0,-1-2-3 0,2-1-5 15,0-2-4-15,0 0 0 0,0 1-4 0,2-2-3 0,1-3-5 16,4-1-25-16,0 0-19 0,4-3-33 0,1 2-35 16,-1-2-57-16,4-2-58 0,-3-2-66 0,5-1-67 15,-6-1-63-15,4-2-70 0</inkml:trace>
  <inkml:trace contextRef="#ctx0" brushRef="#br0" timeOffset="15261.5882">8235 10643 2209 0,'-5'0'0'15,"2"-1"-5"-15,0-2 3 0,6 0-1 0,-3 3-7 0,0-1-1 16,0 1-5-16,3 0 0 0,-3 0 3 0,5-1 14 16,-4 0 8-16,4-1 15 0,1 2 17 0,1-2 13 15,4-1 12-15,0 1 10 0,5-1 3 0,1-1-2 0,2 1 6 16,5-2-2-16,3 1 0 0,1 0 6 0,4 0-2 16,1 1 3-16,2-1-6 0,4 1-1 0,-1 1-8 15,3-1-8-15,2 1-14 0,1 2-11 0,1 0 1 0,2 0-7 16,0 2 1-16,1 1 1 0,4 0-4 0,0 1 0 15,-1 1 5-15,5 0-4 0,3 3-2 0,1 0-2 16,2 0-2-16,3 4-11 0,1-2 0 0,5 2 0 16,0 3-3-16,0-1-2 0,2 3 2 0,1 0-10 0,4 4 5 15,-1 2 5-15,4-2-9 0,1 1-1 0,0 3 3 16,4 1-2-16,-1 1-8 0,2-1 11 0,-5 3-7 0,0 0-2 16,0-1 12-16,-1 1-10 0,-3 0 2 0,2 0-1 15,-4 2 3-15,3-1-1 0,0 2 3 0,-3 0-4 16,-1 2-4-16,-2 1 12 0,2 1-3 0,-4-2 2 15,2 3 0-15,-1 1 0 0,3 0-2 0,-1 2 8 16,2-1-6-16,-2 3-4 0,3-1 5 0,-4 3-2 0,1 0 4 16,-6-2-9-16,1 3 2 0,-2 0 3 0,-4 0 7 15,1 2 0-15,-4 2 0 0,0-1 1 0,-3 2-1 16,0 1 17-16,0 4-2 0,-4 1-4 0,1 1-4 0,-5-2-4 16,-1 3 2-16,-1 1-6 0,-6-2 4 0,0-1-8 15,-4 0 0-15,-1-4-1 0,-2 2-3 0,-2-1 4 16,1 0 0-16,-1-2 7 0,0 2-3 0,-2 0-1 0,0 1-1 15,1 2-2-15,-1-1 4 0,-1 0-1 0,-2 4-2 0,-2-3-8 16,-3-1 2-16,2 3 0 0,-2 0 7 16,-3 0-2-16,-3 0-1 0,1 0 1 0,-4 2-3 15,1 1 6-15,-5-3-4 0,-1 2-14 0,-1-3 3 16,-1 1 11-16,-5-2-6 0,1-4-5 0,-2 3 6 0,-2-5-3 16,-2 2 5-16,1-3 6 0,-4 2-4 0,1-3-6 15,-2-2 1-15,-1 4 3 0,-2-5 0 0,1 1 0 16,-6-1 0-16,3-1 5 0,-4-1-4 0,4 1-1 15,-4-5 8-15,1 0-5 0,-1-1-6 0,-2-3 4 16,3-2-4-16,-1 0-3 0,-1-4 0 0,0 1 9 16,1-3-9-16,0-1 9 0,0-1-1 0,3-2-4 0,-3 1 3 0,0-4 0 15,2 2-4-15,-1-2-1 0,-1 1 8 16,1 0-1-16,0-5 1 0,0 1 4 0,0 0-5 0,2-1 8 16,-2-3 11-16,3-1-10 0,1 0 1 0,1 0 10 15,3-3 3-15,-1 0-4 0,1-2 6 0,3-1-10 0,2-2-11 16,-2-1 6-16,2 1-5 0,-1-3-12 0,0-1-4 15,3 3 6-15,1-3-10 0,-4 0 3 0,3 0-27 16,1 0-19-16,0-3-14 0,0 3-28 0,0 0-43 16,0-4-40-16,0 3-43 0,0-1-71 0,-4 0-39 0,3-1-53 15,-4-2-59-15,-1-2-48 0</inkml:trace>
  <inkml:trace contextRef="#ctx0" brushRef="#br0" timeOffset="15645.8466">13064 15267 2611 0,'-3'-1'25'0,"-1"0"16"0,1-2 14 16,3 0 9-16,0 2-5 0,0 0 2 0,-1 2 3 0,-1 0-8 15,-1 2-20-15,3 0-13 0,-4 1-6 0,3 3 1 16,-5 3 22-16,3 4 6 0,-4 1 12 0,3 3 10 15,-1 3 3-15,0 4 3 0,0 4-5 0,1-1-5 16,1 1-15-16,-1-2-11 0,4 2-16 0,0 0-1 0,2-2-5 16,3-2 0-16,-1-2 5 0,1-3 6 0,3 0 7 15,-2-5 10-15,7 0 3 0,-4-4 7 0,4-2 3 16,-1-2-3-16,3-2-3 0,1-3-8 0,0-2-3 0,1 0-10 16,-1-4-4-16,4-2-4 0,2-1-5 0,-1-3-5 0,4-2 1 15,1-2-5-15,-4 1-6 0,3 0 1 16,-1-3 6-16,-1 2-3 0,-1 2-4 0,0-2 7 0,-2 2-9 15,-2-3 0-15,-1 5 3 0,0 1 4 0,-3-1-9 16,0 1-8-16,-1 1-12 0,-2 0-19 0,-2 4-24 0,-1-1-20 16,2 0-29-16,-6 1-31 0,3 3-30 15,-6-2-24-15,3 3-28 0,-3 0-30 0,1-1-32 0,-2 2-40 16,0-1-50-16</inkml:trace>
  <inkml:trace contextRef="#ctx0" brushRef="#br0" timeOffset="40006.0153">19310 7599 2119 0,'-4'0'18'0,"0"0"20"15,0-4 24-15,4 2 5 0,-2 1 12 0,-1-1 9 16,0 2 8-16,1 0 21 0,-1 0-4 0,3 0-4 0,-1 2-17 16,1-1 8-16,0-2-8 0,0 2-3 15,1-1-5-15,-1 1-9 0,0-1-16 0,3 1-11 0,-1-1 1 16,-2 0-12-16,3 1 1 0,-3-1 5 0,1 1 0 15,-1 1-8-15,2-2 1 0,0 0-6 0,-2 0 1 16,1 0 6-16,2 3-11 0,1-2 2 0,0 0 8 0,1 1 6 16,3-1-1-16,0 3 14 0,5-1-4 0,1-1 0 15,3 2 16-15,9 0-14 0,-1 0-4 0,6 0-13 0,6 0 7 16,5 0-12-16,3-1-4 0,0-1-5 0,6 1-11 0,1 0 4 16,2-1-5-16,-2 2 5 0,2-1-11 15,-2-1 1-15,2 1 2 0,-3 0-7 0,-1-1 5 0,0 0-1 16,1 3-4-16,0-3 0 0,-1 0 3 0,-1-1 2 15,3 2-5-15,0 1 5 0,-1-2-3 0,0 2-2 16,-1-3 2-16,0 2-4 0,-3-3 5 0,-3 4-3 16,0-1 2-16,-3-3-4 0,-6 2 4 0,-3-2-4 0,0 5 2 15,-6-4 2-15,-2 0-9 0,-2-1 6 0,-4 3 1 0,-1-3 5 16,-3 2-2-16,0-2 6 0,-2 0-1 0,-3 2 6 16,-1-2 10-16,-2 2-5 0,1-2 7 0,-4 2-5 15,0-2 0-15,1 0 8 0,-4 0-1 0,0 0-5 16,2 0-4-16,-2-2 0 0,-2 2-1 0,2 0 1 15,0 0 4-15,0 0-16 0,0 0 0 0,-1 0-5 0,1 0-2 16,0 0-11-16,0 0-22 0,0-2-31 0,0 0-44 16,0 2-45-16,0 0-57 0,0 0-57 0,-3 0-75 15,1 0-91-15,2 0-94 0</inkml:trace>
  <inkml:trace contextRef="#ctx0" brushRef="#br0" timeOffset="42705.8729">20254 6798 1411 0,'0'-2'6'0,"2"-1"16"16,-1-2 2-16,1 2 6 0,-4-3-8 0,2 5 10 0,2-3 9 16,-2 2 13-16,-2 0 7 0,2 1 6 0,0-2 15 15,0 1 5-15,0 0 25 0,0 0 4 0,-1-1-3 0,-1 2-1 16,2-1 2-16,-1 1-19 0,-1-2-3 15,0 1-5-15,1-1-1 0,-3 3-14 0,3-3-2 0,-1 1 4 16,1 0-4-16,-3-3-2 0,3 2-10 0,-3 0 5 16,2-3-1-16,-3 1 6 0,3 0-1 0,-2 0-13 0,0-2-9 15,0 0 6-15,-3 0 3 0,1 1-16 0,-2-3-5 16,3 2-11-16,-3-3-4 0,1 3 3 0,-3-3-4 16,2 3-2-16,0-1-7 0,-3-1 8 0,2 1-8 0,1-1 7 15,-5 2-2-15,4-3-2 0,-1 3 1 0,-1 0-6 16,2-3 6-16,1 3-6 0,-6 0 1 0,6-1-2 15,-4 1 1-15,0-1-4 0,-1 1 5 0,3 0-1 0,-2 0 2 16,1 0-8-16,0 0 4 0,-2-1-4 0,4 3 1 16,-4-2 6-16,2 1-9 0,-1 0 2 0,1-1 0 15,-1 2 0-15,2 0 3 0,-2 0-3 0,0 1 4 16,2-2-4-16,-3 1 8 0,3 0 0 0,0-1-5 0,-1 1 9 16,-2 0-7-16,2 2 1 0,2-2-1 0,-4 0-5 15,0 1-2-15,1-1 1 0,-1 3-4 0,2-3-2 0,-3 3 6 16,3-2 1-16,-5 0-7 0,3 3 7 0,-1-3-5 15,1 2 5-15,0-3 0 0,0 5 2 0,-2-3-5 0,1 1 4 16,1 0 4-16,-1 2-5 0,3-2 4 16,-3-1-6-16,5 3 0 0,-4-2 4 0,2-1-7 0,0 3-2 15,-1-2 6-15,0 0 1 0,2 2-5 0,0 0 6 16,0 0 1-16,2-3-7 0,-2 3 10 0,0 0 2 16,3 0-11-16,-2 0 2 0,-2 0 1 0,1 0-1 15,1 0-3-15,-2 0 7 0,0 0-7 0,-1 3-1 0,3-3 6 16,-2 1 0-16,1-1 0 0,1 1-2 0,-4-1 0 0,2 2 2 15,-3-2 3-15,4 0-3 0,-3 0-1 0,0 0 3 16,-1 0-1-16,1 0-3 0,2 0 7 0,-3 0-6 16,2 0 1-16,-2 0 3 0,2 0 0 0,-2 0 1 0,2 0-1 15,1 0 4-15,-3 0-3 0,1 0 3 0,-1 0 1 16,3 0-1-16,0 0-1 0,-1 0 1 0,-1 3 1 16,0-3-3-16,0 0-2 0,2 2 5 0,0-2-4 0,0 0 6 15,2 0-2-15,-4 0-1 0,4 0-2 0,-4 2 1 16,4-2-1-16,-3 1-3 0,2-1 5 0,-2-1-9 15,3 1 0-15,-4 1 2 0,4 0 2 0,-3-2-5 0,2 2 6 16,2 0-1-16,-2-1-2 0,-1 2 5 0,2-2-4 16,-3 2-6-16,2-2 5 0,-2 0 5 0,0 0-5 15,1 1-3-15,0-1 0 0,1 0-4 0,-1 0 7 0,5 2 7 16,-2-2-9-16,-3 0-1 0,5 0 1 0,-3 0 2 16,3 0 0-16,-3 0 0 0,1 3 2 0,0-3-4 15,-1 2 7-15,1-2-3 0,-2 2-2 0,-1 0 3 0,2-2-5 16,-1 2 4-16,-1-1-2 0,3-1-3 0,0 2-4 15,0-2 5-15,1 2 6 0,0-1-8 0,1-1 3 0,-1 3-1 16,1-3-1-16,-2 2 4 0,-3 0 6 0,6-1-5 16,-3 0-2-16,-2 0-2 0,3-1 7 0,1 2-7 15,-1-2 6-15,1 3-6 0,3-2 2 0,-3 0 0 0,3-1-7 16,-4 3 9-16,2-2-9 0,-1 2 11 0,2-1-6 16,-3-1 0-16,2 1-6 0,0 3 5 0,1-2-1 15,-2-2 3-15,3 2 4 0,-2 0-8 0,-2-1 4 0,6 3-3 16,-4-3 4-16,-1 0 2 0,-1 1 4 0,3 0-4 0,-3 1 0 15,4 0 1-15,-3-3-8 0,-4 4 8 0,2 0 1 16,2-2-8-16,0 3 3 0,-5-1 1 0,3 0-5 16,0 0 5-16,-1 3 1 0,1-4 1 0,-2 1-2 15,3 2 0-15,-2-2-3 0,1 0 1 0,0 1 7 0,-1-5-5 16,4 4 3-16,-1 0-4 0,1-3-1 0,0 3 5 16,0-5-1-16,0 5-4 0,3-5-1 0,-1 4 0 15,-1-2 0-15,1-1 3 0,3-1 1 0,-1 3-7 0,-1-1 4 16,0-2 5-16,1 3-1 0,-1-1 0 0,1-2-1 15,-1 3-1-15,0-3-6 0,1 0 14 0,-2 1-5 0,2 0-5 16,1-1 2-16,-2 0 0 0,2 2 2 0,0-2-2 16,0 0 7-16,0 0-11 0,0 0 1 0,0 2 2 15,0-2 4-15,0-2 0 0,0 2-5 0,2 0 6 16,-4 0-3-16,4 0 3 0,-2 0-3 0,0 0 1 16,0 0-7-16,0 0-2 0,0 0 4 0,0 0-2 0,0 0-6 15,0 0-11-15,0-2-25 0,0 2-40 0,0 0-45 16,1-1-51-16,-1 0-66 0,3 0-75 0,-3 1-78 15,1-2-84-15</inkml:trace>
  <inkml:trace contextRef="#ctx0" brushRef="#br0" timeOffset="43372.7724">18017 6312 1592 0,'2'-2'20'0,"-2"2"14"0,1-1 3 15,-1-1 6-15,0 2 8 0,0 2 12 0,0-1 18 0,0-1 18 16,2 0-10-16,-2 0 8 0,0 0-4 0,2 0 4 15,-2 1 4-15,0-1-4 0,0 0-14 0,0 1-17 16,0-1-15-16,0 0-16 0,0 3-5 0,-2-1-11 0,2-2-4 16,-2 3-10-16,1 1 8 0,1 1 2 0,-5 4 20 15,1 3 7-15,-3 4 13 0,1 3 6 0,-4 5-6 0,-2 5 3 16,-1 0-12-16,-1 4 0 0,-1-2-18 0,0-1-14 16,2-1-2-16,-1 1-4 0,3-5 4 0,1-2 1 15,1-1-3-15,3-2 6 0,-1-3 3 0,1-4-2 0,3 1-2 16,-1-2-4-16,2-1-6 0,0-3 0 0,2-2 1 15,0-1-8-15,2 1 1 0,0-2 2 0,-2-2 2 0,4 2 15 16,-1-2 5-16,-2-1 6 0,3-1 3 16,-1 3 1-16,2-1 2 0,-2-2 3 0,4 0 1 0,0 0-6 15,-1 0-2-15,6 3 6 0,-2-6-9 0,2 3 6 16,0-2-2-16,2-1 1 0,2 1-4 0,-2-3-11 0,2 0-3 16,0 0-11-16,1 0 10 0,-2-2-8 15,-2 4-1-15,0-2-2 0,0 1-4 0,0 0 6 0,-4 1-2 16,-1-2 0-16,-3 3 0 0,3-1-3 0,-2 0 0 15,-3 2 0-15,4-2-3 0,-6 0-26 0,3 1-21 0,-3 0-35 16,3 1-42-16,0 1-31 0,-4-2-35 0,0 2-62 16,0-1-58-16,0 1-42 0,0-1-54 0</inkml:trace>
  <inkml:trace contextRef="#ctx0" brushRef="#br0" timeOffset="61065.1682">16474 10626 635 0,'2'0'21'0,"0"-1"14"0,-2 0 16 0,0 1 10 16,1 0 19-16,-1-1 21 0,0 2 9 0,4 0 27 0,-4-2 1 15,0 1 10-15,1 0 3 0,1 1 15 0,-2-2-5 16,1 1-5-16,-1 0-1 0,-1-1-14 0,2 1-15 16,-1 1-13-16,0 0-8 0,0-1-21 0,0 1-14 15,0-1-13-15,4 0-2 0,-4 0-8 0,0 0-4 0,1 2-5 16,1-2-10-16,-1 1 1 0,1-1 11 0,2 1 7 16,0-1 6-16,0 1 8 0,4-1-2 0,0 3 3 15,5-2 2-15,1 0 1 0,5 2-8 0,1-3 1 0,0 4-16 16,3-4-8-16,6 2 1 0,1 0 6 0,1-2-4 15,6 1-3-15,-1-1-1 0,3 0 7 0,4 0 1 16,0 0-3-16,3 0 1 0,1 0-5 0,-1 0-8 0,0-1 1 16,0 2 1-16,-3-1-16 0,-3 3 3 0,-1-3-2 15,-6 2-6-15,-2 0-10 0,-1-2 11 0,-4 5-5 16,-3-5 1-16,-1 4-1 0,-2-3-5 0,-2 2 2 16,-2 0 6-16,3-2 2 0,-4-1-1 0,2 0 3 0,-4 3-5 15,4-1-2-15,-4-2 7 0,2 0 4 0,3 2-2 16,-1-1 5-16,2-1 1 0,-3 0 4 0,3 0 2 0,-2 1 5 15,1-1 4-15,0 0-4 0,-3 0 2 0,3 0-9 16,-5 0 0-16,3 0-1 0,-3 0-1 0,0 0-2 16,1 0-3-16,-5 1-4 0,2-1-3 0,-1 3 1 0,-2-3 0 15,1 1-4-15,0 2-2 0,0-3 3 16,-1 0-3-16,-1 3 2 0,1-2 2 0,-1 0 6 16,1 1-6-16,-1 0 0 0,1 0 5 0,0-1 0 0,-1-1 9 15,0 3 5-15,0-2 4 0,-1 0 6 0,-1 2-1 16,1-2 2-16,-3 0 4 0,3-1 0 0,-2 2-9 15,0-2 0-15,-2 0-7 0,1 1 0 0,-1-1 2 0,-1 0 6 16,-1 0-6-16,2 0-2 0,-2 0-1 0,2 0-6 16,-2 0 4-16,0 0-11 0,0 0 2 0,0 3-10 15,0-3-1-15,0 0 2 0,0 0-2 0,0 0 1 0,0 0-5 16,0-3 6-16,0 3-15 0,0 0-13 0,-2 0-17 16,2 0-32-16,0-1-32 0,0-1-44 0,0 2-42 15,-2 0-50-15,2-1-54 0,-1 1-73 0,-1-1-87 16,1-2-90-16</inkml:trace>
  <inkml:trace contextRef="#ctx0" brushRef="#br0" timeOffset="62037.0034">17572 7931 1853 0,'-2'-6'1'0,"2"3"10"0,-2 0 25 0,6-2 7 16,-4-1-3-16,0 5-2 0,0-1 12 0,0 2 7 15,1-2 27-15,-1 2 5 0,0 0-5 0,0 1-1 16,-1-1 10-16,1 0 7 0,-2 0-7 0,0 1 0 0,2-1-23 15,-1 2-12-15,1-2-23 0,0 0-11 0,1 0-8 16,-1 0 1-16,0 1-6 0,0-1-10 0,2 0-5 16,-2 2-9-16,0-1 10 0,0-1 3 0,2 0-3 0,-2 3-6 15,0-3-1-15,0 2 3 0,1 1 9 0,1 2 4 16,-2-1 0-16,1 4 15 0,-1 3 16 0,2 2 12 16,-2 1 13-16,2 6 9 0,-1 1-3 0,1 7 10 0,-1 1 3 15,1 5-4-15,0 4-15 0,-2 3-4 0,0 2-13 16,0 6-5-16,-2 2 3 0,0 2-14 0,-1 2-2 15,0 4-6-15,1-1-2 0,-2 3 1 0,0-1 14 0,3-2-1 16,-3 3-5-16,3-2 18 0,-2-1-3 0,2-1 3 16,1 0 19-16,0-1 3 0,1-3-4 0,-1 0-5 15,4-4 2-15,-2-3-7 0,1-2 4 0,1-4-10 0,-1-3-5 16,0-1-7-16,0-2-5 0,2-2 2 0,-3-3 5 16,-1-1-11-16,2 0 0 0,0-3 9 0,-1-2-4 0,-2-1-6 15,0-1 8-15,0-4-1 0,1 0-8 0,-1-5 7 16,2 2-8-16,-2-4 5 0,0-2-8 0,0-2 1 15,2-1-4-15,-1-2-2 0,-1 1 7 0,0-3-9 16,0-1 15-16,0 0-9 0,2 0 6 0,-1-1 4 16,-1-1-8-16,0 0-2 0,-1 2-18 0,1-3-9 0,0 2-19 15,1-2-24-15,-1 0-42 0,0-2-53 0,0-1-51 16,0-2-60-16,0 1-45 0,0-3-59 0,-3-2-58 16,3 0-54-16,-5 0-46 0</inkml:trace>
  <inkml:trace contextRef="#ctx0" brushRef="#br0" timeOffset="62475.6737">17374 9561 2623 0,'-5'-4'22'0,"1"-1"30"0,-3 2 30 16,6-3 12-16,-4 1 1 0,0 2 0 0,2 3-8 15,2 0 3-15,-3 0-21 0,4 0-43 0,0 0-28 0,0 0-13 16,4 5-4-16,-4-1 1 0,1 3 12 0,1 4-1 16,-1 3-4-16,4 3 18 0,-2 3-1 0,0 2-2 15,2 2 1-15,0 2 7 0,1-1-4 0,3-1 0 0,-1 0 2 16,2-2 4-16,1-1 5 0,-2-4 14 0,3 0 15 16,-3-3 14-16,0-2 9 0,1-4 5 0,1-1 8 15,-3 2 8-15,0-4-4 0,0-2-2 0,-1-3-6 16,1 0-13-16,1 0-6 0,-1 0-3 0,-1-3 5 0,1-2-12 15,3-4-3-15,3 1 1 0,-2-3-12 0,5-2-8 16,-3-3-2-16,3-1-3 0,3-2-14 0,-2-4 2 16,3 1-9-16,0-3-3 0,-1 0 6 0,0 0-3 0,-2 1 2 15,3 1-3-15,-5 3 1 0,1 1-8 0,-2 2 5 16,-3 5 4-16,-4-1-8 0,0 4 1 0,-1 2 4 0,-4 2-2 16,1 0 6-16,-3 2 0 0,1-1 4 0,-1 4-11 15,-1 0 9-15,0 0-4 0,0 0-10 0,0 0 6 16,0 0-28-16,-1 3-12 0,2-3-33 0,-2 0-27 15,1 0-32-15,0 0-55 0,-2 0-66 0,2 0-82 0,0-3-81 16,0 2-100-16</inkml:trace>
  <inkml:trace contextRef="#ctx0" brushRef="#br0" timeOffset="63370.0072">18772 10701 1985 0,'-7'2'28'16,"2"-4"27"-16,0 2 24 0,2-1 23 0,-2 1 27 16,1 0 15-16,1 0 26 0,0 0 22 0,1 0-11 15,0 0-7-15,2 1-11 0,0-1-9 0,2 0-15 0,-2 0-2 16,2 0-17-16,-1 0-24 0,1 2-11 0,1-2-23 15,1-2-8-15,0 2-7 0,0 0-7 0,6 2-3 0,1-2-7 16,3-2 5-16,7 2 1 0,1 0 13 0,8 0-10 16,6 0-1-16,2-1-1 0,2 1-8 0,5-2-3 15,2 2 7-15,-2 0-7 0,5 0-4 0,2 0 7 16,-2 2-4-16,-1-2-11 0,6 0 1 0,1 0 2 0,-3 1-8 16,3-1-2-16,-1 0-4 0,1 0-4 0,-3 0 8 15,1 2 1-15,-6-1-4 0,-1 0-2 0,-6 0 3 16,-3-1 0-16,-4 3-5 0,-2-2 0 0,-4 0-2 15,-3-1 4-15,-3 2 5 0,-4-2-7 0,-2 0 0 16,-2 0 2-16,-1 0 7 0,-2 0-2 0,0-2-7 0,-3 2-2 16,-1 0 2-16,0 0 3 0,0-1-1 0,-3 1 3 15,1 0 1-15,-2 1 1 0,2-1 7 0,-1 0 2 16,-2 0-4-16,0 0 4 0,-1 2-2 0,3-2-2 16,-4 0-8-16,1 0 5 0,-1 0-6 0,0 1 3 0,0-1-6 15,2 0 1-15,-1 0 5 0,-1 0-3 16,0 0-1-16,0 0-4 0,0 0-5 0,0 0-2 0,0 0-17 15,0 0-13-15,0 0-30 0,0-3-22 0,0 3-30 16,0-1-38-16,-1 1-37 0,1 0-52 0,-2-1-48 16,1 1-71-16,1 0-74 0,-2 0-93 0</inkml:trace>
  <inkml:trace contextRef="#ctx0" brushRef="#br0" timeOffset="65937.512">21068 9165 1539 0,'-3'-8'21'0,"0"3"22"0,1-1 12 0,2-1 12 15,-2 1 11-15,1 1 4 0,-1 1 13 0,2 1 12 16,-1 1 0-16,1 0-5 0,0 1 4 0,0-1-2 0,-5 2-5 16,5 0 0-16,-3 0-6 0,3 0-8 0,-3 0-21 15,0 0-17-15,1 2-17 0,-3 0-12 0,0 1-9 0,-4 2-2 16,0 0-7-16,-3 3 2 0,-3 1 1 16,-3 3 4-16,-2 0 21 0,-4 2 9 0,-3 3 7 15,2-2 2-15,-4 5-1 0,-1-1-2 0,0 0 6 0,-3 2-1 16,2 0-17-16,-1 0-6 0,1-1 2 0,1-1 1 15,1 2 10-15,3-3 3 0,3 0-6 0,2-5 0 16,4 1 0-16,-2-1 2 0,3-2-4 0,5 0-10 16,-2-4-6-16,3 3-2 0,0-6-4 0,0 5-3 0,3-5-2 15,2 0-3-15,0-4-3 0,2 5 10 0,0-5 0 16,-1 0-1-16,3 2-9 0,-1-4-8 0,1 4-32 16,-1-2-31-16,-2-2-48 0,0 2-66 0,1 0-60 15,-2-2-65-15,-3-1-55 0,2 3-48 0,-5 0-27 0</inkml:trace>
  <inkml:trace contextRef="#ctx0" brushRef="#br0" timeOffset="66366.0896">20159 9428 925 0,'5'-5'11'0,"-2"-2"17"0,5-2 12 0,-2 2 10 0,-1 0 7 16,1-1 13-16,1 1 16 0,0-3 22 0,0 3 12 15,-1 0 1-15,-1 0 11 0,0-1-6 0,-1 4 4 16,-1-1-5-16,-3 0-10 0,4 4-17 0,-4-1-21 16,1 2-21-16,-1 0-22 0,0 0-5 0,-1 2-14 0,1-2-12 15,1 1-5-15,-2 3 2 0,-3-1 0 0,1 4 12 16,-3 3-3-16,1 2-4 0,-3 3 16 0,-1 3 6 16,-4 2-2-16,2 2-4 0,-3 2 1 0,1 2-3 0,-1-3-4 15,3 0 8-15,2-3-8 0,-2 1-4 0,4-4 4 16,3-1-5-16,-3-3-1 0,5 0-5 0,-1-3 8 15,3-1-1-15,-1-1-7 0,2-2 5 0,2-1 3 0,-1 1 6 16,0-4 6-16,-1 2 3 0,3-1 4 0,0-1 4 16,3 0 3-16,-1-1 4 0,-1 2-7 0,3-2 0 15,0-1-9-15,1 3-2 0,0-6-2 0,1 3-2 16,2-1-3-16,1-2-8 0,1 1 2 0,4-3-5 0,-1 3 2 16,1-3-4-16,0 1-2 0,0 0-7 0,3 0 5 15,-3 0 3-15,-2 0 0 0,3 4-3 0,-4-3 2 16,-1 1 1-16,-2-1-1 0,-1 3-1 0,0-4-4 0,-2 4-24 15,-5-2-13-15,2 2-15 0,1 0-29 0,-6-3-31 0,2 6-22 16,-1-6-40-16,-2 3-38 0,2 0-21 16,-1 3-35-16,-1-3-36 0</inkml:trace>
  <inkml:trace contextRef="#ctx0" brushRef="#br0" timeOffset="69162.3993">23056 9722 1140 0,'-10'-8'26'0,"3"4"13"0,-1-4 11 0,3 0 6 16,-4 2 10-16,1 0 7 0,2 0 15 0,-3 0 8 15,0 1-12-15,0-1 7 0,-1 1 6 0,1 0 0 0,-1 0 8 16,-1 0 4-16,0 2-5 0,2-2 1 0,-1 1-7 16,-2-1-14-16,2 2-11 0,0-1-3 0,-2 1-15 15,-1-2-8-15,1 1-1 0,-1 1-5 0,-1 0-7 0,1-1-4 16,-1 1 1-16,-2-1-1 0,3 1-1 0,-1-1-1 15,-2 1-2-15,2 0-3 0,-2-1 3 0,-1 2 0 16,0-1 1-16,3 0-3 0,-4 2-2 0,1-2 0 16,0 1-5-16,0-1 1 0,0 2-4 0,0-1 0 15,-2 0-5-15,0 2 1 0,1 0 5 0,0 0 2 0,-2 0 5 16,2 0-5-16,0 2 2 0,-1-1-2 0,2 0 5 16,-1 0-1-16,-1 3 2 0,2-3 1 0,0 3 2 15,-1-1 7-15,-1 1 4 0,-1 0 12 0,-1 0 0 0,2 1 2 16,-3 0 1-16,0 2-5 0,3-2-2 0,-2 0-6 15,1 2-5-15,1 1-8 0,0-4-1 0,2 5 0 16,-1-3-9-16,3 4 6 0,-3-1-4 0,-1 0 7 16,3-1 6-16,0 2-3 0,-1 1 4 0,0 1-5 0,-1-1 12 15,4 0-7-15,0 1 1 0,0 3-4 0,-2-2-4 16,3 1-1-16,2 2-7 0,-3 0 7 0,4 1-6 16,-2-1 3-16,2 3 1 0,1 0 0 0,1-1 4 15,-1 1-2-15,2 3 5 0,1-1 1 0,-1-1-4 16,1 1-4-16,2 2-5 0,0-1 4 0,-1 2-5 15,4-2 1-15,-1-1 4 0,1 4-3 0,2-4-1 0,-1 1 2 16,0 0 8-16,3-3-8 0,2 3 6 0,-1-1-4 16,0-1-11-16,2-1-1 0,-1-2 2 0,3 3-1 15,-1-2-10-15,-1 0 4 0,1-2-1 0,3 0-3 0,-2 0 0 16,1-2 6-16,3 2-3 0,-3-2-1 0,3-2 9 16,0 2-4-16,-1-1-9 0,5-4 9 0,-4 4 4 15,4-4-4-15,0 1-4 0,3 0 3 0,1-1-1 16,0-2 0-16,3 1 1 0,2 1-1 0,2-2-2 15,0-1-3-15,1 1 2 0,2-1 2 0,2-3-3 0,0 2 1 16,-1 0 2-16,3-2-8 0,-3 1 4 0,1-1 4 16,1-1-2-16,-1 1-2 0,-1-2-6 0,-1 0 4 15,2 0 2-15,-2 0 2 0,0-1-5 0,-2-1-3 16,2 0 1-16,-1-1 0 0,-1-2 0 0,1 2-1 16,-1-4 1-16,1 2 2 0,-1-2 4 0,2 0 6 0,-2-3-7 15,2 1-3-15,0-2-11 0,0-3-8 0,2 1-6 16,1-3-9-16,1-2-14 0,0 0-14 0,3-1-3 15,-1-3-3-15,2-2 6 0,0 0 1 0,0-3 2 16,0 0 9-16,0-4 7 0,0-2 5 0,-3-3 14 0,-1-2 2 16,-2-1-3-16,-2-3-14 0,-5-4-13 0,-3-1-23 15,-2-4-27-15,-5 2-28 0,-7-1-45 0,-5-4-46 0,-6 3-49 16,-5-2-34-16,-7 4-40 0,-6 2-25 0,-11 5-34 16</inkml:trace>
  <inkml:trace contextRef="#ctx0" brushRef="#br0" timeOffset="72712.3373">19031 12150 1171 0,'-5'-1'19'0,"1"-2"20"16,-1 0 18-16,1 1 21 0,0 0 12 0,-1 1 16 15,1 0 18-15,1 0 21 0,0-1-2 0,1 2 3 16,-1-1 5-16,3 1-14 0,-2-2 4 0,0 2-3 0,2 0-8 16,0 2-6-16,2-2-5 0,-2 1-7 0,0-1-6 15,2 0 12-15,0 3 0 0,-1-3 0 0,-1 1-3 16,2-1-15-16,-2-1 2 0,2 2-12 0,-1 0-13 16,-1-1-15-16,0 0-12 0,0 2-15 0,0-2 0 0,0 2 0 15,2-2-12-15,-4 0 0 0,4 0 1 0,-1 0-2 16,3 0 5-16,-4 0 12 0,1 0-2 0,3 0 2 15,-3 3 9-15,4-1-5 0,-1-1 7 0,-1 1 2 0,4 1-2 16,-1-2-3-16,1 2 0 0,3-1 0 0,-1-2-9 16,3 0 3-16,1 3-13 0,-2-1-5 0,3 0-2 15,0-1-9-15,4-1-1 0,-2 3-4 0,2-2 15 0,0-1-19 16,3 3 8-16,-3-3 7 0,3 1-13 0,0 1 13 16,1-2-15-16,-2 1 6 0,2 0-18 0,0-1 9 15,4 2 7-15,-4-2-12 0,0 1 5 0,3-1 0 0,1 1 5 16,-1-1-6-16,2 0 2 0,-2 0 7 0,2 1-14 15,0-1 4-15,1 2 13 0,-1-2-20 0,2 0 6 16,-1 2 8-16,-1-2-6 0,1 0-1 0,1 2 16 0,-4-2-14 16,2 1 0-16,-2-1-5 0,2 3 17 0,-3-3-19 15,1 0 5-15,-2 1 20 0,-2-2-32 0,1 1 17 16,0 0-17-16,-1 1 27 0,1-2-19 0,-1 1 8 0,-2 0 0 16,1 0-18-16,-1 0 19 0,2-3-1 0,-2 3 8 15,-1-1-11-15,0 1 2 0,3-2 3 0,-5 2-4 16,3 0 4-16,-3 0-3 0,1 0-4 0,2 0 5 15,-3 0-11-15,1 0 9 0,-3 0-4 0,3 0 4 0,-2 2 0 16,0-2-5-16,0 0 8 0,-3 1-5 0,1-1 13 16,-2 0-14-16,3 3 4 0,-4-3 7 0,2 0-7 15,0 0 1-15,-4 0 0 0,2 0 0 0,2 0 0 0,-3 0-2 16,4 0 5-16,-4 0-1 0,3 0 1 0,0 0 4 16,-3 0-4-16,3 0-5 0,2 0-1 0,-3-3 8 15,1 3-5-15,1 0-1 0,-2-1 1 0,3 1 2 0,-1 0-2 16,0-2 3-16,-1 2 2 0,-1 0-3 0,0-2-3 15,2 2-2-15,-2-2-1 0,0 2 2 0,1-1-4 16,-3 1 6-16,0-1-4 0,3-2-1 0,-2 3 1 0,-2-1 7 16,0 0-1-16,5-1-2 0,-7 2 0 0,4-1-4 15,-1 1 6-15,1 0-1 0,-2 0 3 0,1-3-6 16,4 3-7-16,-4 0 3 0,3 0 6 0,0-1 5 0,1 1-9 16,1-3-2-16,-3 3 6 0,1 0-7 0,1 0 15 15,-2 0-8-15,2 0 6 0,-4 0-8 0,5 0-4 0,-6 0 6 16,4 0-6-16,-2 0 10 0,-2 0-8 0,0 3 4 15,0-3-8-15,-2 0 5 0,1 0 8 0,-2 1-5 16,-1-1 0-16,0 0-2 0,-1 0 1 0,2 0-1 0,-3 0 2 16,2 0-6-16,-3 0 3 0,-1 0 3 0,3 0-2 15,-1 0 0-15,0 0 0 0,-2 0 1 0,1 0-4 16,-1 0 15-16,0 0-6 0,0 0-3 0,0 0 3 16,0 0 1-16,0 0-2 0,0 0 0 0,-1 0 8 0,1-1-16 15,0 1-8-15,0 0-14 0,0-3-34 0,0 3-35 16,0-1-51-16,0 1-50 0,0-2-68 0,0 0-64 15,0-1-81-15,0 1-76 0,-4-2-76 0</inkml:trace>
  <inkml:trace contextRef="#ctx0" brushRef="#br0" timeOffset="74975.6913">25100 10602 2119 0,'0'-5'7'0,"2"0"8"0,-2-2 3 16,3 2-5-16,-3 1 1 0,2 0 5 0,-1 3 16 15,-1-2 30-15,2 2 25 0,-4-2 18 0,2 3 23 16,0-3 14-16,0 3 3 0,-1 0-2 0,2 0-14 0,-4 0-32 15,3 0-31-15,0 3-26 0,0-3-24 0,0 1-16 16,0 1-5-16,0-1-7 0,-2 2 3 0,1-1-1 16,-4 4 3-16,0 2 1 0,-4 2 3 0,-4 3 10 0,-4 3 9 15,-4 5 11-15,-2 0-2 0,-4 4 7 0,-2 0 1 16,1 3-5-16,-2-2 1 0,1 0-4 0,3 0-9 16,0-2-3-16,2-1-6 0,4-1 1 0,1-3-8 15,3-2-1-15,2 1 3 0,1-5-5 0,5-1 1 0,-1 1-1 16,4-2 2-16,0-3 1 0,1 0-3 0,0-2-19 15,3-1-35-15,-1 0-39 0,2-3-53 0,0-2-64 16,0 0-62-16,0 0-75 0,0 0-74 0</inkml:trace>
  <inkml:trace contextRef="#ctx0" brushRef="#br0" timeOffset="75365.8296">24479 10890 1744 0,'-3'-1'8'0,"1"0"8"0,2-2 9 16,0 3 2-16,-1 0-6 0,1 0 2 0,0 0 1 0,-2 0 8 15,1 3 0-15,1 2 8 0,-4-2 5 0,1 1 4 16,0 3 17-16,0 0 1 0,-3 4 6 0,1 0 12 16,0 1 1-16,0 2-11 0,1 0-4 0,0 2-2 15,1-3-4-15,2 3 6 0,1-2-11 0,0-2-12 0,0 1 1 16,1 2 6-16,4-3 1 0,-3-1 8 0,4 1 2 15,-1-4 2-15,1 1 6 0,2 1 2 0,-2-3-7 0,2 0-3 16,0 1-10-16,3-3-3 0,-3-1-10 0,2 0-10 16,2 0 1-16,-1-1-2 0,-1-2-8 0,4-1-6 15,-1 0-4-15,2 0-3 0,0-1-1 0,2-2 4 0,-1-1-5 16,3 0-5-16,1-2 5 0,0 0 0 0,1 1-2 16,1-3-4-16,2-1 10 0,-1 0-13 0,0 2 5 15,2-1-8-15,-1-2 1 0,-3 2-1 0,1 0 3 16,-2 0-5-16,-4 4-3 0,0 0-7 0,-3 0-19 0,-3 1-15 15,-2 2-18-15,-1 0-18 0,-2-2-20 0,-4 3-17 16,3 0-34-16,-3 0-29 0,2-1-28 0,-3 1-33 0,0-1-40 16,0-1-51-16</inkml:trace>
  <inkml:trace contextRef="#ctx0" brushRef="#br0" timeOffset="78462.1907">18885 13496 1853 0,'0'0'22'0,"0"0"25"0,0 0 16 16,3-2 13-16,-3-1 13 0,-1 3 9 0,-1 0 8 15,2 0 9-15,0 0 3 0,0 3-17 0,0-3-7 0,-1 0 6 16,1 2-4-16,0-2-1 0,0 0-3 0,0 2-2 15,0-2-22-15,1 0-2 0,-1 1 6 0,2-1-19 16,-1 0-9-16,-1 0-1 0,2 0-5 0,0 0-5 0,-2 1 0 16,1-2-4-16,1 2-11 0,1-1-1 0,0 0 14 15,-2 0-2-15,4 0 0 0,-2 1 1 0,2 2 11 16,3-2-2-16,1-1 3 0,3 0 9 0,-3 3-7 0,7-3 3 16,0 0-1-16,3 0-3 0,-1 0-12 0,2 0 6 15,0 0 1-15,4 0-4 0,1 0-7 0,1 0-4 0,-3 0 4 16,2 0 2-16,2 0 0 0,0 0-5 0,2 0-13 15,-3 3 1-15,3-3 2 0,-2 1-6 0,3 0-4 16,0 1-1-16,0 0 4 0,4-1-7 0,0 2 2 0,-1-2 3 16,2 2-2-16,-2-3 1 0,2 3-6 0,-2-1-1 15,4 0 1-15,-1 0 6 0,-3 1 1 0,2-1-10 16,-4 0 1-16,4-1 2 0,-5 3 7 0,0-1 1 16,-1-1-10-16,-3 1 6 0,1 0-6 0,-4-1 10 15,0 1-6-15,-1 1 3 0,-1-4-1 0,-2 3 1 0,1-1 2 16,-2 3-10-16,-1-3 9 0,2 0-6 0,-5 1 2 15,5 0-4-15,-3-1-1 0,3 1 2 0,-3-1 1 16,1 0 7-16,2 0-8 0,-3 1 1 0,1 0 6 16,3-2-4-16,-2 2 8 0,1-1-8 0,-1 1 0 0,1-1 2 15,0 1 6-15,0-1-1 0,3 0-7 0,-3-1 7 16,1 2-7-16,2-2 2 0,-1 2-4 0,0-3 2 0,-3 2-2 16,2 0 2-16,-2-1 7 0,0 3-7 15,-2-4-3-15,1 1 10 0,-4-1 3 0,2 0-5 0,-3 0-5 16,-1 0 0-16,1 0 0 0,1 0 2 0,-2 2 1 15,-2-2-1-15,3 0-4 0,-2 2-1 0,2 1-1 16,-3-3 10-16,4 0-10 0,-4 0 4 0,4 0 4 16,-1 0-6-16,1 0 0 0,1 0 5 0,-2 0 1 0,1 0-4 15,0 0 3-15,0 3-1 0,0-3-4 0,-1 1 4 16,1-1-4-16,-2 1 4 0,0 1 3 0,3-2-1 16,-4 0-3-16,2 0 1 0,-1 2 0 0,-1 0-1 0,-1-2 8 15,1 1-4-15,0-1 0 0,-1 0-1 0,-3 2 6 16,2-1-6-16,0 0 6 0,3 0-3 0,-3-1 0 15,2 0 7-15,-2 0 3 0,2 3-5 0,-2-1 6 0,0-2 4 16,3 2-3-16,-4 0-5 0,2-1 5 0,0 1-10 16,-2 0-2-16,2-2 3 0,-2 2-10 0,-1-2 4 15,0 1-4-15,1-1 5 0,-3 0-5 0,0 2 5 16,-3-1 1-16,3-1-5 0,-3 0-6 0,-1 0 9 16,2 0-4-16,-1 0 5 0,-1 1-2 0,0-2 1 0,0 0-6 15,0-1-5-15,0 2-10 0,0-1-44 0,0 1-27 16,-1 0-48-16,-1-2-42 0,2 2-65 0,-1 0-59 15,-3 0-91-15,-1 2-88 0</inkml:trace>
  <inkml:trace contextRef="#ctx0" brushRef="#br0" timeOffset="84037.7585">6257 10047 1089 0,'-11'-5'1'0,"0"-1"0"0,0 1 3 0,0 0-2 16,-3 2 14-16,1-1 31 0,-1 2 33 0,3-1 18 15,0 3 14-15,0-3 9 0,3 3-6 0,0-1 9 0,-1-2 0 16,2 3-18-16,1 0-22 0,1 0-4 0,-1 3 4 15,0-3-5-15,2 1 13 0,0 0-2 0,2 1-11 16,-1-2-7-16,3 3-11 0,-2-3-9 0,1 2-16 16,1-2 4-16,0 3-12 0,0-2 4 0,0 0 1 0,0-1 0 15,0 2 6-15,0-2-5 0,1 3 10 0,1-3 2 16,-2 2 14-16,0-2-2 0,1 0 12 0,1 0 23 16,0 0 12-16,1 0 14 0,2-2 4 0,2-1 14 0,3 1 5 15,7-4 6-15,2-5-8 0,10-3-30 0,6-6-18 16,8-6-10-16,7-8-18 0,10-5-21 0,11-4-19 15,5-6-12-15,9-2-9 0,10 1 8 0,2-4-9 0,10 0-1 16,-1-1 3-16,8 0 3 0,4-1-2 0,1 2 2 16,1-1-8-16,0 0-1 0,0 1 0 0,-2 1-11 15,-5 4-22-15,-4 1-45 0,-8 5-37 0,-9 4-46 0,-13 2-45 16,-8 6-70-16,-11 2-63 0,-8 5-68 0,-12 4-68 16,-9 3-36-16</inkml:trace>
  <inkml:trace contextRef="#ctx0" brushRef="#br0" timeOffset="84328.7548">8532 8775 2588 0,'3'-7'26'0,"-1"0"34"0,1-1 14 0,4 3 19 16,-5-1 4-16,0 0 3 0,-2 5 11 0,3-2 13 15,-2 2-20-15,-1 0-23 0,0 1-12 0,4 0-23 16,-4 1-4-16,0-1-6 0,1 0-12 0,1 1-16 0,3 2 0 16,0 1-11-16,4 1 1 0,0 2 4 0,3 3-1 15,5 2 1-15,-1 5-1 0,3 0-23 0,-1 2-45 0,0 3-57 16,-1-1-68-16,-1 4-78 0,-2-1-82 0,-2-2-99 15</inkml:trace>
  <inkml:trace contextRef="#ctx0" brushRef="#br0" timeOffset="84726.7337">9049 8701 2907 0,'0'-6'24'0,"-2"0"48"0,1 1 28 0,1-3 16 16,-2 6 4-16,-1 0 3 0,1-1-5 0,1 3 10 15,-1 0-21-15,2 0-45 0,0 2-28 0,0-4-18 0,2 5-8 16,-2-4-6-16,0 3 7 0,1-1-9 0,1 1-4 16,1 0-3-16,2 1-1 0,1 2 11 0,5-1-3 15,-1 4 5-15,3 0-2 0,2-4 4 0,4 1 1 16,-2 2 0-16,2-5-6 0,1 1-2 0,0-1 6 0,2-4 6 15,-3 2-6-15,0-3-3 0,-5 3 1 0,4-2-9 16,-4 0 16-16,-5 0-3 0,1-1-5 0,-2 0-1 16,-1 1 3-16,-3-1 7 0,-1 1 12 0,-2 0 14 0,1-3 0 15,-4 3-1-15,2-1 11 0,-3 0 6 16,0-1 8-16,0-1-4 0,-3-2-7 0,-1 0-12 0,1 0-6 16,0-1-2-16,-2 0-6 0,-2 1-9 0,1 0-11 15,1-1-5-15,-1 0-12 0,-1 0-17 0,4 3-29 16,1-2-26-16,-3 2-29 0,2-2-36 0,1 2-31 15,2 0-46-15,0 2-35 0,-1-3-28 0,1 3-39 0,3-1-27 16,0-1-20-16,2-1-14 0</inkml:trace>
  <inkml:trace contextRef="#ctx0" brushRef="#br0" timeOffset="85015.9633">9520 8465 1475 0,'9'-1'28'0,"-2"0"26"0,-1-1 28 0,0 1 12 16,-4 1 5-16,-2 0 2 0,1 1 9 0,1-1 9 15,-2 0-7-15,3 4-12 0,-1-1-18 0,1-1-10 16,2 4 1-16,0-1 3 0,4 0-6 0,-3 2-10 0,4-1-18 16,-2 0-13-16,2-1-8 0,2-1-1 0,2 0-8 15,-1-3 0-15,1 2-5 0,2-1-1 0,2-4 2 16,-2-1-2-16,6 0 3 0,-4-2-9 0,2-1 4 0,1-2 2 16,-5 1 3-16,3-2 6 0,-3-2 5 0,-2 2 13 15,-1 1 15-15,-1-2 18 0,-1 2 8 0,-4-3 16 16,2 4 12-16,-4-3 3 0,-2 4-1 0,-3-5-2 15,-2 3-18-15,-1 0-2 0,0-2-4 0,-3-2-21 16,-2 3-16-16,0 1-7 0,-5-1-6 0,5 1-15 0,-1 1-10 16,-3 2-19-16,2 0-22 0,-2 3-36 0,-1 2-27 15,0 2-58-15,-3 3-69 0,-2 2-82 0,3 2-87 16</inkml:trace>
  <inkml:trace contextRef="#ctx0" brushRef="#br0" timeOffset="85828.3702">6531 11251 1068 0,'-8'12'6'0,"0"0"3"0,-3-3-3 15,3 0 6-15,0 2 10 0,-3-1 2 0,5-1 0 0,-1 3 8 16,1 0 3-16,1-4 7 0,1 4 8 0,1-3 8 16,1 0-5-16,0-1 10 0,1 0 7 0,1-1 13 15,1 1 1-15,1-2 2 0,-2 1 9 0,3-2-7 0,-1 0 4 16,-1-1 8-16,2 0 12 0,0 0 5 0,-1-4 4 15,0 3-3-15,-1-2 2 0,1 0 8 0,-1-1 4 16,1 0-5-16,1 0 1 0,0-1-5 0,1 0-2 0,3-2 20 16,0-1-1-16,-1-1 2 0,4-2 2 0,4-3 1 15,2-1-6-15,4-5-18 0,2-1-10 0,8-5-26 16,2-4-16-16,6-2-16 0,5-5-12 0,7 0-11 16,2-1-14-16,5-3-13 0,3-4 9 0,2 2-6 0,4-5 2 15,2-3-1-15,2-2-3 0,4-3-6 0,4-5 4 16,2-3 8-16,0-1-13 0,1 3 6 0,3 0 1 0,-3 6 3 15,-5 0-3-15,-4 8 1 0,-5 3-5 0,-4 3 4 16,-6 5-1-16,-2 3-5 0,-4 3 6 0,-4 0-8 16,-2 4 4-16,-3 1-1 0,-4 2 4 0,-3 3-1 15,-4 1 5-15,-2 2-2 0,-7 1 1 0,-3 3-1 0,-3 1 2 16,-3-1 0-16,-3 5 0 0,-3-1-3 0,-2 2-3 16,-1 2 8-16,-2 1-14 0,-2 0-16 0,2-2-4 0,-2 3-20 15,-2 3-26-15,2-6-29 0,-3 6-37 0,1-3-51 16,-1 1-42-16,1-1-57 0,-3 3-92 0,2-3-112 15</inkml:trace>
  <inkml:trace contextRef="#ctx0" brushRef="#br0" timeOffset="86540.8844">10509 9440 2764 0,'-13'-9'22'0,"0"2"23"15,3-3 31-15,2 3 21 0,-1 2 6 0,1 0 3 0,1 2 2 16,1-1 9-16,3 4-11 0,3 0-22 15,0-1-21-15,1 0-26 0,1 0-8 0,-1 1-4 0,4 1-7 16,-1 1-6-16,2 2-8 0,0 1-6 0,5 2-6 16,0 3 5-16,5 2-2 0,2 3-1 0,4 2 10 0,0 0-2 15,1 3-4-15,3 1 7 0,-2 1-5 0,2 0-3 16,-2 2 10-16,-1-3 2 0,-2 2-7 0,0-4-1 16,-2 0 3-16,-3 1 0 0,-1-3 1 0,-2-1 3 15,-2-3-8-15,0 1 2 0,-5-2 6 0,1-3 0 0,-2-1 5 16,-2 0 4-16,0-4 8 0,-3 3 9 0,-3-4 13 15,0 2 9-15,-2-1 2 0,0-1-1 0,-1 4 0 16,-5-4-6-16,0 3-6 0,-2-2-10 0,-3 0-9 0,3 1-9 16,-1-2-12-16,0-2 4 0,0-1-4 0,0 3-5 15,4-3-14-15,-1-3-26 0,1 3-24 0,1-4-44 16,0 2-27-16,1-4-49 0,1 1-55 0,1-1-65 16,0 0-56-16,3-3-39 0,0-1-49 0</inkml:trace>
  <inkml:trace contextRef="#ctx0" brushRef="#br0" timeOffset="87236.4041">11030 9503 1908 0,'13'-9'34'0,"-3"4"37"0,0-2 34 16,-4-1 32-16,-2 3 14 0,-2 1 18 0,0-1 18 15,-2 3 21-15,-2 0-16 0,0-1-18 0,-2 1-19 0,-1-1-11 16,1 0-11-16,0 1-11 0,-2-1-20 0,-1 3-16 15,1 0-17-15,-3 0-18 0,1 0-20 0,0 3-21 16,-1 1-5-16,2 0-7 0,-1 1 1 0,2 2-3 16,1-1-6-16,-3 5 2 0,4-2-4 0,0-1 2 0,0-1 2 15,4 4 3-15,-2-5 0 0,2 1-3 0,0 0-1 16,0 1 3-16,2-4 9 0,2 1-1 0,0-1-7 16,0 0-5-16,4 0-1 0,-3-4-6 0,3 0 9 0,1 2-4 15,1-4-7-15,1 2 9 0,0 0 2 0,1-4 1 16,3-1 2-16,0-3 5 0,0 4-1 0,0-4-2 0,2 4 1 15,-4-4-10-15,0 0 9 0,3-1 3 0,-5 2-2 16,-1 2 2-16,1-3 3 0,-3 2-3 0,1-2 7 16,-1 3-2-16,-2 0-4 0,-3 3 3 0,1-1-3 0,-1-1 3 15,-2 3-6-15,1 0 7 0,-2 1-5 16,2-1 5-16,-2-1 1 0,0 2-11 0,1 0 4 0,1 0-3 16,-2 0 6-16,2 2-7 0,3-2 2 0,-1 0 8 15,2-2-7-15,2 0 7 0,0-1 3 0,4 0-8 16,1 1-6-16,1-2 4 0,-1-1-17 0,3 0-41 0,-2 0-22 15,5-3-31-15,-3-1-33 0,3 1-16 0,3-3-30 16,-1-1-33-16,2-3-25 0,2 3-7 0,1-5-7 0,0 0 3 16,1-3 12-16,1 4 17 0,-2-3 30 0,0-1 31 15,0 3 42-15,0 0 33 0,-1 1 42 0,0 0 31 16,-2 0 17-16,0-2 14 0,1 2 4 0,-1-1 12 0,0 2 21 16,2-2 23-16,0 0 4 0,0-1 10 0,1 1 26 15,0 2 5-15,-1-2 8 0,0 2 0 0,-2 1 6 16,-1 1 0-16,-1 1-3 0,0 3-3 0,-3 0-12 0,0 1-12 15,-1-1-3-15,-1 1 1 0,2 1-9 0,-4-1-8 16,5 1-1-16,-2 0 11 0,-3 0-1 0,4 2 9 16,-4 0 0-16,2-2-6 0,-2-1-17 0,2 4-4 0,-2-2-8 15,2-1-19-15,-3 3-13 0,-1-2-10 0,4-1-2 16,-3 3-6-16,-2-1-1 0,0 5-9 0,-3-4 6 16,-1 1-2-16,1 1-2 0,-3-1 3 0,0 3-4 15,-2-1-2-15,1-1 4 0,-3 2 3 0,2 0-9 0,-2 0 2 16,-1 0 5-16,0 0-5 0,0 0 0 0,0 0 3 15,-1 1-3-15,1-2-8 0,0 1-17 0,0 0-37 16,-3 0-52-16,3 0-49 0,-1 0-55 0,1 0-72 16,-2 0-106-16</inkml:trace>
  <inkml:trace contextRef="#ctx0" brushRef="#br0" timeOffset="89645.8354">2848 10577 2847 0,'0'-1'0'16,"1"0"9"-16,-1 2-2 0,2-5 5 0,0 4-3 15,-2 1-1-15,0-1 2 0,1 2-1 0,-1-1 6 0,0 1-3 16,0-1 6-16,0 0-4 0,0-1-1 0,0 0-1 15,2 2 5-15,-1 1 4 0,3-3 20 0,2 3 15 0,5-1 10 16,2 2 10-16,7-1 21 0,2 0 9 0,6 1 15 16,6-2 0-16,2 1-19 0,4-2-17 0,7 1-12 15,1 0-2-15,2-2-12 0,4 0-6 0,-2 3-25 16,4-2 0-16,-4 2-3 0,1 0-4 0,-2 1-4 0,-2-1-2 16,-2 4-10-16,1-2 1 0,-1 0 3 0,-4 2-4 15,-2 0-2-15,0-1 7 0,-3 1 0 0,2-1-1 16,-3 2 6-16,0-3 5 0,-4 2 3 0,-1-2 1 0,-1 0 6 15,1 2-8-15,-4-3 4 0,1 2-1 0,-1-4 1 16,-3 3-6-16,-2 0 2 0,-1-2 1 0,0 1-1 16,0-2 4-16,-6 0 6 0,1 1-2 0,-1-1-1 0,-2 0 2 15,-3-2-10-15,1 2 12 0,-3-2 2 0,-3 0 9 16,0 0-13-16,-1 1 8 0,0 0 7 0,-2-1 3 16,0 2 10-16,-1-2-8 0,-1 0-10 0,1 0-5 15,-1 0 4-15,1 3-4 0,-2-3-11 0,0 0-7 16,0-3-5-16,2 3 0 0,-2 0-2 0,0 0-9 15,3 0 1-15,-3 0-1 0,0 0-2 0,2 0-3 0,-1 0 1 16,-1 0-4-16,2 0 3 0,-2 0-6 0,1 0-20 16,-1 0-27-16,0 0-38 0,0-2-33 0,0 1-42 0,0 1-38 15,-1-1-42-15,1 1-58 0,0 0-61 0,0 0-58 16,0 0-50-16</inkml:trace>
  <inkml:trace contextRef="#ctx0" brushRef="#br0" timeOffset="92152.5578">2571 10909 1974 0,'-2'0'-3'0,"1"0"0"0,-1-4 2 0,2 4 1 15,0-3-3-15,-4 3 2 0,4 0 1 0,0 0 5 0,0 0 9 16,0 0 6-16,0 3 1 0,0-3-5 0,-2 1 9 16,1 0-4-16,-1 1 0 0,2 0-8 0,-3 1-1 15,0 2-5-15,-2 2 0 0,-2 2 10 0,0-1 0 0,-1 4 7 16,-2 1 9-16,-2 2 11 0,2-1 6 16,-1 3 11-16,-3-1 0 0,3 1 3 0,-3 3-3 0,3-1 2 15,-2 0 0-15,0 2-3 0,1-3-5 0,-1 2-9 16,0 1-3-16,0 1-1 0,1-3 1 0,-1 5 0 0,-2-2-9 15,2 3-2-15,-1 1 0 0,1 2 2 0,-2 0 6 16,2-2-13-16,-3 4 3 0,3-2-4 0,0 0 0 0,-2 1-1 16,2-2-2-16,-1 1-6 0,1-2-3 0,-1 3 0 15,1-4-2-15,2 4 1 0,-3-3-5 0,3 1 1 16,-3-1-4-16,3-1 5 0,-2-1-5 0,4 1 8 0,-1-2-7 16,-2 1-2-16,2 1 6 0,0-4-4 0,2 4 2 15,-1-1 2-15,1 1-1 0,0-1-3 0,-3 2 10 16,5-1 0-16,-2 1 2 0,1 0 4 0,-2 3 2 0,3-2-4 15,-2 4 12-15,1-2 2 0,0 0-1 0,-1 3-4 16,0-1-2-16,1 1 5 0,0 0 1 0,-1-1-3 16,1 2-5-16,1-1-1 0,-3-1-10 0,1-1 9 15,1 1-5-15,1 0-5 0,-3-2-1 0,1 0 2 16,1 0 5-16,1 1 0 0,-1-3 8 0,0-1 2 16,1 3 16-16,-1-3-8 0,1 1 4 0,1 0 1 0,-1 0-9 15,1-1-3-15,0-2 2 0,2 1-7 0,0-2-15 16,-2 4 14-16,2-2-10 0,-1 1-6 0,-1-1 9 15,5-1-9-15,-5-1-2 0,2 5 0 0,-1-3 6 0,3 0-8 16,-2 0 1-16,1 0 1 0,-1 0-2 0,0 1 13 16,0-2-3-16,1 1-2 0,1 1-4 0,1-1 1 15,0 1 4-15,0 1 5 0,0-1-3 0,1 4 1 16,-1-1-1-16,2-1-1 0,-2 1 1 0,0 0-1 16,3 0-5-16,-3-1-1 0,0 1-1 0,3-3-4 0,-2 4-3 15,1-2 0-15,0-1-1 0,-1 1 4 0,1-1 2 16,-1 2-3-16,1-2 0 0,0 5-2 0,1-1 5 15,2-2 5-15,-2 4 1 0,3-1-11 0,-1 0 3 16,-1 1 1-16,1-2 1 0,2-1 5 0,-1 1 1 16,0-3-4-16,-1 1-6 0,1-1 8 0,1-1-2 0,-1-1 4 15,0 1-5-15,-1-3 0 0,1 0-10 0,-1 1 1 16,2-2 6-16,-1-1 1 0,0 1-4 0,-1-2-4 16,0-1 4-16,-1 1-5 0,1 0 10 0,3-3 1 15,-3 2 0-15,1 0-6 0,-1-2 7 0,0 2-3 0,2-1-6 16,0-1 4-16,-1 0 1 0,1 2-1 0,-1-2-4 0,3 0 4 15,-1 0-4-15,0-3 0 0,1 0 1 16,-2 2-6-16,2-3 0 0,-1 1-2 0,0-2 1 16,0-1 4-16,0 1-1 0,0-1 2 0,1 1-1 0,-1-1 9 15,-1 1-6-15,-1-2 2 0,3 2 1 0,-4 0 3 16,3 0 2-16,-3 3-2 0,4 0 2 0,-1-2-7 16,-2 3 3-16,1 0 3 0,4 2-3 0,-3-2-3 0,0 0 0 15,0 3 0-15,1-2 4 0,-3 2-4 0,2-3 3 16,0 3 1-16,1-1 3 0,0 0-9 0,-3 1 0 15,5-2 4-15,-3 0-4 0,1 1 7 0,-1-2-1 0,3 0-8 16,-3 0 4-16,3 2 2 0,0-3-2 0,-1 0-2 16,0-1 6-16,0 0 1 0,0-1-3 0,0 0-2 15,2 0 3-15,-3-2 4 0,0 1-1 0,1-3 4 16,0 2-5-16,0-3 1 0,-3 0-5 0,4 1 10 0,-3 0-13 16,3-3 4-16,-3 1 1 0,0-3-3 0,2 2 0 15,1-1 4-15,-2-2 3 0,1 3-2 0,-1-3 6 16,1 1-4-16,-1 0-7 0,2-1 2 0,-3 0 0 15,2 0-20-15,-1-1-3 0,-1-1-9 0,0 0-8 0,0 0-12 16,-1-1-14-16,0 1-10 0,-2-1-15 16,0-2-4-16,-2 0-15 0,0 0-6 0,3 0-22 0,-5-3-23 15,1 0-35-15,0-4-45 0,1-1-48 0,-3-1-50 16,0-5-46-16,0-2-41 0,0 1-27 0</inkml:trace>
  <inkml:trace contextRef="#ctx0" brushRef="#br0" timeOffset="92571.441">2524 15373 1952 0,'-3'-4'33'0,"1"0"38"16,-1 0 24-16,1 1 37 0,-1 2 24 0,-2 1 26 15,1-3 10-15,1 3 22 0,1 3-15 0,-1-3-23 16,0 0-16-16,1 2-33 0,2 0-16 0,-2-2-25 0,2 1-7 16,0 0-19-16,0 1-19 0,0-1-20 0,0-1-6 15,2 3-5-15,0-1-6 0,-1 5-4 0,1-2-3 16,-2 2 2-16,5 3-3 0,-2-2 3 0,3 3-3 0,2-1 8 15,0 2-4-15,4-1-2 0,-1 0 9 0,4 1-6 16,2 0-1-16,2-2 8 0,2 3-1 0,-1 0-12 16,4-3 3-16,1 2 10 0,-1 0-6 0,3 1 0 15,0-1-1-15,-2-3-5 0,2 4 0 0,1-2 12 16,-3 1-11-16,1-2-2 0,-2 2 0 0,-1-2 5 16,-2 1 2-16,-2-1-4 0,0 0 4 0,-3 0-7 0,-2-4 5 15,0 3 2-15,-3-4-6 0,0 2 0 0,-3-2-5 16,1 0 11-16,-4-1-7 0,0 0 7 0,-3 0 3 15,1 0-4-15,-2-1 2 0,-2 2 1 0,1-2 7 16,-3 3-1-16,1-1-5 0,2 2 3 0,-3 2-4 16,1-1-3-16,-1 2 6 0,0 1-4 0,-3 2 0 15,1-1-8-15,-1 2 10 0,-1 2-3 0,-1 0 1 0,-1-1 2 16,1 4 0-16,-2-2-1 0,0 3-3 0,3-1 6 16,-1 2-5-16,-4 0-6 0,4 0-2 0,0 0-19 15,-2 1-27-15,3-3-30 0,-2-1-52 0,1 1-55 0,2-1-61 16,-3-2-81-16,4 1-92 0</inkml:trace>
  <inkml:trace contextRef="#ctx0" brushRef="#br0" timeOffset="96147.0811">9776 16489 3371 0,'-2'0'13'0,"1"0"22"0,1-4 14 15,0 1 12-15,-2 3 1 0,0-1 0 0,1 1 1 0,1-2 2 16,-2 2-3-16,1 0-9 0,1 0-7 0,0 0-14 15,1 0 11-15,1 0-4 0,-2 2 2 0,1-2 2 0,3 0-12 16,-1 0 4-16,3-2 1 0,3 2 21 0,-1 0 1 16,7 0 6-16,4-2 3 0,4 2-1 0,1-3 13 15,11 3-11-15,0-2-8 0,4 0-12 0,4 1-8 0,4-3-3 16,4 4-13-16,-3-3 23 0,5-1-11 0,1 1-8 16,-2 0 14-16,-1-1-22 0,1 1 8 0,0-2-7 15,-6 1 20-15,1-1-32 0,-2 2-5 0,-2-2 19 0,-4 1-29 16,0 0 26-16,-4 1-20 0,-2 0 2 0,-1 0-2 15,-4 1-4-15,1 2 10 0,-2 0-24 0,-2 0 23 0,-3 0-16 16,-3 0 20-16,1 0 11 0,-2 0-6 0,-2 2 15 16,-1-1 0-16,0 1 11 0,-6 1-4 0,4-3 2 15,-2 0-4-15,-2 3 5 0,1-2-6 0,-2-1 5 0,-2 3-3 16,3-3 9-16,-2 2-5 0,-1-2 7 0,2 1 3 0,0-1-8 16,-2 0 0-16,1 0-6 0,1 0 1 0,1 0-17 15,-1-1 1-15,0 1 3 0,0 0-6 0,1-1-4 16,1 0 1-16,-2 1-5 0,1 0-1 0,0 0-1 0,-2 0 3 15,3 0-6-15,-1 0-8 0,-1 1 8 0,0-1-10 0,1 0 4 16,-3 0 2-16,1-1 6 0,1 1-6 0,1 0 3 16,-1 0 3-16,-2 0-6 0,1 0 4 0,1 0-2 15,1 0-2-15,-3 0-4 0,1 0 2 0,-1 0-2 0,2 0 2 16,0 0 2-16,-3 0 2 0,-1 0 2 0,3 0 0 16,-1 0-4-16,-5 0 4 0,6 0-6 0,-7 0 0 0,3 0 0 15,-1 0 8-15,-2 0-10 0,1-3 2 0,1 6 10 16,-2-3-14-16,2 0 14 0,-2 1 0 0,0-1-6 0,0 0-6 15,0 0 4-15,0 0 3 0,0 0-10 0,0 0 12 16,-2 0-7-16,4 0-5 0,-4 0-9 0,2 0-12 16,0 0-24-16,2-1-25 0,-4 2-28 0,0-1-39 0,4-1-44 15,-5 1-38-15,3 0-58 0,0 2-52 0,-4 0-67 0,3-1-67 16,-2 3-94-16</inkml:trace>
  <inkml:trace contextRef="#ctx0" brushRef="#br0" timeOffset="99062.9812">10845 17958 2895 0,'0'0'36'0,"0"2"19"0,0-2 23 16,3-2 8-16,-3 1 1 0,0 1-2 0,-2 1 3 15,2-1 1-15,0 2-35 0,2-2-10 0,-4 0-13 16,4 0-4-16,-2 0 8 0,0 0 8 0,0 0 2 0,0 0 6 16,1 0-1-16,1 0 3 0,1 0 11 0,0 0 0 0,-2 0 3 15,4 0-2-15,2 0 6 0,1 0 5 0,1 2 2 16,1-1 1-16,1 1 2 0,3-2 1 0,-1 0-10 0,0 2 4 16,0 0-19-16,6-2 6 0,-4 1-6 15,2 2-6-15,1-2-7 0,0 2-6 0,-2-3-1 0,5 3-9 16,-3-1 17-16,2 0-15 0,-1 1 3 0,1 0-8 0,-2 1-13 15,2-2 8-15,0 1 4 0,0 1 3 0,0-1-9 16,0-3-3-16,0 4 3 0,0-3 0 0,0 2 0 16,1-2-1-16,1 0-1 0,-1-1 2 0,0 2 8 0,1-2 5 15,-2 0 6-15,4 1 13 0,-3-1 12 0,1 0-1 16,3 0 5-16,1-1-1 0,5-1 7 0,2 1-11 0,2-1-10 16,1 0-1-16,4 1-20 0,4-1-3 0,0 0-12 15,3 2-1-15,4-2-12 0,-3 1 2 0,2-1 1 0,1 2-12 16,1-2 5-16,-3 2 0 0,2-2 4 0,-3-1-4 0,3 3 2 15,-3-3 6-15,-1 2-6 0,0 0 7 16,-1-2-1-16,0 1 2 0,1 0-6 0,-2-1 3 0,0 1-3 16,-2-1-2-16,1 1 6 0,-1-1-8 0,-2 3 2 0,-5-2-2 15,1 0 0-15,-2 2 2 0,-5 0-1 0,-2 0 3 16,-3 0-4-16,1 0 0 0,-7 0 0 0,0 0 2 16,-2 2 0-16,-3 0 0 0,-2-2-2 0,0 0 0 0,-4 1-2 15,-2-1 13-15,1 2-3 0,-5-2 4 0,2 2 3 16,-1-2-1-16,-2 0 2 0,-1 0-3 0,4 3 7 0,-4-3-8 15,3 0-1-15,-3 0-3 0,0 0-2 0,0 0 2 16,2 0-2-16,-2 0 2 0,0 0-4 0,0 0-2 0,0 0 6 16,0 0-10-16,1 0 8 0,1 0-4 0,-2 0 4 15,0 0-6-15,0 0 0 0,1 0-8 0,-1 0-10 16,0 0-18-16,-1-3-24 0,1 3-10 0,-2 0-36 0,1 0-25 16,-1 3-47-16,-3-3-35 0,2 0-49 0,-2 0-47 15,1 0-67-15,-1 2-58 0,2-4-62 0,0 2-77 0</inkml:trace>
  <inkml:trace contextRef="#ctx0" brushRef="#br0" timeOffset="101606.8644">24406 12598 2153 0,'0'0'0'0,"0"-2"4"16,0 2 11-16,7-3 7 0,-6 1-1 0,-1 0-1 15,0 2-1-15,2 0 18 0,-2 0 31 0,0 0 16 0,0 0 1 16,0 2-3-16,-2-2 0 0,1 2-3 0,1-2-2 15,-2 0-21-15,2 3-29 0,0-3-21 0,0 0-15 16,-1 4-8-16,1-1 7 0,-2 2 2 0,2-1 4 16,0 2 1-16,-2 3-3 0,2 1 3 0,-1 0-2 15,-1 2 8-15,2 0-3 0,0 2 2 0,0-2-5 0,-1 0 3 16,1 0 4-16,0-1-1 0,1-2 5 0,1 0 1 16,-1-1-3-16,-1-1 3 0,2 0 7 0,1-1 1 15,-1 0-1-15,-1-1-5 0,1-2 4 0,1 2-3 16,0-1 1-16,0-4 1 0,-1 3-1 0,3-1 16 0,-4 0 10 15,4-2 17-15,0 1 9 0,1 1 14 0,3-2 16 16,-1 1 19-16,2-4-4 0,6 3-12 0,0-2-4 16,4-1-17-16,2-2-6 0,3 0-11 0,1 0-16 0,4-4-17 15,0 1 3-15,4-2-4 0,-2-1-11 0,3-1 3 16,0 2-1-16,-2-5-6 0,2-2 1 0,-2 4-9 16,0-3 1-16,-1 2-13 0,-2-1 9 0,-2-2 4 15,-2 0-9-15,-1 5 0 0,-3 1-2 0,-3 0-9 16,-2 2 7-16,-4 0 4 0,1 2-23 0,-3 2-32 0,-3 1-27 15,-2 2-51-15,-3-3-48 0,-1 4-33 0,-2 1-64 16,0 1-39-16,-6 2-48 0,-3 2-44 0</inkml:trace>
  <inkml:trace contextRef="#ctx0" brushRef="#br0" timeOffset="105453.7304">12329 15770 1507 0,'3'-7'10'15,"0"0"1"-15,-1 2 16 0,-1-2 2 0,-1 0 9 0,0 4 0 16,0-2 12-16,0 1 17 0,3 1 10 0,-1 0 27 16,-2 1 4-16,3 0 17 0,-2-1 9 0,3 3 12 15,-4-3-7-15,3 2 1 0,-2 1-11 0,3-2-24 0,1-1-11 16,-2 2-6-16,1 1-19 0,1-2-11 0,3 2-1 16,-2-2-23-16,2 2-4 0,1 0 7 0,1 0-15 15,0 2-11-15,4 0 1 0,-1-1 4 0,1 4-3 0,2-1 6 16,1 1-7-16,1 1-7 0,0 0 5 0,3 2-3 15,-4 0 11-15,5 0-2 0,2 0 4 0,-3 1-2 16,1 1 2-16,3 0 1 0,-1 0-3 0,1 1 4 0,-3-1-14 16,4 2 1-16,-1 0-7 0,2 4 12 0,-1-2-6 15,3 2 10-15,1 1 5 0,1 2 2 0,-1 1 16 16,4-1-1-16,-1 4 9 0,0 0-10 0,0-1 3 0,2 2-11 16,-1 0 5-16,-1 0-3 0,1 3-11 0,1-3-3 15,-5 0-5-15,5 1-4 0,0 1 8 0,-2-1-1 0,2 1-2 16,-4-1-12-16,1-1 14 0,0 0 11 0,-2-2 2 15,0 4 9-15,-2-4-5 0,1 0 11 0,-3 0-1 16,1-3 14-16,-2 3-16 0,1-1-9 0,-2 1-4 0,-1-2 0 16,2 1-5-16,-1-1-10 0,0 4-2 0,-2-2-5 15,2 2 5-15,-2-2 2 0,-2 2 14 0,-1 0-4 0,0 0 16 16,-3 0-1-16,1-4 3 0,-2 4-4 0,-1-5 6 0,-3 1-10 16,3 1-8-16,-3-4-8 0,1 0-11 0,-2 0 3 15,2-2 3-15,-3-1-15 0,4 1 9 0,-2-2-9 0,0 0 11 16,-2-2-10-16,1 0 11 0,1 1-19 0,-2-4 9 15,-1 3 2-15,5-1-6 0,-5 0 15 0,1-2-27 0,-1 3 29 16,5-1-17-16,-4 0 17 0,5-1-4 0,-2 3-8 16,-1-2 1-16,3 2 2 0,-3-1-3 0,3-2-2 15,-3 3-5-15,0-3 12 0,2-1-23 0,0 1 30 0,-3-1-27 0,0 1 7 16,0-3 15-16,-2 0-18 0,1-1-6 16,-3-2-44-16,-3 0-1 0,2-1-31 0,-3-2-3 15,0 0-36-15,-1 0-26 0,1 0-19 0,-4 0-31 0,1 0-12 16,1 0-55-16,-2 0-37 0,2 0-69 0,-2-1-67 15</inkml:trace>
  <inkml:trace contextRef="#ctx0" brushRef="#br0" timeOffset="113641.7829">9458 14958 2426 0,'-3'1'11'0,"2"2"8"0,1-7 11 0,0 4 1 0,0-1-5 16,0-1 3-16,-2 2 3 0,4 0 9 0,-2-1 7 16,0 2 15-16,0-2 4 0,0 2 13 0,0-1 11 15,1 0 4-15,-1 0 2 0,3 2-6 0,-3-2-22 0,0 1-24 16,0-1-16-16,0 0-10 0,1 1-7 0,-1-1-9 15,0 0-6-15,0 3-3 0,0-3 3 0,2 0 7 0,-2 0-5 16,0 0-2-16,2 3 1 0,1-3 2 16,-1 2 8-16,1 0 8 0,2 2 6 0,-1-1-4 0,6 0 12 15,-2 2 13-15,3-2 1 0,1 3 4 0,1 0 0 16,3-1-7-16,0-1 4 0,1 3-6 0,1-2-2 16,0 2-15-16,0-1 1 0,2 1-7 0,-1-1-5 0,0 0 6 15,3 0-11-15,-1-1 4 0,2 2 3 0,-2-2-3 16,3-1 1-16,-1 0 2 0,3 0-2 0,-2-3-4 0,3 2-1 15,-2-3 2-15,2 2-8 0,-2-2 9 0,-2-2-8 16,2 2 4-16,-3-3 2 0,1 3-7 0,-4-1 3 16,-1 0 4-16,-3-2-2 0,0 3-2 0,-3 0 1 0,-2 0 2 15,-6 0-4-15,3 0 11 0,-2 0-7 0,-1 0-1 16,-2 3 5-16,-2-3-3 0,1 0 8 0,-1 0-4 16,-1 0 1-16,2 0-2 0,-1 0 3 0,0 0 2 0,0 0-8 15,0 0 9-15,0 0-14 0,0 0 1 16,0 0 6-16,-1 0-8 0,1 0-1 0,1 0 2 0,-2 0 3 15,1 0-13-15,0 0 11 0,0 0-6 0,0 0 4 16,0 0 6-16,0 0-7 0,0 0-12 0,0 0-9 16,0 0-20-16,0 0-26 0,0 0-17 0,0 0-41 15,0 0-45-15,0 0-49 0,0 0-60 0,0 0-61 0,0 0-50 0</inkml:trace>
  <inkml:trace contextRef="#ctx0" brushRef="#br0" timeOffset="117229.7071">9932 15031 1711 0,'0'-4'15'0,"-1"0"0"0,1-1 17 16,0 0 7-16,-2 0 8 0,1 0 12 0,1 0 9 16,-2 0 22-16,-1 3 1 0,3-2 19 0,-3 1-7 0,1-2 11 15,0 5-2-15,1-3 5 0,-1 2-1 0,-1 0-15 16,2-1-11-16,-1 1-12 0,1-1 5 0,1 2-19 15,0-2-7-15,0 2-1 0,0 0-3 0,0 0-7 0,0 0-4 16,0 2 2-16,0-2-7 0,0 2-1 0,0-2 2 16,0 2-11-16,0-1-3 0,0 0 1 0,-2 0-1 15,-1 2-9-15,1 2-4 0,-3 2-8 0,-1 4 2 0,-5 0-2 16,0 5-1-16,-2 1-7 0,-2 3 0 0,-2 2 5 16,2 1-1-16,-4-1 7 0,5-1-3 0,-3 0-1 0,2-1 1 15,-1 1 8-15,2-1-3 0,-2-2-4 0,4 1 0 16,-1-1 4-16,-1-1-3 0,1 0 0 0,2-2-2 15,2 2 0-15,-1-4-1 0,-2 3 4 0,3-4-2 0,3 2-4 16,0-1 3-16,-3-1-5 0,2 0 0 0,1 1-2 16,-1 0 4-16,1-1-2 0,2 0-1 0,-1-2 9 0,0 0-3 15,2 0 4-15,1-1 1 0,-1-2-5 0,0 1 1 16,1-3-3-16,-1 2 2 0,0-3-12 0,1 1 7 0,2-2-1 16,-1-1 3-16,1 2 6 0,-3-3-4 0,3 1 1 15,-2-1 0-15,2 2 6 0,0-3-6 0,-2 1 3 16,2-1-4-16,0 0-7 0,0 0 3 0,-1 0-28 0,1 0-27 15,0 0-39-15,-2 0-41 0,2-1-55 0,-1-1-52 16,1 2-59-16,0 0-73 0,-4 0-67 0</inkml:trace>
  <inkml:trace contextRef="#ctx0" brushRef="#br0" timeOffset="117741.1712">9309 15561 1798 0,'-1'-11'8'16,"1"2"15"-16,0-2 14 0,-2 4 9 0,1-3 7 0,1 4 17 15,0 1 17-15,-3 0 22 0,6 2 6 0,-6 1-5 16,6 1-4-16,-3 1-11 0,0 0-7 0,0 0-18 0,0 1-15 15,0-1-26-15,-3 3-15 0,3-1-13 0,0 1-5 0,0 4 2 16,0-1 1-16,0 4 4 0,-3 0 0 0,3 5 4 16,-2 2 2-16,0 0 5 0,1 2 1 0,-2 0 3 15,-1 1 1-15,3-1 1 0,-2 0 6 0,-1-2 4 0,1 0 5 16,-1-2 0-16,1-2-1 0,3-2-7 0,-2-1 4 16,0-2-5-16,2-2-9 0,0 1-5 0,0-2 2 15,0-1 3-15,0-2-1 0,2 0 2 0,0 0-2 0,-1 0 2 16,1-2 6-16,2 1-1 0,-1 1-8 0,1-2 7 15,2 0-3-15,-1 0 8 0,0 0-2 0,4-2 3 0,0 1 1 16,3-1 1-16,0-3 8 0,-2 3-13 0,1-4 4 16,0 0-13-16,2 1 6 0,-3 0-9 0,0 0 2 0,0-2-1 15,-2 2-6-15,2-1 3 0,-2 1-3 0,0-2 0 16,1 1-4-16,0-1 2 0,-1-1-6 0,1 4-3 16,-1-2 3-16,0-1-6 0,0 3 4 0,-3 0 0 0,2 0 4 15,-2 0 3-15,0 3-1 0,-4-3 0 0,3 3-3 16,-4-1 6-16,3 1-11 0,-1 1-8 0,-2-1-19 0,0 1-18 15,1 0-3-15,-1 0-25 0,-1 0-28 0,1 0-19 16,0 0-25-16,0 0-23 0,0 0-33 0,0 0-47 0,0-3-51 16,0 3-53-16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01:11:37.722"/>
    </inkml:context>
    <inkml:brush xml:id="br0">
      <inkml:brushProperty name="width" value="0.05292" units="cm"/>
      <inkml:brushProperty name="height" value="0.05292" units="cm"/>
      <inkml:brushProperty name="color" value="#FF0000"/>
    </inkml:brush>
  </inkml:definitions>
  <inkml:trace contextRef="#ctx0" brushRef="#br0">10378 5937 2334 0,'0'0'40'0,"0"0"-4"0,0 0 9 0,0 0 3 15,0 0 10-15,-2-37 14 0,2 37 7 0,0 0-2 16,0 0 2-16,0 0 2 0,0 0-7 0,0 0 4 16,0 0-14-16,-6-16-12 0,6 16-7 0,0 0-13 15,0 0-15-15,0 0-29 16,0 0-5-16,2 22 20 15,2 8 3 1,-2-21-4-16,0-1-2 0,-1 0 0 0,1 0 1 16,-1 0-1-16,-1-2 2 0,4-1 2 0,-3 2-2 15,1-2 4-15,0-1-1 0,-1 2-5 0,1-2 1 16,2-1 9-16,-4 1 10 0,3-1 8 0,-1-1-3 0,-1-1 1 16,3 1 7-16,-3-2 9 0,1 2 9 0,-1-2-10 15,3 0-3-15,-1 1 1 0,4-2 3 0,0-1 3 16,1 0-2-16,3-3-10 0,3 0-10 0,4-2 7 0,2-3-4 15,4 1-10-15,3-4-3 0,1 1-9 0,-1-3 2 16,3 1 1-16,0-1 2 0,0-1-4 0,-3-1-2 16,0 2 1-16,1 0-1 0,-1-1 3 0,2 1-4 0,-3 0 1 15,0 1 2-15,-1 2-2 0,-3-1 4 0,0 2-5 16,-1 1 3-16,-5 1-5 0,-1 1 1 0,2 1 1 16,-4-1-7-16,-1 3 3 0,-3-1 1 0,2 3-1 15,-3-1-1-15,-1 1 8 0,0 0 1 0,-2 1-3 0,-2 0 1 16,0 1-9-16,1 0-2 0,-3-2 6 0,1 3-1 15,-2 0-9-15,1 0-2 0,-1 0-15 0,0 0-9 16,2 0-13-16,-4 0-26 0,4 0-36 0,-2 0-40 0,0-2-47 16,2 2-68-16,1-1-45 0,-2-1-56 0,4 2-76 15</inkml:trace>
  <inkml:trace contextRef="#ctx0" brushRef="#br0" timeOffset="6166.2202">9589 7670 1507 0,'-6'-6'10'16,"3"-1"22"-16,-3 3 6 0,6-4 18 0,-3 3 5 16,1 1 6-16,2 1 4 0,0 1 5 0,2 2 1 0,-2-3-20 15,3 3 13-15,-3 0-15 0,4 0-1 0,-4 0-1 16,2 0 4-16,-2 0-7 0,0 0-5 0,3 0-6 15,-3 0-10-15,1 3-6 0,-1-3-5 0,2 1-7 0,-2 0-9 16,0 1 3-16,0-1-4 0,-2-1 4 0,1 3-5 16,1-2 0-16,0 2 5 0,0 1 14 0,0 0-1 15,-2 1 5-15,2-1 4 0,0 4 4 0,0-2-6 0,-1 2 12 16,1 1-2-16,0 3-7 0,0-2 4 0,0 1-7 16,-2 0-4-16,-1 3 0 0,2-2 4 0,1-1-10 15,0 0-1-15,0-1-4 0,0 0 1 0,4-1-1 0,-2-1 4 16,1 0-4-16,2 0 4 0,-1 0 0 0,3 0-4 15,-2-2 4-15,1 0-2 0,2 0 3 0,-2-2 0 16,1 0-1-16,2-1-2 0,-1-2 8 0,1 2 0 0,1-3 1 16,4 0 2-16,-3-3 2 0,3-1 1 0,1 1 8 15,3-2-3-15,-1-4-6 0,3 1-5 0,3-4 5 0,-1-2 0 16,1-1-5-16,2 1-3 0,0-2-4 0,2 0-1 16,0-1 3-16,1 0 7 0,1 0-11 0,-2 1 0 15,2-1 0-15,1 0 2 0,0 2-2 0,-4-2 0 16,5 4-7-16,-1-3-2 0,-4 4 6 0,3-2-5 0,-4 1 3 15,-1 4-7-15,-4 0-1 0,2-2-1 0,-3 4 4 16,-4 2 1-16,0 0-2 0,-4-2 3 0,-2 6-6 0,0-3 4 16,-5 4-4-16,1-1 0 0,-3-2-1 15,0 3-14-15,-1 0-13 0,-1 0-19 0,0 0-26 0,-1 0-25 16,1 0-25-16,-2 3-26 0,2-2-38 0,-2 2-17 0,2-1-37 16,0 3-33-16,-1 0-39 0</inkml:trace>
  <inkml:trace contextRef="#ctx0" brushRef="#br0" timeOffset="8085.9792">14888 7781 976 0,'0'-3'10'0,"0"2"19"0,0-3 19 0,4 0 6 15,-2 1-3-15,-2 2 6 0,0 1 0 0,0 0 13 0,1 0-9 16,-1 0-4-16,2 0-16 0,0 1 3 0,-1-1 9 16,-1 0 2-16,0 0 8 0,0 0-8 0,2 0-1 0,-2 0-17 15,0 0 1-15,0 2-7 0,-2-1-5 0,2-1-11 16,0 2-11-16,-1 1 0 0,-1-2 2 0,0 2 6 16,2 1-5-16,-1 0 4 0,-2 0 6 0,3 1 0 0,-3 2 5 15,1 1 9-15,-1-1 3 0,2 0-1 0,1 1-1 16,-4 1 2-16,3 0-4 0,-1-1 12 0,0-1 1 0,2-2-17 15,0 3 1-15,-1-1-3 0,1-2 11 0,1 0 0 16,1-1 5-16,0 1-9 0,-1-2 1 0,3 1 11 16,-1-1-7-16,3-1 1 0,-2-2 3 0,1 3-9 15,2 0-1-15,-1-2 0 0,2 0 1 0,0-1 0 0,1 0 2 16,-1 0 2-16,5-1-12 0,0-1 5 0,0-3-1 16,4 3-1-16,1-5 2 0,2 3-6 0,3-2 0 0,-1-1-4 15,2-1 5-15,1 1-6 0,-1-3 0 0,0 3 0 16,-1-2-8-16,1-4-3 0,-2 5 6 0,-1-2-1 15,1-1-2-15,-4 4 1 0,0 0-3 0,-1-1 1 0,-4 1-2 16,0 2 2-16,-1 0-5 0,-2 1 0 0,-2 1-1 16,1-1 0-16,-2 1 1 0,-2 1-3 0,-2 2 3 15,0-3 1-15,0 1-5 0,-1 2 6 0,-2-1-2 16,2 1 0-16,-2-1-5 0,0 1 4 0,0 0-2 0,0 1-2 16,-2-1 4-16,2 0-5 0,0 0-2 0,-2 0 4 15,2 1-7-15,0-1-6 0,0 0-12 0,-1 0-7 16,2-1-14-16,-1 1-32 0,0 0-36 0,0 0-54 0,-1-1-48 15,1 1-48-15,0-2-71 0</inkml:trace>
  <inkml:trace contextRef="#ctx0" brushRef="#br0" timeOffset="9089.0977">14387 8593 2530 0,'-2'0'13'0,"0"-1"14"0,1 0 6 0,2-1 3 15,-1 2 4-15,-1 0-6 0,1 0 0 0,0 1 7 0,-2 1-9 16,2-1-9-16,0 0-4 0,0 1-1 0,0 0-8 16,2-1 4-16,-1 1 1 0,1 0-6 0,1 1 1 0,4 1 4 15,3 1 8-15,5 3 2 0,7 1 16 0,5 2 10 16,9 0 4-16,9 0-1 0,8 0-10 0,7 2-5 15,8-4-10-15,5 0-2 0,5 4-12 0,4-4-5 16,0 2-3-16,-1 0-3 0,-3-2 5 0,-1 1 0 0,-7-2-2 16,-5 2-4-16,-6-4 4 0,-10 2-5 0,-7-3-1 15,-4-1 3-15,-8 0-3 0,-4-1 0 0,-9-2 5 16,-1-1 0-16,-7 3-1 0,-1-3 0 0,-3 0 2 0,-4 0-2 16,1 0 6-16,0 0-4 0,-4 0-3 0,0 0 5 15,2-3-10-15,0 3-4 0,-1 0-3 0,1 0-17 0,-2 0-25 16,1 0-22-16,1 0-35 0,-5 0-32 15,4 0-47-15,-1 0-39 0,-3 3-58 0,4-1-52 0</inkml:trace>
  <inkml:trace contextRef="#ctx0" brushRef="#br0" timeOffset="34097.2594">9162 8828 1809 0,'-4'-4'4'0,"-1"2"11"0,2-2 1 15,3-3 2-15,-1 5 4 0,-1 0-1 0,2 1 4 16,0 0 9-16,0 1 13 0,0 0 3 0,0 1 10 0,2 0 5 16,-4-1-7-16,2 0 7 0,0 0-2 0,0 2-11 15,0-1-19-15,0 0-8 0,0-1-15 0,2 0-9 16,-1 0-2-16,2 3-6 0,-3-2 4 0,0 1-7 0,1 0 7 15,-2 2-1-15,1-1 2 0,-3 2 9 0,2 0 17 16,-1 2-4-16,2 0-6 0,0 3 11 0,0-2 6 16,2 1 2-16,-4 0 5 0,2 2-3 0,0-2-1 15,0 0 8-15,0 2-4 0,0-2 7 0,-3 0-14 0,1-1-1 16,2 0-9-16,2-1-2 0,-2 0-5 0,1-3 2 0,1 2 2 16,0-2-7-16,-1-2 6 0,3 1 2 0,0-2 8 15,-1 1 1-15,2-2 5 0,0 0 3 0,1-1 8 16,1-1 1-16,5-1 6 0,1-3-3 0,7-2-2 0,2-4 1 15,0 2-7-15,7-5-7 0,1-1-4 0,4-4-6 16,-1 3-9-16,1-4-3 0,1 2 0 0,-2-3-4 16,2 0-1-16,-4 0-6 0,1 0 5 0,0-1-1 0,-2 1 3 15,0-1-4-15,-4 2-3 0,0 1 9 0,-1-1-4 16,-2 1 1-16,-2 1-7 0,0 0 7 0,-3 1-2 16,0 2-1-16,-2-1 3 0,0 5-9 0,-4 0 1 15,-2 2 7-15,-2 2-3 0,-2 1-4 0,2 0-7 0,-5 3-9 16,-1 1-16-16,-1 0-19 0,1 3-28 0,-2 0-45 15,-2 0-35-15,2 0-45 0,-1 3-39 0,-1 1-58 16,-1 1-68-16</inkml:trace>
  <inkml:trace contextRef="#ctx0" brushRef="#br0" timeOffset="37316.6227">12944 9065 864 0,'-4'-2'7'0,"3"-2"8"0,-2-1 7 0,3 0 9 16,-4 2 2-16,4-1 9 0,-1 1 19 0,1 3 7 16,-2-4 2-16,2 1 7 0,0 1-2 0,0-1 7 0,-1 0 6 15,1 1-3-15,0-2-7 0,-2 1-3 0,2 2 0 16,0-3-13-16,-2 1 2 0,2 3-4 0,-1-4-8 15,1 2-1-15,-2-1-3 0,1-1 0 0,-1 0-4 0,-1 3-3 16,0-3 1-16,0 0-12 0,1-1 1 0,-3 3-3 16,2-3-5-16,-2 3-3 0,1-1 0 0,-2-1 3 15,-1 0-2-15,1 0 0 0,-1 1-2 0,1-2 3 0,-3 1 0 16,1 1 0-16,0-2-1 0,-5 4 2 0,5-2-4 16,-3-2-1-16,-1 2 0 0,-1-2 0 0,1 4 3 15,-3-3 1-15,2 0-4 0,-2 1-5 0,3 1 0 16,-3 0 8-16,2 0 0 0,-1-1-4 0,1 2-8 0,1 0-3 15,1-1 6-15,1 1-3 0,-2 1-2 0,4 0-7 16,-1 0 2-16,3 1-4 0,-3 0 4 0,1 1-2 0,0-1-3 16,0 2-3-16,-5 1 4 0,4-2-2 0,-3 4-1 15,0-1 4-15,-1 2-1 0,-1 0 1 0,2 3-4 16,-2-1 5-16,-1 1-1 0,0 0 5 0,2-1-1 0,-4 3 2 16,5-2 2-16,-2-1 1 0,1 3-2 0,-1-1 1 15,0-2 1-15,1 3-4 0,-1 1 4 0,1-1 2 16,-2 0-4-16,4 0-3 0,-3 2 6 0,2-2-3 15,1 0-1-15,-1 1 4 0,1-1 0 0,-1 1-4 0,2-3-2 16,0 5 4-16,0-2 1 0,0-1 4 0,1 0-1 16,1 0-7-16,-1-1 4 0,3 2-7 0,-1-1 2 0,1 0-1 15,0 0-1-15,0 3-4 0,1-1 3 0,0-2 2 16,0 2-8-16,2 1 7 0,0-1-1 0,0-1 2 16,0-1-2-16,0 3 1 0,3-3-1 0,-2 2-1 15,2-2 7-15,-2-2 0 0,2 1 1 0,0 0-2 0,0 0 1 16,0 1 8-16,4-4-5 0,-4 4 5 0,0-2-3 15,3 1-4-15,0 0 6 0,0-1 1 0,-2 1-3 16,3-1-5-16,0-1 8 0,1 3-4 0,0-4 7 0,3 4-4 16,-4-2-4-16,4 1 0 0,1-1-4 0,1 1 1 15,0-2-3-15,0 0 0 0,3 1 0 0,-1 0 0 16,-1-2-3-16,3 1 3 0,-1 0 2 0,1-2-2 16,-3-2 2-16,3 3-2 0,-1 1-9 0,0-3 6 0,1 0-2 15,-1-3-1-15,0 4 6 0,2-1-6 0,-1-2-3 16,2 1 3-16,-2-1-1 0,0 1 12 0,3 1-3 15,-4-4 0-15,5 2-2 0,-2-1 6 0,1 2-1 0,-1-2 0 16,3-1 1-16,-2 1-11 0,-1-2 2 0,3 0 5 16,-3 1-5-16,1-2 3 0,-3 0 3 0,2 0 1 0,-2 0-6 15,2 0-2-15,-5 0 7 0,0-2 0 16,3 1-1-16,-2 0-4 0,-2 0 1 0,2-1-5 0,2 0 6 16,-3-1 1-16,2 1 0 0,-3-1-8 0,3 0 3 15,-1 1-2-15,0-1 1 0,-1-1 5 0,1 2-4 0,0 0 5 16,1-2-5-16,-3 0-1 0,2-1 4 0,2 2 1 15,-3-2-5-15,2 1 1 0,1-1 4 0,-2-3-8 16,1 2 2-16,0 0 2 0,1-3-2 0,-3 2-5 0,0-2 5 16,1 0 0-16,0-2-1 0,-3 1 3 0,4 1 4 15,-4-1 0-15,-1 0 2 0,3 2 2 0,-3-3-5 16,-1 1-5-16,2 1 3 0,-4-1 0 0,-1 0-3 16,1 2-2-16,-2-1 5 0,4-3-6 0,-6 4 6 0,5-1 9 15,-2-3-7-15,0 3-5 0,0-1 1 0,0 0 2 16,0 0-5-16,1-1 5 0,0-2-4 0,2-1-6 0,-2 1 9 15,-1-1-1-15,1-3 2 0,2 0 0 0,2 0-3 16,-4 2 5-16,0-2-2 0,-1 0 1 0,1-1-1 16,1 3 0-16,-3-2 2 0,-1 3-4 0,-1 1 6 0,-1-1-6 15,0 2 2-15,-1-1-3 0,-1 2-6 0,1-1 1 16,-3 2-14-16,0-3-12 0,-1 1-18 0,1-2-12 16,-5 1-7-16,1-3-24 0,-2 4-24 0,-3-3-32 0,-1 0-20 15,1-1-18-15,-4 2-19 0,2-1-25 0,0 1-34 16,0 1-18-16</inkml:trace>
  <inkml:trace contextRef="#ctx0" brushRef="#br0" timeOffset="52898.7433">3785 12980 1539 0,'-3'-2'-3'0,"-1"-1"8"0,0-1 11 0,3-3 6 15,-1 5 11-15,-1-3 16 0,0 2 20 0,3 0 14 16,-2 1 15-16,2-1-2 0,2 2-14 0,-1-2 0 0,1 2-15 15,-1 0-11-15,1 0-23 0,-2 1-13 0,2-2-15 16,-2 2 1-16,1 0 0 0,-1 0-8 0,2 0 5 16,-2 0-7-16,-2 0 8 0,4 0 0 0,-2 0-2 0,0 0-5 15,0 0 2-15,0 0-2 0,0 0 6 0,0 2-1 16,0-1-3-16,-2 1-8 0,2 0 6 0,0 0-1 0,-1-1 7 16,-1 3 3-16,2-1-8 0,-2 0 7 0,1 2 3 15,1-3 8-15,0 3-1 0,0 0-1 0,0-1-1 16,1 1 1-16,-1-2 2 0,2-1-4 0,0 2-5 15,-2-3-1-15,0 1 5 0,1 0-1 0,-1-2-1 0,2 0-2 16,0 0-5-16,0 0 5 0,0 0 5 0,-2 0-5 16,3 0 0-16,-1 0 0 0,-1 0 1 0,1 0-3 15,1 0 10-15,-1 3-2 0,1-3-6 0,-2 0 2 0,1 0-4 16,3 0 5-16,-2 0-1 0,1 0 5 0,-2 0 4 16,0 0 3-16,1 0 8 0,2-3 7 0,-2 3 7 15,0-2 1-15,4 0 0 0,0-3-3 0,-2 2-2 0,3-2-3 16,0 0-2-16,1-2-3 0,1 0-11 0,1-3-6 15,0 1-1-15,2 1-2 0,-1-4-1 0,1 3-5 0,-2 0-5 16,3-1 0-16,-3-1 6 0,3 2-5 0,-1-1 6 16,3 0-6-16,-2-1-6 0,2 2 7 0,0-1 0 15,1-1-5-15,-3-1-2 0,2 2 7 0,-2-1-2 0,2-1 1 16,-3-1 7-16,0 4-3 0,1-3 2 0,-3 0-5 16,3-1 1-16,-5 4 0 0,3 0-1 0,-3-2-2 15,-1 5 1-15,-2-2 4 0,1 4-7 0,-3-1 10 0,-1 2 1 16,-1 0-1-16,-1 1 1 0,-1 0 11 0,0 2-12 15,-1 0-4-15,1 2 6 0,0-1-1 0,0 0-4 16,-2-1 1-16,1 0-2 0,1 3-7 0,0-3 0 16,0 0 1-16,-2 0-5 0,2 1-16 0,0-1-9 0,0 0-20 15,0 0-26-15,-3 0-37 0,3 2-36 0,-1-1-56 16,-1 2-65-16,-1-1-88 0</inkml:trace>
  <inkml:trace contextRef="#ctx0" brushRef="#br0" timeOffset="56287.6011">4772 12947 1755 0,'3'-5'0'0,"2"2"1"0,-3-2 2 0,0-7 2 0,0 8-1 15,-2-2 1-15,0 2 13 0,-2 1 18 0,2-1 23 16,0 2 14-16,0-1 10 0,0 1-2 0,-2 1 6 16,0-3 6-16,2 2-6 0,0 2-19 0,-2-3-18 0,2 2-18 15,-2 0-10-15,2 1-3 0,2-1-6 0,0 1-6 16,-2 0-4-16,2 0 1 0,0 1-8 0,0-1 4 16,-1 1-3-16,-1-1 1 0,0 0 4 0,2 1-1 0,-4 2-1 15,2-3-3-15,0 1-3 0,-1 0 2 0,1-1 4 16,0 2-1-16,-2 0-4 0,-2-1-1 0,4 1 6 15,0 0 2-15,0 0 7 0,-2 2 5 0,0 0-5 0,1-1 9 16,1 4-4-16,0-3 10 0,-2 2-11 0,1 0 3 16,-1 1 2-16,4-1-13 0,-2-2 7 0,0 3-6 15,0-3 4-15,0 0-11 0,0-1 5 0,1 1-1 0,1-1 3 16,-2-1 5-16,1 0-5 0,1-2 0 0,-2 3 0 16,2-1 3-16,0-1 0 0,0 0-2 0,1-1-3 15,-1 1 4-15,-2-1-2 0,3 0 0 0,-3 0 4 0,3 0 2 16,-1 0 4-16,-1-1 5 0,-1 1 8 0,2-2 7 15,3 0 9-15,-4-1 5 0,3 1-4 0,2-3 4 16,0 0-7-16,0 0-4 0,3-4-9 0,0 1-14 0,0-1-3 16,3-3-7-16,1 0 0 0,0 0-4 0,1 2-1 15,1-5 1-15,2 4-4 0,-1-1 4 0,3-1-4 16,0-1 2-16,0 2 3 0,1-1-4 0,1-1-4 0,1 2 4 16,-2-2-1-16,1 2 2 0,-3 2 2 0,-1-3-2 15,-1 4 1-15,-2 1-5 0,-1-1 7 0,-4 2-3 16,2 1 3-16,-5-1 0 0,1 2-2 0,-1 1 4 0,0-1-8 15,-1 2 11-15,-3-1-2 0,1 3-2 0,-2 0-1 16,-1 1-3-16,0 0 5 0,0 0-5 0,-1 0 2 16,1 1-1-16,0 0-7 0,-3-1 3 0,3 2-5 0,0-2 4 15,0 0-7-15,0-2-8 0,0 4-19 0,0-4-26 16,0 2-17-16,0 0-51 0,0-1-42 0,0 1-63 16,0-1-63-16,-2 1-85 0</inkml:trace>
  <inkml:trace contextRef="#ctx0" brushRef="#br0" timeOffset="57916.7504">5469 12842 1078 0,'-2'-2'-2'0,"-1"0"13"0,0-2 0 16,4 0 6-16,-2 0 4 0,-1 3 6 0,2-1 11 15,0 0 13-15,0-1 18 0,0 3-1 0,2-2 1 0,-2 0-8 16,3 2 1-16,-3-1-7 0,3 0-14 0,-3 0-11 16,2-1-11-16,-2 2-9 0,1 0 1 0,-1 2 0 15,0-1 0-15,0 0 3 0,0 0 1 0,-1 1 4 0,1 0-15 16,0-2 0-16,0 3 6 0,0 0 8 0,0-1-6 15,-2 2 9-15,2 0 10 0,2 3 1 0,-2-1 3 0,3 1 5 16,-3 1-12-16,1 0-3 0,1-2 3 0,0 2-4 16,-2 1-7-16,4-1-6 0,-2-4 7 0,-1 4-4 0,1-3 6 15,1 2-2-15,-1-3 1 0,1 1-15 0,0-2 0 16,-1 1 3-16,1 1-2 0,-1-1-5 0,2 0 1 16,1 0-2-16,-2 1 3 0,2-2 6 0,-2 2 3 15,2-2-8-15,0 1 2 0,2-2 5 0,-2 3-3 0,0-3 5 16,0 2-7-16,-1-3 4 0,1 0-3 0,1 1 4 15,-1-2 8-15,0-2-3 0,0 2 5 0,-1-2 9 16,3-1-2-16,2 1 5 0,-1-4-2 0,0 1 2 0,4-1-3 16,0-2 5-16,-1-2 1 0,3 1-6 0,-1 0-1 15,1-2 2-15,0 1-4 0,-2-1 4 0,0 1-11 16,-1 0-3-16,3 0-7 0,-4 1-4 0,-1 0-1 0,2 1-5 16,-1-1 1-16,1 2 0 0,-2-1 3 0,-1 0-5 15,0-1 1-15,1 2-2 0,-2 1 6 0,-1-1-3 16,0 1-3-16,-1 0-4 0,3 0 1 0,-3 1 7 0,1-1 1 15,-1 2-2-15,0-1-5 0,1 0 8 0,-3 2 3 16,2-3-3-16,-1 3 4 0,0 0-9 0,-1-1 2 16,0 4 4-16,-1-1-1 0,-1 0-3 0,1 1-3 15,-2-1 4-15,-2 1-2 0,2 1-2 0,0-2-11 0,-1-1-15 16,1 2-31-16,0 0-27 0,-2 0-40 0,0 2-52 16,1 0-42-16,1-1-36 0,-5 2-54 0</inkml:trace>
  <inkml:trace contextRef="#ctx0" brushRef="#br0" timeOffset="64789.8248">5804 13513 1433 0,'-3'-2'5'0,"-1"-1"8"16,1 0 11-16,1-2 3 0,1 3 14 0,-4 0 14 0,1-3 17 16,1 5 21-16,3-2 7 0,-2 1 5 0,2 0 4 15,0 0 0-15,-2-1-6 0,2 2-14 0,0 0-18 16,2 0-19-16,-4 0-6 0,4 0-11 0,-2 0-18 16,0 0-1-16,2 0-3 0,-2 0-4 0,0 0 6 0,0 0-5 15,1 2-9-15,1-1 1 0,-2-1 2 0,0 2 1 16,2-2-2-16,-2 2 1 0,-2-2-5 0,2 0 1 15,-2 0 3-15,1 3 3 0,1-3 1 0,0 2-4 16,-2-2-3-16,2 2 1 0,-2-1 13 0,1 0 2 0,1 0-3 0,-3 3 2 16,1-4 4-16,-1 3 10 0,-1 1 2 15,1-1 5-15,0 0-5 0,-3 1 6 0,3-1 2 0,-2 4-3 16,-1-2-1-16,1 0-3 0,0 0-6 0,-2 2 0 16,0-2-7-16,1 0-3 0,-1 0-3 0,1 0-6 0,-3 1 0 15,4-3-2-15,-2 2 9 0,1 0-7 0,-2-1 4 16,2 1 1-16,0 0 1 0,1 0 10 0,0-5-11 15,-4 5 1-15,2-1-4 0,1 0 3 0,-2 0-4 16,-1-1-3-16,-1 1 1 0,2-1-8 0,-3 1 9 0,2-1-4 16,2 2-2-16,-2-1-4 0,0-1 8 0,2 1-4 0,-1-1 1 15,0 0 4-15,-1 1-4 0,1-1 1 0,0 1-2 16,-1-3 6-16,1 3-6 0,-2-1 1 0,2 0 1 16,-1-1 0-16,1 0-2 0,0 0 2 0,-3-1 0 15,5 2-1-15,-4-3 3 0,2 1 2 0,-1 0-7 0,-1 1-1 16,2-2 4-16,-1 0 2 0,1 3-4 0,0-3 1 15,3 0-2-15,-4 0-2 0,4 0 5 0,-1-3 1 16,1 3-3-16,-2 0-1 0,3 0 8 0,-2 0-5 0,1-2-1 16,0 1 1-16,2 0 1 0,-2 0 0 0,0-1-1 15,-1 2 0-15,0-1-8 0,1-1 7 0,-1 0-2 16,-1 2-5-16,0-1 2 0,-1 0 3 0,0-2 3 0,1 3-9 16,-2 0 4-16,1 0 1 0,0 0-4 0,-1-3 8 15,1 3-1-15,0 0-6 0,1 0 0 0,1 0 10 16,-3-1-9-16,2 0 6 0,-1 1 0 0,-1-2-4 0,3 2 1 15,-4 0-2-15,2 0-4 0,-3 0 3 0,2 0 6 16,1-1-6-16,-1 1 4 0,0 1-1 0,0-1-6 16,1 0 8-16,-1 0 1 0,1 0-10 0,1 0 6 15,1 2-2-15,-2 0-5 0,2-2 8 0,3 0 3 0,-2 0-6 16,0 0 1-16,0 0 7 0,1 0-6 0,-1 3-1 16,2-3 5-16,1 0-6 0,-4 0 5 0,4 3-4 0,-4-2 3 15,1 0-2-15,1 1 1 0,-1 0 2 0,0-1-9 16,-2 2 9-16,1-2-5 0,-3 2 1 0,1-3-1 15,1 4 0-15,-3-1 4 0,2 0-2 0,0-1 5 0,0 3-8 16,-1-3 1-16,0 1 3 0,1 3 0 0,0-3 0 16,-2 0-6-16,2 2 4 0,1 0 1 0,-4 0 1 0,3-1-4 15,2 1 3-15,-1-2-4 0,0 1 5 0,1-1 0 16,1 1-1-16,2-1-1 0,-2 1 1 0,0 0 4 16,-1 0 0-16,1-1-3 0,0 1-2 0,1-1 4 15,-3 3 1-15,2-5 2 0,-1 4-1 0,3-1-4 0,-2-3 0 16,0 3 3-16,1-1-3 0,0 0 3 0,0 1-3 15,-1 0 2-15,1 0-2 0,-1 0-5 0,-2 1 5 16,1 0 3-16,0-1-3 0,1 1-3 0,-1-2-1 0,-1 4 1 16,4-4 3-16,-2 3 9 0,-1-3-6 0,3 0 0 15,0 2 3-15,-2-2-3 0,2 1 5 0,0-2-6 0,1 0-2 16,-1 1-5-16,3-2 2 0,-2 0 1 0,2 1-1 16,-4-2 3-16,4 1-1 0,0-1 1 0,0 0 0 15,0 2 0-15,-2-1 3 0,2 1-5 0,-1-2 4 0,-1 3-5 16,0-1 1-16,1 2 4 0,-2-1-5 0,1 0 3 15,0 1-2-15,1-1 2 0,-1-1-3 0,-1 3 9 16,1-2-3-16,1-1-1 0,-1 2-1 0,2-2 1 16,-2-1-4-16,1 3 1 0,-2-3 1 0,3-1-5 0,-1 3 2 15,1-2-2-15,0 0 7 0,0-1 1 0,-2 0-14 16,2 0-15-16,0 0-34 0,0 0-48 0,-2 0-63 16,1-2-84-16,1-1-121 0</inkml:trace>
  <inkml:trace contextRef="#ctx0" brushRef="#br0" timeOffset="65549.0676">4520 13781 468 0,'2'-2'-2'0,"-1"2"16"15,1-3 1-15,0 3 13 0,-2-1 7 0,1 0 17 16,1 1 11-16,-1 0 20 0,1 0 14 0,0 0-7 15,-2 0 1-15,0-2-2 0,1 4 9 0,-1-2-1 0,-1-2-3 16,1 4 0-16,0-2 1 0,0 0 1 0,0 1 17 16,-2 0 2-16,2-1 2 0,0 0-4 0,-2 0 3 15,2 1-6-15,-1 1-10 0,1-2-3 0,0 0-17 0,-2 0-16 16,2 2-13-16,0 0-11 0,-1-1-18 0,1-1-9 16,0 2-7-16,-2 0-6 0,2 1-1 0,0-3 4 0,0 5-5 15,0-1 5-15,-2 4 6 0,1 1 0 16,-1 3 3-16,-1 0 3 0,1 1 0 0,-1 2 3 0,0 1 3 15,-1-1-9-15,2 1 2 0,-1-3 4 0,1-1 1 16,-1 2 9-16,0 1 3 0,-1-3 0 0,1 0 1 16,0 0 3-16,0 0 5 0,-1 0-9 0,0 0-7 0,1-2-5 15,0 0-6-15,0-2-6 0,1-1 2 0,-1 0-4 16,1-1-7-16,1-2 4 0,-1 0 4 0,2 1-8 16,-2-3 2-16,1 1 3 0,1 0-4 0,0-1 2 0,-3 0 4 15,3 0-3-15,0-2 5 0,3 0-2 0,-3 0-8 16,0 1 5-16,1-2 4 0,-1 1-3 0,2 0 0 15,-2-2 2-15,0 2-7 0,2 0 7 0,-2-2 2 0,0 2 4 16,0-1-8-16,1-1 5 0,-1 2-9 0,2-2 1 16,-2 2 0-16,0 0 1 0,1-3 5 0,1 3-6 15,-2-1 2-15,2 1 3 0,1-3 2 0,0 2 6 0,2-1-5 16,1 0-2-16,2 0-3 0,0-2-3 0,0 1 6 16,1-5-3-16,1 4 2 0,-1 0-5 0,2-2 4 0,-1 2 4 15,1-3 0-15,-2 1 0 0,1 1-10 0,-2 0 4 16,0 0 4-16,1 2-4 0,-4-1-2 0,0-1 0 15,1 3 0-15,-3-1 1 0,-1 1 5 0,2 1-1 16,-1-1-3-16,-1 2-1 0,0-2-1 0,-1 2 2 0,1-1-5 16,-2 1 4-16,0-1-4 0,0 1 0 15,0 0 0-15,0-1 3 0,0 1 4 0,0 0-4 0,0-2 7 16,0 2-10-16,0 0-8 0,0 0-17 0,0 0-38 16,0 0-43-16,0 0-52 0,0-2-67 0,0 1-67 0,0 0-80 15</inkml:trace>
  <inkml:trace contextRef="#ctx0" brushRef="#br0" timeOffset="68259.5536">5616 14642 1787 0,'-5'-1'1'0,"3"0"-2"0,-4-2 2 16,6-1 6-16,-5 4 7 0,2-1 20 0,-2-1 19 0,4 1 22 15,1 1 18-15,0 0 23 0,0 0 10 0,0 0 8 16,0 0 5-16,0 0-17 0,0 0-19 0,0 0-19 16,0 0-20-16,0 0-19 0,0 0-6 0,0 0-16 15,0 0-5-15,0 0 8 16,0 0-8-16,0 0 32 15,0 0-3-15,0 0 2 0,0 0 13 0,14 12 3 0,-14-12 11 16,0 0 7-16,0 0-1 0,0 0-14 0,0 0-9 16,0 0 5-16,151 32-11 0,-121-32-6 0,4 2-7 15,-1-2-14-15,2 1-2 0,0-1-4 0,-2 0-4 0,2 0-9 16,-2 0-2-16,-1 0-1 0,-4 0-2 0,-3 0 5 0,-1-1-10 16,-1 1 1-16,-3 0-1 0,-5 0-2 15,0 0 5-15,-3 1-2 0,-2-1-3 0,-4 0-1 0,-1 0 6 16,2 3-5-16,-3-3 7 0,-4 0 14 15,0 0-52 1,0 0-22-16,0 0-30 16,0 0-37-16,0 0-48 0,0 0-59 0,0 0-54 15,0 0-54-15,0 0-67 0</inkml:trace>
  <inkml:trace contextRef="#ctx0" brushRef="#br0" timeOffset="74938.4841">21070 5017 616 0,'0'-2'13'16,"0"0"7"-16,1-1-4 0,-1 0 4 0,0 1 1 16,0 0 7-16,0-1 7 0,0 3 15 0,0-1 1 0,0-2 2 15,2 3 17-15,-2-2 6 0,2 2 11 0,-2 0 6 16,0 0 2-16,1 0-1 0,-1 0-4 0,0 0-6 15,2 0 1-15,-1-1 2 0,-1 1 2 0,0-2-5 16,5 4 1-16,-8-4-4 0,3 2-1 0,0 0 7 0,0 0 3 16,0 0-6-16,-2 0-3 0,2 0 9 0,-1-3-13 15,2 3 4-15,-2 0 3 0,-1 0 2 0,2 0-15 16,0 0 4-16,-1 0-9 0,-3 0-17 0,4 0 2 0,-5-2-13 16,4 2-7-16,-2-2-12 0,-1-1-5 0,0-1-10 15,-4 1-2-15,3-1-1 0,-3-1 2 0,2-1-1 16,-2 2-2-16,-1-1-2 0,1 0-1 0,-2 1 0 0,-1-1 8 15,2 1-2-15,-1-3-3 0,-1 5 4 0,2-3-5 16,-1 0 5-16,-1 1 6 0,3-1 1 0,2 2-11 0,-3-2 4 16,2 4 4-16,1-2-8 0,-1 1 5 0,1-1-5 15,-2 0 4-15,2 3-7 0,-1-2 2 0,1 2-4 16,-3 0 2-16,1-2 6 0,0 2-9 0,-2-1 7 16,-1 1-7-16,0 0 6 0,0-1 5 0,-1 0-1 0,0 1-2 15,-2-2 0-15,1 2 7 0,1 0-10 0,1-2 5 16,0 2-1-16,0 0-4 0,1 0-1 0,2 0 2 15,-1 0-3-15,3 0 3 0,1 2-6 0,-2-2 8 0,3 0-9 16,0 2 9-16,-1-2-4 0,0 2-1 0,1 1 3 16,0-1-5-16,-3 0 7 0,2 2-10 0,-4 1 13 15,1-1-7-15,-1 1 4 0,-2 2 6 0,0-2-8 0,1 0 1 16,-2 2 4-16,0 0-2 0,-2 0-3 0,3-1-1 16,-2 1 2-16,3 0-7 0,-2 0 7 0,3-1-4 15,-4 0 6-15,4-1-3 0,-1 2 3 0,1-2 1 0,2 0-8 16,-1-1 4-16,2 0 0 0,-2 0 7 0,4-2-9 15,0 1 4-15,1 0-9 0,-2-1 4 0,2 1 3 16,2-3 5-16,-1 1-5 0,-1-1 0 0,3 0 5 0,-1 3-9 16,1-3 8-16,0 0 3 0,0 2 0 0,-2-2-11 15,2 0 6-15,0 0 0 0,-2 0-2 0,2 0 0 16,0 0-2-16,-1 0-6 0,1 1 0 0,-2-1-7 16,1 0-16-16,1 0-32 0,0 0-27 0,-2 0-32 0,0 0-49 0,2 0-42 15,-1-1-49-15,-1-1-40 0,1-1-45 16</inkml:trace>
  <inkml:trace contextRef="#ctx0" brushRef="#br0" timeOffset="75382.8372">20219 4982 725 0,'3'-3'1'0,"-1"1"11"0,1-4 8 0,1 5 1 16,-2-2 25-16,1 0 16 0,-1 0 20 0,0 1 28 0,-1 2 23 15,2-2 2-15,1 2 12 0,-4-3 18 0,0 1-17 16,0 2-2-16,0 0-14 0,0-2-29 0,0 2-20 16,-2 0-15-16,2 2-20 0,-2-2-14 0,2 2-4 0,0-2-14 15,-1 1-11-15,-1 1-3 0,2 0-4 0,0-2 2 16,0 0 0-16,0 3-5 0,0-3 0 0,0 3-3 0,-1-1 3 16,-1 2 6-16,0 0 3 0,2 0 1 0,-3 1 0 15,1-1 5-15,0 4-5 0,0-4 4 0,2 4 4 16,0-3-10-16,-1-1 5 0,1 1-6 0,0 1-1 0,0-2 2 15,1-2 1-15,-2 3 2 0,2-4-1 0,-1 1 5 16,0-2-2-16,2 2 1 0,-2-1 1 0,2-1 2 16,0 1-2-16,1-2-4 0,1 2 3 0,-4-1 4 15,3 0 0-15,2 0 12 0,-4 0 6 0,7 0 6 0,1 0 6 16,-1 0 0-16,2 0 3 0,7 0 3 0,-2-1-12 16,2 1-4-16,1-1-9 0,-3-1-10 0,4 0-5 15,-5 1 1-15,-1 1-3 0,0-2-6 0,-2 2 4 0,0 0-4 16,-5 0 2-16,0 0-3 0,-1 0 5 0,0-2-8 15,0 4 4-15,-2-2-10 0,0 0 3 0,-2 0-3 16,1 0-12-16,0 0-14 0,-1 0-27 0,-1 2-28 16,0-2-32-16,2 0-27 0,0 1-37 0,-2 1-27 0,0 1-38 15,0-2-40-15,-4 3-28 0</inkml:trace>
  <inkml:trace contextRef="#ctx0" brushRef="#br0" timeOffset="95754.098">6571 13692 1842 0,'0'-1'5'15,"0"0"7"-15,0-2 4 0,0 0 0 0,0 1 6 0,0 0 7 16,0 1 13-16,-2-1 7 0,0 2 12 0,1 0 13 16,1 0 7-16,1 0 7 0,-1 2 7 0,2-2-6 15,-2 0-12-15,2 1-2 0,-2-1-15 0,0 2-21 0,0-2-14 16,2 0-5-16,0-2-14 0,-2 2-4 0,3 0-2 16,-3 2-3-16,2-2-3 0,1 1 3 0,0 0 4 15,0 2 4-15,2-3 5 0,2 3 4 0,0-1-2 0,3-2 4 16,-1 2-3-16,4 0 4 0,-4-1-2 0,1 1-3 15,4-1 1-15,-4 0 2 0,-1 0 11 0,2 1-1 0,0-2 9 16,2 0-7-16,-2 0 5 0,0 0-2 0,1 0 5 16,3 0-6-16,-1-3-4 0,2 2-5 0,3 0-2 15,-2-1 2-15,5 1-1 0,0-3-8 0,4 2-4 0,-1-1 12 16,4 0-2-16,1-1-1 0,4 1-4 0,-1-1 4 16,4 1-6-16,1-1 12 0,-2 0-3 0,5 0-5 15,-5 3-2-15,3-3 1 0,-1 1 1 0,2-1-3 16,0 4 4-16,0-2-4 0,2 1-4 0,1 1-4 0,1-2 2 15,2 2-2-15,0-2 0 0,0 2 3 0,1 0-7 16,1-1 4-16,0 1-1 0,-1-2 1 0,1 2-5 0,0-2 5 16,-2 1 5-16,1 0 2 0,-1 0-1 0,0-1-3 15,0 2 1-15,2-2 7 0,0 0 5 0,1-1 2 0,0 2-9 16,-2-3 1-16,4 2 6 0,-5-1-4 0,3 0 9 16,-6-1-16-16,2 1 3 0,-2-1-6 0,-1 2 1 15,-2-1-4-15,0 0-4 0,-4-1 10 0,0 1-9 16,-3 2 10-16,-1-2-9 0,0 0 2 0,-2-2 4 0,0 0 7 15,-2 5 2-15,1-3-9 0,-1-1 7 0,0-1 1 16,0 3 9-16,-3-1 6 0,0 0 0 0,0-2-3 16,1 1-1-16,-3 1 4 0,-2-1-1 0,1-1-7 0,-2 2-3 15,1-2-8-15,1 1-3 0,-1-1-1 0,-2 2 1 16,1-1 1-16,2-1-1 0,-2 0 2 0,2 1 0 16,-2-1-4-16,-1 0 1 0,3 2 6 0,0-2-6 0,0 1-2 15,1-2-4-15,0 4-2 0,-2-2 9 0,4 1-2 16,-2-1-2-16,-1-1-3 0,3 2 3 0,0-2-4 15,0 2 7-15,1-1-1 0,2 1-8 0,2 1 4 0,0-1 1 16,2 1-3-16,4 0-4 0,-3 2 8 0,4-1-8 16,-1-1 5-16,2 0 5 0,3-3 3 0,-1 5-8 15,1 0 0-15,1-3 4 0,1 2-6 0,-2 0 5 0,5-2-4 16,-3 3-6-16,2-1 2 0,0-2 3 0,1 3-1 16,0 0 4-16,1 0 1 0,2-1 0 0,-3 2 1 15,4-1 1-15,-1 0-8 0,5 0 4 0,0 0 2 0,-2-2 0 16,-1-1-1-16,2 3-1 0,1-3-5 0,-1 1 7 15,0-1-2-15,1-1 0 0,-2 1 2 0,3-1-2 16,-1-2-4-16,3 2-4 0,0-1 13 0,0-2-3 0,1 4-4 16,4-2 4-16,-5 0-2 0,3-2 0 0,0 5 1 15,-2-2 3-15,0-1-9 0,-2 2 5 0,0-2-4 16,-1 1-1-16,2-1 2 0,-2 2 0 0,0-4 4 16,-1 2-2-16,1 0 4 0,1 0-10 0,0 0 17 0,-2-2-6 15,-1 0-4-15,3 4-2 0,-2-3-6 0,0-2 9 16,-2 1-2-16,2 2-1 0,-2-2-6 0,1 0 6 15,3 0-1-15,-4-1 8 0,2 0 1 0,0-1-9 16,1 2-3-16,-3-1 11 0,4-1-2 0,-4 1-6 0,-2 1-6 16,3-3 6-16,-2 1 3 0,0-1 2 0,-2 0 6 15,0-2-13-15,0 0 3 0,-5-2 6 0,5 2 9 16,-4-1-13-16,0-1-2 0,0-1 4 0,-1-1-2 0,0 1 6 16,1 0-4-16,-1-1-4 0,-1-1 1 0,2 4-3 15,-4-3-6-15,3 3 12 0,-2-1-2 0,-3 2-3 16,2 0-2-16,-3-1 5 0,0 1 0 0,0-2 1 15,0 3 13-15,-5-5-18 0,4 4 3 0,-3 1-3 16,1-2 4-16,0-1-3 0,1 1 6 0,0 1-1 0,-1 0-5 16,3-2 6-16,-1 2-3 0,0-2 2 0,3 2-1 15,-3-3 4-15,-1 5-5 0,1-2-1 0,-2 0-4 16,2 0 5-16,-2 2 0 0,1-2 5 0,-3 0-4 16,3 2-2-16,-1-1-6 0,-2 0 14 0,1-1-4 0,-3 2-10 0,3-1 7 15,-4 1-5-15,0-2 0 0,1 3 7 16,-1-2 1-16,0 2-8 0,0-1 5 0,2 0 4 15,-4-1-3-15,4 0 1 0,-2-1 5 0,0 0-6 0,2 1 1 0,-1-1 1 16,-1 0-1-16,4 0-7 0,-3-1-2 16,2-2 7-16,-2 3 0 0,2-2 2 0,-3 2-5 0,0 0-2 15,-3-1 3-15,-1 1 15 0,0 1-8 0,-3 1-8 16,1-2 1-16,-3 3-4 0,-3 0 4 0,0 0 4 16,-1-1-4-16,-1 3-6 0,2-1 1 0,-6 0 6 15,4 0-3-15,-3 1 6 0,2 1 3 0,-2-1-5 0,1-2 1 16,-3 1-1-16,3 4 4 0,-1-4-3 0,1 3-1 15,-3-3-3-15,2 0 0 0,0 0-2 0,0 2 3 0,-1-5-1 16,1 2 3-16,0 1-5 0,1-1 5 0,-2 1 2 16,2-1-2-16,1-1 8 0,0 1-6 0,0-1 3 15,-1 2-2-15,-3 1 0 0,0 0 0 0,3-3-1 0,-6 4-2 16,5 0-3-16,-4 1-4 0,-1 0 2 0,2 0 2 16,1-1 1-16,-3 1 0 0,0 1 6 0,3 0-1 15,-2-1-1-15,-1 0 4 0,1-2 1 0,-1 2-9 0,4-2 6 16,-4 3-3-16,2-2-2 0,2-1 1 15,-2 1-4-15,3-2 1 0,-1 1 0 0,1 2 1 0,2-3 9 16,-1-1-7-16,-1 1-5 0,1 0 3 0,-1-1 2 16,-1 2 0-16,1 1 2 0,-4 0-4 0,2 0-1 0,-1 2 1 15,-4 0 9-15,1 0-7 0,2 1 1 0,-4-1 6 16,-1 3-9-16,1-2 11 0,0 1-13 0,-2-1 4 16,3 3-1-16,-4-1-3 0,3-2 4 0,-5 1-1 0,4-1 4 15,-2 0-3-15,1 2 2 0,1-3-1 0,-1 3 3 16,0-2 0-16,3 0-2 0,-3 1-4 0,0-1 1 15,4 2-1-15,-4-3 4 0,2 3-5 0,0-2 1 0,-1 0-3 16,1 1 7-16,-2 0-12 0,2-3-28 0,0 2-41 16,-2-2-56-16,0 0-62 0,0-2-90 0,1-2-85 15,0 1-100-15</inkml:trace>
  <inkml:trace contextRef="#ctx0" brushRef="#br0" timeOffset="96246.145">17202 11548 1963 0,'3'-5'15'0,"-3"4"17"16,0-6 19-16,1 2 9 0,-1 1 11 0,0 3 25 16,0-2 27-16,0 2 23 0,0 0 10 0,0-1 0 0,-1 2-9 15,1 0-2-15,0 0 0 0,0 0-16 0,0 0-17 16,0 0-21-16,0 0-18 0,0 0-11 0,0 0-7 15,0 0-4-15,0 0-11 0,0 0-6 0,0 0-8 16,0 0-5-16,0 0 2 0,0 0-3 16,0 0-20-16,19 4-7 31,66 5 12-15,-63-6-11-16,0 0 4 0,1-1 2 0,0 2-5 15,-1-1 20-15,-1-1-19 0,-3 4-2 0,0-2 2 16,0-2 6-16,-1 5-5 0,-1-2-1 0,0 0 6 15,-2 1-7-15,3-2 5 0,-4 2-3 0,1-1 0 0,-3 1 1 16,2-1 5-16,-4 1-4 0,-1 1-3 0,-3-3-2 16,1 0-4-16,-1 3 9 0,-2-1 1 0,-1-2-4 15,-1 1-9-15,-1 2 5 0,0-2 5 0,0 6-2 16,0-2 3-16,-3 0-2 0,0 3-1 0,0 2-2 16,-6 2 10-16,2 0-4 0,-1 1-1 0,-1 0 4 0,-4 0 3 15,4 1-7-15,-1-1 2 0,-1 0 2 0,5-4-7 16,-1-3 5-16,1 2-12 0,2-1-13 0,2-2-12 0,0 0-2 15,-1-3-29-15,3 0-24 0,2-1-20 0,-1 1-40 16,3-1-21-16,0-4-16 0,1 3-33 0,-2-3-30 0,3-1-16 16,2 0-26-16,2-1-31 0</inkml:trace>
  <inkml:trace contextRef="#ctx0" brushRef="#br0" timeOffset="100502.5893">7157 12230 1636 0,'6'-5'8'0,"-4"2"8"0,1-1 7 0,-2-1 2 16,-2 1 5-16,1 1 6 0,-2-2 21 0,1 4 19 15,-3-2 28-15,1-2 12 0,0 2 9 0,-2 1 16 0,1 0 8 16,1 1 9-16,-2 1-16 0,0 0-16 0,2-1-35 15,-2 1-14-15,0 0-12 0,1 1-5 0,-1-1-13 16,-1 1-12-16,-1 1-5 0,1-2 5 0,-5 2 7 0,0 0-5 16,1 2 2-16,-2-1-10 0,-4 0 5 0,0 3-2 15,2 1 3-15,-2 0 3 0,-4 1-1 0,2 0-4 16,-2 2 0-16,2 0 4 0,-2 2-4 0,-2-1 6 0,1 0 2 16,0 2-2-16,1-1-13 0,-2 0 5 0,3-1 3 15,-3 4 1-15,1-5 1 0,0 4 0 0,1-4-6 16,0 4-2-16,-1-2 11 0,2 0-4 0,-1 3-9 0,2-3-2 15,-3 2-4-15,4 1-2 0,-4-2-3 0,3-1 4 0,0-1-7 16,1 4 3-16,1-5-3 0,-1 2-2 16,0-1 0-16,2-1-3 0,2 1 7 0,-4 1-8 15,4-2 1-15,-1 1-2 0,3-2 4 0,-1 1-2 0,-1 0-2 16,1 0 5-16,2-1-10 0,-2 1 1 0,3-1 4 16,-5 1-3-16,4 1 2 0,-2-2 4 0,4 3-4 0,-4-3-1 15,2 1 6-15,2-3-3 0,-2 0-4 0,2 1 5 16,-1-3-3-16,1 2 1 0,0-5 3 0,-1 4-6 15,2-1 0-15,1 0-1 0,-1-4 8 0,3 5-6 0,-4-2 1 16,5 1-11-16,-2-3 7 0,-1 3-7 0,1-2 5 16,0 1 1-16,-1 0-3 0,1 0-1 0,0 0 7 15,1 1 0-15,-1-2-4 0,0 2 10 0,-1-1-6 0,1 2 3 16,0-1-5-16,1 1 7 0,-1-3-2 0,0 1-1 16,1 2 1-16,-1-2 7 0,2-3-4 0,-2 3-6 15,5-2 10-15,-3-1-5 0,1-1 0 0,2 3 3 16,-2-3-7-16,2 0-4 0,0 0 3 0,2-3-6 0,-2 3-15 15,0 0 0-15,0 0-18 0,0-1-2 0,2-1-19 16,-1 0-25-16,1 2-31 0,-2-2-28 0,0-1-34 16,1 1-49-16,1 0-56 0,0-2-85 0,-1 0-72 0,-1-1-65 15</inkml:trace>
  <inkml:trace contextRef="#ctx0" brushRef="#br0" timeOffset="101080.437">6009 12630 1212 0,'2'0'6'0,"-2"-2"15"0,1-4 5 0,1 5 29 15,0-3 11-15,-2-1 18 0,0 1 21 0,0 1 17 0,1-1 9 16,-1 2-12-16,0-1 4 0,0 3-23 15,0 0-14-15,0 0-15 0,0 0-15 0,-1 0-15 0,1 0-9 16,0 2-6-16,-2 1-7 0,2 0-2 0,-2 2 8 0,1 1 4 16,-4 1 1-16,0 4 9 0,2 0-7 15,-3 0 9-15,0 2 3 0,1-1-2 0,-2 3-2 0,2-2-2 16,2-1-2-16,-1-2-6 0,1 1 6 0,0-1 1 0,1-1-4 16,0-1 0-16,1-1-1 0,-1 2-5 15,2-4 1-15,-3 0-10 0,3 0-3 0,0 0-4 0,-2-1-5 16,2 2-1-16,-1-2 1 0,1-1-1 0,0 1-5 15,0 0 3-15,0-3-5 0,1 3-1 0,-1-2 15 0,2 0 12 16,-2 2-6-16,1 0 2 0,1 0 0 0,0 1 5 16,-2-1 5-16,3 1-2 0,-3-2-11 0,3 1-11 0,-1-3 0 15,1 3-3-15,-1-4 5 0,2 3 0 0,-4-3-5 16,3 3 3-16,0-2 2 0,0 0 0 0,1 2 4 16,-1-2 7-16,2 0 0 0,-2 1-5 0,4 0 7 15,-3-1 1-15,2-1 0 0,-1 2-3 0,0-2 3 16,0 2-9-16,0 0 1 0,-1-1 4 0,1-1-2 0,-1 0 1 15,1 0-5-15,0 0 4 0,1 3-8 0,0-3 3 16,1-3-3-16,-2 3-4 0,3 0 0 0,-1 0 0 16,0 0 0-16,1-1 1 0,0-1-7 0,1 0 7 0,-1 2 1 15,2-2-4-15,-1 1 4 0,-1-1-7 0,0 0 7 16,0 0-9-16,1-1 6 0,1 2-3 0,-2-3 0 16,1 1 5-16,0 1-10 0,1-1 0 0,1-1 1 0,-3 1 2 15,0 1-9-15,1-1-13 0,1-1-27 0,-4-1-25 16,0 2-46-16,1-1-55 0,-4 1-64 0,5-1-75 0,-5-2-82 15</inkml:trace>
  <inkml:trace contextRef="#ctx0" brushRef="#br0" timeOffset="103755.0945">6760 14141 1264 0,'-3'-4'4'0,"3"1"1"0,-2-1-3 0,2-1 10 16,-4 0 0-16,0 0 5 0,3 2 15 0,-4-1 13 0,3 0 4 15,-1 0 15-15,2 0 17 0,-1 1 0 0,0 0-1 16,1 0 7-16,1-1-8 0,0 0-4 0,-2 2 2 16,2 0-7-16,0-2-9 0,0 2 3 0,0-1 1 15,-1-1-9-15,1 4-9 0,-2-3-4 0,2 1-7 0,-4-1-4 16,4-1 3-16,-2 2-9 0,-1 0 6 0,3-1 5 15,-3 0 9-15,1-2-1 0,-1 3-2 0,0 1 6 16,1-3 5-16,-1 2-1 0,-1-1-2 0,0-1-5 0,1 1-6 16,-3 1 1-16,4-1 8 0,-1 0-10 0,-4-1-6 15,4 2-2-15,-4 0-2 0,3-2-1 0,0 2 3 0,-1-2-3 16,-2 1-13-16,2 0 4 0,0-1 1 0,0 1-7 16,0 1-1-16,-2-3-4 0,1 2-5 0,-1-1-3 15,2 1 3-15,-3 0 0 0,0 1-8 0,1-2 4 16,0 1-2-16,-1 1 3 0,-2 0 1 0,1-1 4 0,-1 1-2 15,1-1 0-15,1 1-1 0,-3-1 6 0,0 1-5 16,4-1-3-16,-5 2 8 0,4-2 1 0,-5 0 4 0,1 1-5 16,2 0 8-16,-4-1-5 0,3 2 2 0,-3-1 5 15,1-2-2-15,0 2-5 0,1-1-3 0,-1 3 5 16,-1-4-3-16,1 3 4 0,-1-2-1 0,0 2 0 16,1-2-1-16,-3 1 3 0,2 1-1 0,0-1-7 0,-1 2 1 15,0-1-4-15,0-1 9 0,1 2 2 0,0 0-12 16,-2 0 0-16,3 0 7 0,-2 2-4 0,2-2 1 15,-1 0 2-15,0 1-7 0,0-1-7 0,2 2 7 0,1-1 2 16,-1 0-7-16,1 0 8 0,1 2-2 0,-2-2-8 16,2 0 4-16,0 2 10 0,-2-3-4 0,2 2-3 0,0 0 4 15,0-2-3-15,-1 4 1 0,0-3 5 0,1 2-4 16,1-2-8-16,-2 1 3 0,0-1 0 0,1-1 3 16,1 5-3-16,-2-3 2 0,1 1-7 0,-1 0 3 15,2-1 9-15,-1 0 2 0,-1 1-5 0,2-1 1 0,-1 1 8 16,2-1-7-16,-1 0 15 0,1 3 4 0,-4-5-7 15,2 5 0-15,0-3 9 0,0 2-5 0,0-1-1 16,-2 2 7-16,0 1-7 0,1-2-5 0,0 3 1 16,0-2-1-16,0 2-6 0,1-1-1 0,-2 1-1 0,4 0-1 15,-2 0-6-15,1-2 6 0,1 2-4 0,0 0-3 16,1-1 5-16,-2 2 2 0,3 0-5 0,-2 0 4 16,3 1 4-16,-4 0-5 0,2 1-3 0,1 0 3 0,-1 0-2 15,1 2 5-15,0-1 4 0,1 4-12 0,-1 0-2 16,1 0 9-16,-1-1-2 0,-2 3 2 0,2-1 1 0,2 2-8 15,-2-1 0-15,1-1 5 0,2 0 0 0,-1 0-7 16,0 3 9-16,0-2-7 0,2 0 2 0,-1 0 3 0,1 1-3 16,1-2 1-16,-1 0 4 0,0-1-1 0,2 0-4 15,0-1 1-15,2 1-8 0,0 1 4 0,-1-1 2 16,4 0 4-16,0 2-5 0,0 0 2 0,2 3-2 16,1 0 7-16,-1-2-1 0,1 3 1 0,2 0-5 0,2-1-7 15,-4 1 5-15,6 0 0 0,-3-4 1 0,3 3-2 16,-1-2 7-16,4-2-4 0,-1 0 0 0,1-3 5 15,1 0-6-15,4-2 3 0,-2-2-4 0,1 1 1 0,3-3-11 16,-2-2-5-16,3 1-8 0,0-4-32 0,1-2-46 16,1 0-53-16,-1-1-58 0,3-4-87 0,-1-2-90 15,1 2-106-15</inkml:trace>
  <inkml:trace contextRef="#ctx0" brushRef="#br0" timeOffset="104616.1008">7135 14379 1798 0,'-5'-4'13'0,"2"1"16"0,1-3 10 0,2 2 4 15,-5 3 8-15,2-1 16 0,2-2 6 0,-2 4 16 0,1 0-3 16,-1-1-6-16,3 1-4 0,0 0 1 0,0 0-9 15,0 0-19-15,3 1 0 0,-3-2-18 0,2 2-15 16,1-1-7-16,-3-1-6 0,4-1-2 0,-1 2 2 0,-1-2 8 16,1 2-11-16,0-3 1 0,1 1 11 0,2 1 3 15,-1-1 3-15,4 0-5 0,-3 0 2 0,4-1-5 16,-1 1 8-16,1 1 11 0,-1-3 2 0,4 2-4 0,-2-3 2 16,0 2 7-16,2 0-6 0,0 1 13 0,-1 0-5 15,-1-1-5-15,-1 3-8 0,0 0 4 0,-1 0 0 16,-5 1-1-16,0-1 10 0,-1 2-11 0,-3-2 5 0,0 2 1 15,0-2-1-15,-3 2 1 0,1-2 3 0,2 1 7 16,-5 1 1-16,2 3 5 0,0 0-1 0,-2 0 10 0,-1 3-2 16,0-1-3-16,-1 2-2 0,1-1-10 0,-2 1-12 15,2-1-2-15,-1 0-2 0,4-2-16 0,-2 1 5 0,0-2-1 16,1 2-5-16,1-2 2 0,0 0-1 0,0 2-4 16,1-5-3-16,-1 3 6 0,1-2-3 0,2 2-5 15,-3-1 2-15,3 2-2 0,0-4 1 0,3 4-1 0,-1-2 10 16,1 2-11-16,-1-1 2 0,2 1-1 0,0 0 0 15,1-1 2-15,2 1-2 0,-2 2 8 0,0-3-9 16,1 3 2-16,3-3-2 0,-2 3 7 0,1-2-3 0,1 2-1 16,0-1 1-16,-1 1-6 0,0-2 4 0,1 1 3 15,-2 0 1-15,1-1-7 0,-3 2-3 0,0-1 2 16,1-1 1-16,-2-1-1 0,0 1-2 0,-1-1 9 0,-3-1-4 16,3 0 3-16,-1-3 7 0,-2 2-5 15,0-2-2-15,0 1 5 0,0-2-1 0,-2 0-4 0,0 1 1 16,1-1-3-16,1 0 1 0,-3 0 6 0,1 0-6 15,0 2 1-15,-1 1-11 0,0-1-10 0,-3 0-17 0,1 2-18 16,-1-3-45-16,-2 2-51 0,0-3-60 0,-1 2-69 16,1-4-66-16,3 2-87 0</inkml:trace>
  <inkml:trace contextRef="#ctx0" brushRef="#br0" timeOffset="105035.549">7547 14262 2323 0,'6'-4'23'0,"-2"3"18"15,-1-2 12-15,0 0 15 0,-3 3 19 16,0 0 16-16,-3 3 17 0,1 1 5 0,-1-2-16 0,0 1-4 16,1 2-13-16,-1 0-14 0,1 2 0 0,-2 0 3 15,1 6-11-15,0 2 1 0,1 2-6 0,-1 1-11 16,0 3 4-16,1-1-1 0,2 1-17 0,0-3-20 15,0-1-3-15,2 0-7 0,2-5 1 0,0 2-1 0,-1-4 2 16,4 1-4-16,0-3-2 0,-1-2 2 0,1 1-1 16,3-5-6-16,0 2 8 0,0-3-13 0,2-2-2 15,1 0 1-15,0-3-2 0,-1 0-2 0,1 0-3 16,2-2 4-16,-2-1-3 0,3 0 8 0,-3-1-2 0,-1 1 3 16,1-3-1-16,-2 5 0 0,0-4 4 0,-1 4 6 15,-2-2-11-15,2 3 8 0,-3 0-1 0,-1-1-5 16,-1 3 12-16,2 0 5 0,-3 1-4 0,1 1-1 0,-2-2 3 15,-2 4 2-15,3-1 0 0,-3 1 3 16,1 1-5-16,1 1 2 0,-1 0-4 0,-1 3 2 0,3 2-2 16,0 1-6-16,-1 2 7 0,2 4-4 0,-2 1-3 15,-1 3-17-15,1 0-7 0,2 2-30 0,-5-1-44 16,1 1-70-16,-1-3-74 0,0 3-87 0,0-3-115 16</inkml:trace>
  <inkml:trace contextRef="#ctx0" brushRef="#br0" timeOffset="110562.0198">18583 6835 2019 0,'-1'-1'11'15,"-1"-1"17"-15,-1 2 14 0,5-4 10 0,-4 1 5 16,0 3 2-16,2 0 15 0,0-1 15 0,-1 2 2 0,1-1-2 16,0 0-2-16,0 0 6 0,1 0 4 0,1 0 3 15,-2 0-2-15,-2 0-11 0,4 0-14 0,-2 0-13 0,0 2-13 16,0-2-16-16,-2 0-6 0,2 1-8 0,0-1 0 31,0 0-7-31,0 0 32 16,0 0-11-16,0 0 6 0,0 0 15 0,0 0 2 15,0 0 5-15,25 12-1 0,14 5-2 0,-27-13-6 16,2 1-8-16,1 0-5 0,0-1-6 0,-2 2 0 16,3-1-10-16,-2-1 0 0,0 1-4 0,2 0-6 0,-2-1 4 15,-1-1-2-15,4 2 0 0,-1 0 2 0,3-2 2 16,-3 1-9-16,1 4 5 0,2-4 2 0,-3 1-2 16,5 0 2-16,-5-1-8 0,2 2-2 0,-1-4 1 15,0 4 4-15,1-5-5 0,-1 4 0 0,0-1 4 0,0 0-6 16,-3 0 2-16,2-1 0 0,3-1 0 0,0 2 0 15,0 0 2-15,2-3-2 0,-1 5 0 0,-1-4 4 0,3 2-4 16,2-1 3-16,-3 2-3 0,2 2 2 0,-1-2-6 16,2 0-1-16,-5 0 2 0,3 0-7 0,0-3 7 15,-2 6-1-15,2-4-2 0,-2 3 2 0,-2-1 8 0,2 1-1 16,0-2-3-16,1-1 2 0,1 4-6 0,-1-3-2 16,0-1 2-16,1 1 1 0,-2 0-5 0,-1-3 1 15,2 3-1-15,1-1 3 0,-5 0 6 0,4-1-1 0,-3 1-1 16,0-2-6-16,2 1 2 0,-1-1 2 0,1 0-2 15,-3-1 5-15,-1 1-8 0,-1-2 4 0,0 0-4 16,-1 2 6-16,-1-2-1 0,-13 0-19 47,23 0-15-47,-23 0-9 0,0 0-22 16,0 0-34-16,0 0-45 0,0 0-35 0,0 0-58 15,0 0-53-15,0 0-66 0,0 0-45 0,0 0-42 16</inkml:trace>
  <inkml:trace contextRef="#ctx0" brushRef="#br0" timeOffset="114728.5498">20838 6692 2334 0,'-4'-2'20'0,"1"-1"22"0,-2-2 13 15,2 4 6-15,0-1 12 0,0 1 8 0,-1-2 30 16,1 3 8-16,1 0-13 0,2 0-17 0,0 0-11 15,0 0-7-15,2 3-15 0,3-3-4 0,-2-3-24 16,4 3-1-16,-3 0-6 0,10-2 11 0,2-1 7 0,10 0 10 16,2 1 13-16,10-2 5 0,9 1-4 0,9 0-4 15,5 1 1-15,2 2-14 0,4 0 0 0,1 0-11 16,0 3-12-16,0-1-13 0,-3 1 9 0,-4-3-1 0,-4 2-3 16,-3-2 0-16,-3 0-3 0,-4 0 1 0,-1 0 6 15,0-2 3-15,-5 2-14 0,0-3 0 0,1 3 1 16,1-2-4-16,0-1-14 0,-2 2-6 0,-1-1-25 15,-4 0-36-15,0-1-42 0,-3-1-54 0,-3 1-60 0,-3 0-64 16,-4-3-56-16,-3-1-73 0</inkml:trace>
  <inkml:trace contextRef="#ctx0" brushRef="#br0" timeOffset="115067.7673">22087 6365 2836 0,'-14'-9'11'16,"5"1"18"-16,-2 1 5 0,9-1-1 0,-4 2 3 15,1 3 0-15,4-1 0 0,1 4-1 0,0-3-11 16,1 2-19-16,4-1-4 0,0 0 7 0,2 1-4 0,6 0 7 16,3 1-2-16,3 1 2 0,6 0 3 0,4 4 0 15,4 0-5-15,2 2 3 0,1 2-1 0,3 1-5 16,-2 0 3-16,-2 4-1 0,0-1 1 0,-4 1 5 0,1 1-3 15,-1-1-10-15,-4 3 3 0,0-2-1 0,-2-1-5 16,0 3 8-16,-4-2-7 0,0-1-1 0,-3-2 1 16,-3 1 5-16,-3-4-1 0,0 1 0 0,-6 0 4 0,-1-3-6 15,-2-1 4-15,-3-1 1 0,0-2-1 0,-2 2-5 16,1 2 4-16,-6-2-2 0,3 0 1 0,-3 2-5 16,-4 1-10-16,0 1-8 0,-2-1-9 0,-1 1-23 15,0 3-32-15,-2-1-41 0,0 0-56 0,-3 1-63 16,7 0-77-16</inkml:trace>
  <inkml:trace contextRef="#ctx0" brushRef="#br0" timeOffset="117283.5667">24651 6237 3507 0,'-6'-3'11'0,"4"1"8"0,-1-1-2 0,5-3 8 0,-4 1-2 16,2 3 5-16,0-2 12 0,0-2 15 0,0 3-7 16,0-1-5-16,0 1 4 0,2-2-7 0,-1 5 4 15,1-5-7-15,1 5-6 0,0-2-15 0,-1 2-6 0,3-2-4 16,2-1 1-16,5 3-2 0,1-3-1 0,5 1 0 15,4 2-1-15,5-2 2 0,0 2-3 0,3 0 4 16,-1 2-2-16,-1 0 1 0,-3 1-5 0,-3 0 1 16,-4-1-4-16,-2 0 0 0,-7-2 3 0,0 3-4 0,-4-3 6 15,-3 2-2-15,-4-2 7 0,2 2-4 0,-3-1 2 16,0 1-2-16,-1 1 2 0,-1-2-1 0,-2 4 0 16,1 0 0-16,-5 2 6 0,0 1-2 0,-2 2-2 0,-3 1 9 15,4 0-5-15,-6-2 0 0,6 2-7 0,-2-3 4 16,2-1-10-16,4-2 8 0,-1 1-4 0,4-2-7 15,1 0 4-15,0 2-6 0,4-3 3 0,-1 1 2 0,2 1-4 16,-1 0-6-16,4 0 5 0,-1 0 1 0,0 1 2 16,3 1 7-16,4 1 1 0,-1 0-8 0,2 1 3 15,2 0 7-15,1 1-2 0,0 0 1 0,1 2-6 0,0 0 4 16,0 0-14-16,0 1 12 0,-2-1 2 0,-2 2-7 16,-2-1 8-16,1-4-8 0,-3 3 4 0,0-1-6 15,-4-5 15-15,2 3-9 0,-2-2 2 0,-1-1-1 16,-2-1-5-16,0-1 9 0,0-1-6 0,0 0 4 0,0 0-4 15,-2-2 7-15,-1 2-5 0,2-1 5 0,-3 2-4 16,-1-1 4-16,-4 2 7 0,1-1-1 0,-3 1-2 16,-3 0-6-16,-2 1 4 0,0 0-9 0,0 0-4 0,-1-1-22 15,0-1-29-15,6 1-36 0,0-2-44 0,0-2-44 16,4-1-54-16,4-1-46 0,0-3-65 0,3 0-46 16,3-4-43-16</inkml:trace>
  <inkml:trace contextRef="#ctx0" brushRef="#br0" timeOffset="117659.9224">25293 6225 1549 0,'13'0'27'16,"-7"-2"13"-16,-4 2 13 0,-1 0 7 0,-2 2 3 0,-1 2 16 16,-3-1 36-16,2 7 29 0,-5-1-11 0,2 1-1 15,-4 4-7-15,2 3 3 0,-2 1-1 0,2 1-12 16,-2 2-32-16,-1-1-24 0,6-1-17 0,1 0-10 0,0 0 0 15,1-3-11-15,3 0-3 0,2-1-1 0,1-1-1 16,0-3-10-16,2-2 6 0,1 0 0 0,2-3-10 0,0 0 7 16,0-3-1-16,6-3-5 0,-3 0-2 15,5 0 6-15,3-3-6 0,3-1-1 0,0-1 2 16,1 0-4-16,3-2 1 0,1 1-1 0,-2-2-1 16,-1 0 0-16,-1 0-2 0,-3 0 2 0,-1 0 5 0,-2 0-4 15,-3 3 1-15,-2 1 1 0,-3 0 1 0,0 1 5 16,-6 3 1-16,2 0-4 0,-5 0 1 0,2 0-1 15,-4 2 7-15,2-1 0 0,0-1-2 0,0 4 6 0,-1-4 11 16,-1 4 12-16,2 1 4 0,0 1 9 0,2 1-3 16,-2 2 0-16,1 1 2 0,-1 3-10 0,4 1-16 15,-3 2-8-15,1 0-5 0,-1 0-12 0,-1 3-11 0,2 1-18 16,-2 0-35-16,0 0-64 0,0 1-74 0,-2-3-96 16,-1 2-128-16</inkml:trace>
  <inkml:trace contextRef="#ctx0" brushRef="#br0" timeOffset="152661.9907">17739 5748 925 0,'-3'-4'15'0,"2"3"22"0,1-3 3 15,0-1 3-15,-5 3 6 0,3-1 13 0,1 3 6 16,-3-2 14-16,3 1-2 0,1-1-14 0,-2 2 6 16,2-2 4-16,-2 2 6 0,2 0 1 0,0 0 5 15,0 0-10-15,0 0 0 0,0 2 1 0,2-2 0 16,-2 0 6-16,0 0-4 0,-2 2-1 0,4-2-2 0,-2 0 2 16,0 1-5-16,0-1 5 0,2 0 3 0,-2 0-8 0,-87 0-3 15,76 0-8-15,12 2-2 0,-1-2 7 0,2 0-6 16,-1 0-7-16,-1 0-8 0,0 0-1 0,87 0-1 15,-72 0 3-15,-15 0 4 0,0 0-15 0,1 0 6 16,-1 0-4-16,0 0 8 0,0 2 0 0,0-2 1 16,2 0-5-16,-4 0-9 0,2 0 2 0,0 0-8 0,2-2-3 15,-2 2-7-15,2 0-2 0,-2 0-6 0,0 0-6 16,0 0-3-16,1 0-1 0,-1 0 3 0,2 0-1 16,-2 0 15-16,0 0 8 15,23 7-10-15,-15-4 3 0,1 1-10 0,1-3-4 16,1 4-3-16,2-4 5 0,-2 2-1 0,1 0-4 0,1 1-1 15,-1-1-6-15,1-3 12 0,-1 4-4 0,3-1-4 16,0-1-1-16,0 1 0 0,0 1 4 0,2-1-2 16,1 0 0-16,-1 1 0 0,0-1-3 0,1 1 9 0,-1-1-1 15,-1-3-3-15,-1 5-4 0,1-2-2 0,0-1 10 0,-1 0-6 16,-2 1 5-16,0-1-7 0,-1-2 7 16,2 4-5-16,-5-3 5 0,3 2 5 0,0-2-10 0,-4-1 0 15,3 3 5-15,-2-3-2 0,-1 3-3 0,95 16 9 47,-97-19-8-47,2 3-4 16,0-2 10-16,1-1-7 0,-2 3 11 0,-1-1-6 15,1 0 0-15,1-1-6 0,2-1 5 0,-2 2 3 16,2-1-10-16,1-1 4 0,-3 0-5 0,1 2 2 0,2-2 5 16,-1 0 2-16,0 0-5 0,0 2 0 0,-2 0 2 15,2-1 0-15,1-1-1 0,-2 2 12 0,-1 0-14 16,5-2 2-16,-4 1-2 0,1 0 2 0,2-1 8 0,0 0-9 15,0 1 6-15,1-1-12 0,0 0 12 0,-1 0-1 16,1 3 4-16,1-3-6 0,-3 0-6 0,0 0 8 16,3 0-7-16,-3 0 2 0,2 0-3 0,-4 2 1 15,3-2-1-15,2-2 3 0,-3 2 1 0,0 0-6 0,2-3 12 16,-1 3-7-16,1-2 5 0,-2 1-7 0,0-1 1 16,2 0-1-16,-1 1 4 0,1-1 1 0,0 0-7 15,1 0 8-15,-2-1-8 0,1 1 6 0,1 1-5 0,-1-4 3 16,-1 5-4-16,0 0 8 0,-1-1-4 0,0 0 2 15,-3-1-4-15,0 2-3 0,2 0 5 0,-1 0 2 16,0-2 1-16,-2 2-3 0,2 0-3 0,-3-1-1 0,1 1 6 16,-3-2 3-16,6 2-3 0,-4 0-4 0,0-2-5 15,3 1 4-15,0 1 1 0,-3 0-1 0,2 0 4 16,-1-1-1-16,0 1 0 0,-1 0 0 0,1-3 7 16,-2 3-5-16,1 0 1 0,3-3 1 0,-6 3-4 15,4-2 3-15,-1 2 2 0,1 0-7 0,-1-2 1 0,0 2 2 16,-1-3-6-16,1 3 5 0,1-3 4 0,2 3-8 15,-4-1 6-15,1-2 0 0,2 2-6 0,1-1 6 16,-1 0-2-16,-1 2-7 0,1-2 6 0,-1 1 2 16,0 1-1-16,-1-2-1 0,-1 2 2 0,-2-2-2 0,2 2 7 15,1 0-1-15,-3-1-6 0,2 0 4 0,-2 1-8 16,0 0 8-16,2 0 4 0,-1-3-10 0,-3 3-1 16,3 0 6-16,0 0-2 0,-3 0-2 0,2-1 2 15,1 1 2-15,-3-1-5 0,3 1 6 0,-3 0 0 16,1 0-6-16,-1 0 3 0,1-1 0 0,0 1 0 0,-2 0 1 15,1 0-1-15,-1 0-1 0,0 0-6 0,0 0 2 16,0 0-5-16,0 0-8 0,0 1-3 0,0-2-8 16,0 1 1-16,0 0-11 0,0 0-4 0,0 0-20 15,0 0-20-15,0 0-19 0,0 0-23 0,-1-2-34 0,2 2-48 16,-2-2-49-16,2 1-51 0,1-1-43 0,0-3-33 16</inkml:trace>
  <inkml:trace contextRef="#ctx0" brushRef="#br0" timeOffset="157798.7763">21830 5441 1254 0,'2'-3'5'0,"-1"1"11"0,-1-3 10 0,3-2 7 0,-3 4 6 15,0-1 12-15,0 2 14 0,2 1 20 0,-2-1 6 16,2 2 2-16,0 0 0 0,-2 0-4 0,0-2 6 0,4 2 0 16,-4 0-4-16,0 0-16 0,0 0-6 0,1-1-9 15,-1 1-3-15,0 0 1 0,2 0-12 0,-4 0-9 0,2 1-7 16,0-1 1-16,2 0-4 0,-4 0-1 0,4 2-5 15,-4-2-8-15,1 0 2 0,1 2-1 0,-2-2-4 16,2 1-10-16,-2 1 0 0,2-2-3 0,0 2 2 16,0-1 4-16,0 3-2 0,0 0 1 0,-2 2 2 0,0 1 9 0,0 2 2 15,-2 2 3-15,0 0-8 0,1-1-1 16,-3 0 2-16,2 1 1 0,-1-1-6 0,1 1 0 0,0-2-3 16,0 0 1-16,0 1 4 0,0 2-1 0,1-2 1 15,-2 0-4-15,-1 0-1 0,2-1 6 0,-3 3-1 0,2-2-2 16,-1-1-2-16,-2-1 8 0,2 4 3 0,-1-3 8 15,1 2 0-15,0-2 1 0,-3 1 3 0,-1 0-7 16,3-3 14-16,-2 3-5 0,1-4-8 0,-1 1 2 0,1-2 3 16,-2 3-6-16,2-4 4 0,0 3 5 0,-2-1-3 15,0 1-4-15,0-2 3 0,0-1-7 0,-2 4 1 16,3-3-7-16,-5 2-1 0,2-2 0 0,-1 0-11 0,1 2 5 16,-1-2-2-16,-1-1 5 0,2 2-3 0,-4 1 2 15,3-3 1-15,-1 2-5 0,0 0 2 0,-2-1-3 16,3 1-2-16,-4-1 1 0,1 1-1 0,2-3 2 15,0 4-4-15,-2-2 5 0,3 0-1 0,-1-1-4 0,1-1 7 16,1 2-5-16,-2 0 3 0,2-1-1 0,-3-1 1 16,2 2-1-16,-3-1-2 0,0-1 3 0,-1 2-2 15,1-1-2-15,-3 0 2 0,3 0-2 0,-3-1-2 0,1 2 0 16,2-3-1-16,-2 2 6 0,1 1-5 0,1-2 1 16,0 1-4-16,-3-1 1 0,2 2 5 0,3 0 2 15,-3-1-1-15,2-1 2 0,-4 2 0 0,3-2-1 0,1-2 4 16,0 2 7-16,0-1-7 0,2-1 6 0,-3-1 3 15,3 2 0-15,2-2 0 0,-1 0 4 0,1 0-1 16,-2 0-7-16,4 0 3 0,-1 0-11 0,-1 0-1 16,3 0 3-16,2 2-5 0,-2-2 0 0,0 1 1 0,2-2-4 15,1 2 0-15,2-1 3 0,-1 1-6 0,1 0-20 16,0-1-2-16,1 0-21 0,0 0-39 0,2 0-27 0,0 0-54 16,0 0-50-16,2-2-61 0,-2-1-60 0,2 3-67 15</inkml:trace>
  <inkml:trace contextRef="#ctx0" brushRef="#br0" timeOffset="158267.8322">20842 5825 996 0,'6'-5'23'0,"-1"-4"9"16,-2 1 13-16,5 0 14 0,-4 0 23 0,1 3 16 0,-1 0 16 15,-3 0 11-15,-1 1-1 0,2 2-1 0,-1-1-3 16,-1 3-8-16,0-2-15 0,-3 1-10 0,3-1-21 16,-1 4-9-16,1-2-21 0,-2 1-9 0,-1 1-10 15,-1 2-4-15,-3-1-9 0,1 6-1 0,-6 2 3 0,-2 2-2 16,-3 0-1-16,-4 6 4 0,-1 0-2 0,-1 1 2 16,0 2-4-16,-4 0 0 0,2 1 2 0,2-3 0 0,-2 2-2 15,5-5-1-15,-2 3 1 0,5-6 5 0,1 2 3 16,0-3-1-16,4-3-2 0,3-1 2 0,0 1 0 15,3-3-7-15,3 0 6 0,0-2-8 0,3 0 5 16,0 0-5-16,1-1 5 0,6-1 10 0,-1 1 15 16,3 2 14-16,2-3 1 0,3 4 4 0,1-5 0 0,5 2 7 15,1-1 3-15,3 1-8 0,2-3-11 0,0 2-10 16,2-3-3-16,0 0-2 0,-2 0-2 0,-2 2-3 0,1-2-8 16,-1 0-2-16,-2 0-4 0,-3 0 2 0,1 2-4 15,-1-2 0-15,-3 2-5 0,0-3 0 0,-2 1 4 16,0-1-1-16,-6 1-9 0,0 0 9 0,-3 0 5 0,-2 0-2 15,1-2-6-15,-2 4 2 0,-2-2 1 0,0-2 0 16,0 2 6-16,0 0-10 0,0 0-9 0,0 0-7 0,-2 0-3 16,1 0-18-16,-2 0-32 0,2 0-23 0,-1-2-33 15,0-1-47-15,2 3-46 0,-3-1-46 0,-2-3-50 16,2 4-46-16</inkml:trace>
  <inkml:trace contextRef="#ctx0" brushRef="#br0" timeOffset="160144.6297">16219 12780 2198 0,'1'0'9'0,"-1"-2"0"0,-1 2-1 15,-2-6 2-15,-2 4 2 0,1 0 6 0,0 1 3 0,-3 0 24 16,1 1 13-16,3 0 22 0,-2 0 18 0,2 0 13 15,1 0 1-15,-2 2-4 0,0-2-8 0,1 2-18 16,2-1-23-16,-5 0-27 0,4-1-14 0,-1 3-13 0,1 1-8 16,1 0 1-16,-3 0 1 0,3 0-4 0,-2 2 0 15,1 1 10-15,0 2-5 0,1-1 0 0,-2 1 8 16,0 3-8-16,1-1 0 0,2 0 3 0,0-1-3 0,0 0-2 16,2 0-4-16,1-3 0 0,0 1-5 0,-2-2 8 15,4-3 6-15,-2 1-2 0,2-1 2 0,-2 0 4 16,4-2 8-16,-1-1 2 0,-1-1 3 0,1 1 5 0,2-3 3 15,-1 0 1-15,3-1 1 0,0-2-6 0,0-1 3 16,4-2-4-16,-2 0-1 0,4-2-9 0,2-1-5 16,-1-2-5-16,3 1 0 0,-1-1 1 0,0-1-6 15,3-2-1-15,-1 1 1 0,-1 0-2 0,-1 0 7 0,-1-1-2 16,-1 3-4-16,-2-1 9 0,-1 2-2 0,-3 3 2 16,0-1-5-16,-2 2 4 0,-1 1-10 0,-1 2 4 0,-2 0 7 15,-1 2-9-15,-1-1 0 0,0 2 1 0,-1 3 4 16,-1-2-9-16,3 0 7 0,-4 1 2 0,0 0-5 15,1 0 5-15,-1 2-2 0,0-1-2 0,0-1 1 0,2 1 4 16,-2 1-11-16,0-1-8 0,0 2-4 0,1-2-8 16,-1-1-12-16,0 1-17 0,-1 0-24 0,1 1-38 15,-2-3-32-15,1 2-44 0,1-1-49 0,0 1-57 0,-4-2-56 16</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01:14:44.053"/>
    </inkml:context>
    <inkml:brush xml:id="br0">
      <inkml:brushProperty name="width" value="0.05292" units="cm"/>
      <inkml:brushProperty name="height" value="0.05292" units="cm"/>
      <inkml:brushProperty name="color" value="#FF0000"/>
    </inkml:brush>
  </inkml:definitions>
  <inkml:trace contextRef="#ctx0" brushRef="#br0">6243 8061 2277 0,'3'-5'7'0,"-1"1"1"16,-2-1 7-16,0-2 5 0,0 4-2 0,-2-2-1 15,0 4 6-15,2-1 3 0,-1 2 13 0,1 0 13 16,0 2 3-16,0-1 0 0,0-1 2 0,0 0 2 0,0 5-2 16,0-3-7-16,0 2-14 0,0 0-8 0,0 1-4 15,0 3 3-15,0 3 5 0,1 1-2 0,-1 0-4 16,2 4 5-16,0-3-7 0,-1 2-4 0,1-1-5 0,0-2-9 16,1-2-7-16,2-3 2 0,-2 1-1 0,3-3 5 15,-1 1 5-15,1-2 12 0,0-2 6 0,1-1 11 16,2 1 12-16,1-2 1 0,1-3 9 0,1 1-3 0,3-4-2 15,0 2-9-15,5-3-3 0,2-3-11 0,1 0-4 16,1-1-5-16,0-2-7 0,3 1-3 0,-1 0 4 16,1-2-10-16,0 1 3 0,0-2 2 0,-4 2-5 0,2-3-8 15,0 4 5-15,-3-2-2 0,0 2-3 0,-3 0 6 16,0-1-9-16,-3 1 0 0,3-1-2 0,-4 2 10 16,-2 1-8-16,3 1 1 0,-5-1-7 0,0 0-9 0,0 3-3 15,-1 0-21-15,-2 0-24 0,1 2-32 0,-1-2-29 16,-2 3-41-16,1 0-59 0,-1 2-61 0,2-1-64 15,-2 3-60-15</inkml:trace>
  <inkml:trace contextRef="#ctx0" brushRef="#br0" timeOffset="686.8894">7691 7989 2729 0,'-3'-4'0'0,"0"0"5"16,0 2 1-16,3-3-3 0,0 5-1 0,-2 0-1 15,0 0 2-15,1 0-3 0,2 0 9 0,-1 0-9 0,2 3 4 16,-2-3 4-16,0 0-7 0,0 0-1 0,0 1-4 16,2 1 1-16,-2-1-8 0,0 0 4 0,0 2 3 15,3 1-4-15,-2 1 7 0,1 0 2 0,0 2 6 0,1 0 4 16,-2 0-4-16,4 2 4 0,-2-1-7 0,-2 0 11 15,3-1 3-15,-3-2 7 0,3 2 7 0,-1-5 1 16,0 1 10-16,-1-1 2 0,1 0 17 0,1-1-5 16,1-1 8-16,-3 0 1 0,4 0 5 0,-1-2 2 0,3-1 2 15,3 0-3-15,3-2-8 0,3-2-2 0,3-2-5 16,5-1-14-16,2-2-18 0,1 0 1 0,4-1-13 0,-1 0 4 16,1-2-10-16,-2-1-6 0,0 2-1 0,-2-2 7 15,2 0 4-15,-3 1-6 0,2 0 3 0,-3-2-2 16,0 3-10-16,-4-1 12 0,2 3-4 0,-6-1-4 15,0 5 4-15,-2-1 2 0,-5 2 1 0,0 1-4 0,-3 1 11 16,-2 1-10-16,-1 1 4 0,-3 2-2 0,-1-2-14 16,1 3-16-16,-2 0-22 0,0 0-30 0,0 0-48 15,0 0-38-15,0 0-59 0,0 0-60 0,0 0-70 16,0 0-63-16</inkml:trace>
  <inkml:trace contextRef="#ctx0" brushRef="#br0" timeOffset="16718.8829">6118 8773 1646 0,'0'-2'10'0,"0"1"7"0,0-1 7 15,2 2 6-15,-2 0 8 0,1-3 9 0,-1 3 25 0,2 3 15 16,-2-3-1-16,0 0 6 0,0 0-7 0,0 0-8 16,0 0-7-16,1 0-6 0,-1 0-26 0,2 0-12 0,-2 2-10 15,2-2-14-15,-2 0 1 0,0 0 1 0,1 0-1 16,-1 0-3-16,2 1 3 0,-4-1-2 0,2 0 4 15,-1 0 2-15,1 0 3 0,0 0-1 0,0 1 5 0,0-1 2 16,0-1 2-16,-2 2-1 0,2-1 7 0,2 0-2 16,-2 1-3-16,0-1 6 0,0 0-9 0,1 2-3 15,1-1 5-15,-2-1-6 0,0 1-7 0,0 0-2 16,0-1-8-16,0 0-2 0,0 0 4 0,0 0-2 0,0 2-8 16,0-1 2-16,0 0 5 0,1-1 3 0,-1 3 5 15,0 0-1-15,2-1 7 0,0 2 1 0,1 1 10 16,-1 2 14-16,1-2-2 0,3 6 2 0,0-2 5 0,-1-1-2 15,0 3-5-15,0-1 2 0,2-1-12 0,-2-1-10 16,1 1-5-16,1 2-1 0,-2-5-5 0,1 2-4 16,0-1 3-16,0 1 1 0,1-2 4 0,-2 2-2 0,-1-1-1 15,2-2-1-15,-1 2 3 0,0-2-1 0,0 4 2 16,-2-4-1-16,0 2-1 0,2-2-2 0,-1 2 0 0,0-1 1 16,-1 1-2-16,0-2 6 0,-1 2-5 15,2-2 3-15,-2 3-3 0,0-4 4 0,1 4 4 0,3-2-1 16,-5 0 4-16,1 0-5 0,1-1-2 0,-1 1 1 15,1 0-1-15,2-1 1 0,-4 1-2 0,1-2-3 16,1 1 0-16,-1 0 7 0,0-1-1 0,2 1-10 16,-1-2 7-16,-3 2-5 0,3 0 2 0,-1-3 5 0,1 3-3 15,-1-1-2-15,1 0-8 0,0-1 16 0,-1 2-13 16,1-1 8-16,-1 0-6 0,-2-1 0 0,3-1 0 16,1 2-5-16,-4-1 7 0,2 1-5 0,1-3 7 15,-2 4-2-15,3-1 2 0,-1-1-5 0,-1 0-1 0,-1 2 11 16,1-3-1-16,-1 3-5 0,1 0 0 15,0 0-2-15,1-1 5 0,-3 1-1 0,2 0 4 0,0-1-14 16,0-1 8-16,-2 4 3 0,0-5-1 0,1 4-1 16,-1-1-7-16,0 1 6 0,2-3-1 0,-1 4 2 15,1-2-1-15,-2 0-3 0,2 0-3 0,-1-1 2 16,1 3 1-16,0-1 1 0,-2-1-1 0,0 0 5 0,3 1 1 16,-3-1-5-16,0 1 7 0,3-4-5 0,-3 2 0 15,0 2 0-15,2-4-2 0,-2 2 1 0,0-1-7 0,0-1 11 16,1 1-1-16,-1 0 1 0,2-1 6 0,-2 1-6 15,0-2 3-15,0-1-9 0,0 3 7 0,0-1-4 16,0-1-1-16,0 0-2 0,0 0-2 0,0-1 4 16,0 3-7-16,0-3 11 0,0 2-7 0,0-2-2 15,0 3 4-15,0-2 1 0,0 0-1 0,0 1 1 0,2 1 4 16,-4-1-8-16,2 1 7 0,0-2 4 0,0 4-11 16,0-4 10-16,0 4-2 0,0-3-3 0,0 1-3 15,0-2-4-15,0 4 4 0,0-2-3 0,0 0 9 16,0 1-6-16,2-2 0 0,-2 1 8 0,2 2-1 0,-2-2 4 15,0 1-5-15,-4-2 0 0,4 1-1 0,0 1-5 16,0 0 1-16,0 0-2 0,0-2 2 0,0 3 8 16,0-3-3-16,0 3 3 0,-2-2-3 0,1 2-1 15,-1-1 2-15,2 1-1 0,0-2-4 0,-2 0 1 0,1 1-5 16,1-1 1-16,0-1-2 0,0 1 10 0,0-1-5 16,0 2 2-16,0-1 7 0,-2 0-11 0,2-1 7 15,-1 1-4-15,1-2 8 0,0 3-8 0,-2-3 3 0,0 2-6 16,1 0 0-16,-1-1 3 0,2 0 0 0,-2 0 3 15,1 1-8-15,1 1 8 0,-2-3-3 0,1 3 6 16,1-1 0-16,0-1-3 0,-2 1 4 0,2-1-9 16,0 1 7-16,-4 0-2 0,4-2 0 0,0 2 0 0,0-1-6 15,-2-1 6-15,1 1-3 0,-1-2 5 0,0 2 1 16,2-1-11-16,0 0-7 0,-1 0-20 0,1 1-14 0,-2-4-35 16,1 2-48-16,1 0-49 0,0 0-70 0,-2 0-76 15</inkml:trace>
  <inkml:trace contextRef="#ctx0" brushRef="#br0" timeOffset="17230.0366">6231 9472 1027 0,'0'-3'-3'0,"1"3"4"0,1-1 4 0,1 1 3 16,-3-1 2-16,0 1 16 0,0 0 12 0,3 2 8 15,-3-2 10-15,0 0-4 0,0 0-5 0,0 0-2 0,1 0-5 16,1 3-18-16,-2-1-7 0,1-1-14 0,1 1 0 15,0 1 7-15,-1 3 3 0,1-1 4 0,0 2 13 0,1 1 16 16,0 1 10-16,0 1 12 0,2 0 0 0,-2 2 11 16,0 2 8-16,-1-1-1 0,-1 3 5 0,1 0-12 15,-1-3-10-15,1 3-7 0,-2-2-7 0,0 0-13 0,0-1-14 16,2 0 1-16,1 0-18 0,-2-3-1 0,3 1-3 16,0-3-1-16,4 4-1 0,-3-4 0 0,0-1 0 15,1 0-6-15,1-3 3 0,0 2 3 0,-1-1 0 16,1-1-5-16,1-2 2 0,-3-1-3 0,1 1 5 15,2-2 6-15,-3 0-1 0,1 0-1 0,1 0 4 0,0-3 12 16,3 1 3-16,-2-1 10 0,2-1 0 0,0-1 1 16,0 0 4-16,2-2 1 0,-4 3-3 0,2-2-2 15,-1-1-2-15,2 0-9 0,-5 2-4 0,5-3-6 0,-4-1-3 16,2 2-5-16,1 0 2 0,-1 0-3 0,-1-3-6 16,0 3-3-16,-1-1 8 0,0 1-25 0,1 2-25 15,-3-3-47-15,0 2-50 0,-2-1-78 0,-1-2-86 16</inkml:trace>
  <inkml:trace contextRef="#ctx0" brushRef="#br0" timeOffset="18705.3212">7545 8909 945 0,'0'-1'6'0,"0"2"5"0,2-1 18 16,0 0 9-16,-2 0 11 0,0 0 7 0,0 1 10 0,-2 0 2 15,2-1-3-15,0 0 3 0,0 0-15 0,-2 0-12 16,2 0-7-16,0 0-5 0,2 0-9 0,-2 2-2 16,0-1-6-16,0-1-5 0,0 1-11 0,2 2 18 15,-1 0-1-15,1-1 7 0,-2 3 5 0,0 2 13 0,3-2 15 16,-1 4 8-16,1 1 28 0,0 2-10 0,0-2 4 15,2 6 11-15,3 0-1 0,-2 1-3 0,0 2-16 16,1 0-1-16,2 1-16 0,1 1-2 0,-2 1-3 16,0 0-18-16,1-1-3 0,0 2-9 0,-2-2 5 15,4 1-4-15,-5-1-6 0,1-1-2 0,-1 2-1 0,-1-1-3 16,1-3 2-16,0 3-1 0,-3-2 3 0,1 1-7 16,-1-3 8-16,0 4-2 0,-1-3 1 0,-1 1 4 15,1 1 1-15,-2-3 4 0,1 2-3 0,-2 0 3 0,1 2-7 16,0-1 1-16,0 1-6 0,-2 0 3 0,1 0-6 15,1 0-3-15,0-1 2 0,-2 1 3 0,0 0 0 16,1 0 0-16,-2-2 4 0,-1 1-3 0,3-1 4 0,-4-2-2 16,0 3-4-16,1-1-2 0,-1 0 3 0,0 0 3 15,-1 0-7-15,1 1-4 0,0 1 0 0,-2 0 5 16,2 0-3-16,-3-1 2 0,1-1 0 0,0 0-9 16,0 1 5-16,1-2 5 0,-2 2-3 0,-1-3-5 0,1 0-2 15,1 3-1-15,-1-2-2 0,-1 1 1 0,1-1-4 16,-2-1 0-16,1 0-1 0,-4 2 9 0,2-4 0 15,-1 3-3-15,1-3 5 0,1 0 2 0,-4-1 1 16,1 2-2-16,-1-4 0 0,3 1-5 0,0 0 5 16,-3-1 4-16,2 0-1 0,0 0-2 0,1-2 3 0,1 2 2 15,-2 0 3-15,1 0-1 0,1 1 5 0,-4-1-8 16,3 0 1-16,-2 0 3 0,1-1-6 0,-2 2-1 16,1-2 6-16,0 1-3 0,-3-1-10 0,2 1 10 15,0 0 0-15,-2-1-4 0,2 0 6 0,-2 0 1 0,0 1-11 16,2-1 1-16,-3-2 8 0,2 3-5 0,-2-2-4 15,-2 0 3-15,3 0 1 0,-1-1-2 0,1 1 3 16,-1-1-2-16,2 0 0 0,-4 0 0 0,5 0-3 0,-3-2 5 16,4 2-5-16,-3-2-5 0,2-1 4 0,0 2 10 15,-1-4-10-15,2 1 2 0,-2 2 3 0,1-3-4 0,3 1 6 16,-3-1 7-16,1 0-5 0,0 1-12 0,1-1 9 16,1-1-3-16,-2 2 6 0,4-2-10 15,-3 1-3-15,0 0 5 0,4-3-2 0,-3 3 4 0,0 0-7 16,0 0 4-16,1-2-1 0,-2 1 2 0,2 2 3 15,-1-2-7-15,0 1 2 0,0-1 2 0,-1 2 6 16,-1 0-6-16,3-1-4 0,-2 0 5 0,2 1-2 0,-1-2 2 16,0 2-2-16,1-2-4 0,-1-1 2 0,2 2 3 15,-1-1-2-15,-1 0-3 0,2-1 9 0,-2 1-8 16,3 0 11-16,-3-1-6 0,3 0-4 0,-3 0 3 0,2 2 2 16,-1-3 6-16,2 2-8 0,-4 0 3 0,2 0 0 15,2-1 3-15,0 2 5 0,-1-3-3 0,1 2-1 16,0-2-9-16,-3 2 4 0,4-2-1 0,1-1-1 15,0 0 0-15,-2 0-8 0,2 3 7 0,1-3-1 0,0 1 4 16,2-1-4-16,-2 0 6 0,-1 1-4 0,3-1 1 0,-2 0 1 16,2 0-7-16,-4 0-1 0,4 0-9 15,0 0-2-15,-5 0-19 0,4 0-14 0,-1-1-26 0,0 0-35 16,0-2-33-16,-1 2-52 0,0-2-50 0,1 1-57 16,-2-1-57-16</inkml:trace>
  <inkml:trace contextRef="#ctx0" brushRef="#br0" timeOffset="19172.7588">6231 10752 2119 0,'0'0'12'0,"1"2"-5"0,-2-4 3 0,4 1-1 16,-3 0 2-16,0 1-1 0,0 1 2 0,0 0 0 15,-2 2-12-15,1 0 7 0,-3 0-6 0,0 3 2 0,-3 2 0 16,1 1 2-16,-5 0 1 0,0 6-2 0,-3-1 6 16,1 3-8-16,0 0 8 0,-3 0-3 0,2 2-2 15,-3-1 1-15,4-2-2 0,-1 1 6 0,0 0-4 16,0-2 10-16,1-1 4 0,2-2 4 0,0 0 3 0,1-3 2 16,1-1 1-16,3 1 6 0,1-2-1 0,0-3 3 15,2 0-12-15,3-2 0 0,-2 0-1 0,2-1-2 16,0 0-4-16,0-1-10 0,2 0 0 0,-1 0-5 0,1 1 3 15,-2 0 4-15,3 1 2 0,-1 1 2 0,1-2 3 16,2 0 10-16,0 2-13 0,0 1 14 0,4-1 1 16,-3-1-3-16,2 2 0 0,1-1 3 0,1-1 4 0,-2 1 0 15,3 1 11-15,-2-1-6 0,1 1-2 0,1-3 6 16,-2 2-4-16,2-1 0 0,0 0-2 0,-1 0-13 16,-2-1 6-16,3 2-12 0,-5-3 4 0,2 1-8 15,-3 2-6-15,0-3-5 0,-1 0-2 0,1 3 7 0,-2-2-7 16,-1-1-1-16,3 0 0 0,-4 1 2 0,2-1 0 0,1 3-4 15,-1-2-2-15,0 0-4 0,1-1-12 16,-1 1-16-16,1 0-16 0,-1-2-23 0,0 1-31 16,0-1-38-16,1 1-56 0,-1-1-55 0,0 0-57 0,0 0-49 15</inkml:trace>
  <inkml:trace contextRef="#ctx0" brushRef="#br0" timeOffset="20742.1042">6605 8205 1078 0,'-17'-8'2'0,"0"1"8"0,2-1 18 0,0 2 11 16,-2 0 10-16,-1 0 9 0,2-1 23 0,-3 3 15 15,3-2 14-15,-1 2 4 0,0-3-7 0,4 4-5 16,0 0-3-16,-1-1-1 0,2 0-18 0,2 2-12 0,2-1-13 15,-2 0-6-15,2 0-8 0,-3 2-4 0,2-2-4 16,-1 2-2-16,-2-2-7 0,2 3-2 0,-1-1 5 16,-3-3-9-16,2 4-2 0,-3 0 0 0,2 0-3 0,-4 0-3 15,4 0 5-15,-4 3-5 0,-1-1-9 0,-1 1 8 16,1 1-3-16,-2-1-3 0,0 3 1 0,-2-1 2 16,1 3 3-16,-4 1-3 0,3 3 11 0,-2-1 0 0,0 2 2 15,1 0 3-15,1 2-1 0,-2-1 4 0,3 1-4 16,1-1 1-16,1 2-8 0,3-3 5 0,-1 1-1 15,4 2-5-15,-1-1 7 0,1 0-11 0,2 0 4 16,-2 2 8-16,1-2 2 0,1 2-10 0,0 2 6 0,1-3-3 16,-2 1 1-16,4 3-4 0,-2-1-5 0,1 0-3 15,1-2 1-15,3 3 3 0,-1 1-3 0,1-1 7 0,0-1-5 16,1 1 5-16,4 1 4 0,-2-1 5 0,4 1-7 16,-1-1 2-16,4 2 5 0,1-1-5 0,0 4 4 0,4-4-1 15,1 2 0-15,2-1-3 0,1 1 2 0,3-4-2 16,2 3-3-16,-3-2 1 0,4 1-5 0,1-6 4 15,-2 2-6-15,5 0-2 0,-2 0-1 0,-1-5 1 16,2 0-5-16,1 0 6 0,1-2-6 0,2 0 1 0,1-3 4 16,0-3-2-16,2 2-4 0,1-2-4 0,2-4 0 15,-1-2-5-15,1 0 3 0,-3-1-7 0,3-2-4 16,-3-2-3-16,-1-1 2 0,-1-1-7 0,-1 2-9 0,-1-3-12 16,-1 0-17-16,-2-1-12 0,1 0-20 0,-5-3-21 15,3-1-22-15,-3 1-24 0,0-1-27 0,0-2-27 16,-2-1-25-16,-2-2-43 0,-2 0-39 0</inkml:trace>
  <inkml:trace contextRef="#ctx0" brushRef="#br0" timeOffset="21575.0083">7293 8226 1496 0,'-13'-7'6'0,"1"3"17"0,0-3 9 0,4 2 9 15,-4 1 6-15,4 2 7 0,-2 0 15 0,4-1 17 0,-3 1 8 16,2 2-5-16,1 0-11 0,1 0 2 0,-2 0-10 15,5 0-9-15,-1 3-16 0,-2-1-13 0,3 2-17 16,-3 2-9-16,1 0 10 0,-6 9-13 0,4 2 11 16,-7 3 11-16,-1 6 4 0,-2 0 3 0,-1 8 10 15,1 3 5-15,-1 1-7 0,-1 3 12 0,4 1-4 0,1 4-4 16,1-2 7-16,1-1 1 0,4 1-1 0,0-1-3 16,4-2 1-16,3-2-2 0,0-3 3 0,5-2-1 0,5-2-9 15,1-1-6-15,6-3-7 0,3-1-3 0,5-3-3 16,2 1-8-16,4-4-12 0,4-1 1 0,3-4 2 15,1-3-5-15,0 1 7 0,3-6-3 0,-1-1 4 0,2-4 0 16,1-1 7-16,-3-3-4 0,2 0-4 0,0-5 8 16,-2 2-13-16,0-3 7 0,-2-3-8 0,1 2-1 15,-5-4-4-15,2 0 0 0,-3-2-3 0,-1 0-5 16,-2-3-1-16,-1 0-5 0,-1-1 2 0,-2-5 0 0,-3 0-2 16,-1-6 2-16,-1 0 2 0,-1 0-1 0,-7-5 1 15,0-1 9-15,-3-5 3 0,-4 2 1 0,-2-3 11 0,-4-1-1 16,-2-1 3-16,-2-1 3 0,-2-2 9 0,-3 3 2 15,0 1 10-15,-5 2-5 0,0 1 6 0,-5 3-2 16,2 4-5-16,-3 1-4 0,-3 5-5 0,-3 1-9 0,0 1-17 16,0 4-4-16,-5 3-18 0,0 0-13 0,-1 1-12 15,1 3-19-15,-2-1-51 0,0 4-44 0,1 1-44 16,-1 1-64-16,2-1-60 0,-2 6-70 0</inkml:trace>
  <inkml:trace contextRef="#ctx0" brushRef="#br0" timeOffset="34646.3408">7751 9711 2623 0,'-1'0'0'16,"-1"0"0"-16,0-1-2 0,1-4 1 0,1 4-4 0,0-1-1 15,0 4-4-15,0-1 4 0,0 0 0 0,1-1 1 16,1 1 2-16,0-1 0 0,-1 0 1 0,1 3 2 16,-2-3-1-16,1 0-5 0,2 0 0 0,-1 1-1 0,3-1-5 15,-1 3 4-15,3-3-2 0,1 3 4 0,1-1 4 16,4 2-2-16,2-1 2 0,0 2 2 0,2 0 5 15,2-1-5-15,3-1 4 0,0 2-7 0,3-2 6 16,0-1 2-16,0 0-2 0,0 0-3 0,2-2-5 0,-2 1 8 16,-1 1-1-16,-2-2 2 0,2 0-2 0,-1 0 2 15,1 3-4-15,-3-2 6 0,1 0 0 0,0 2-2 16,-1-2 3-16,1 2-1 0,0 2-2 0,-6-3 2 0,1 1 1 16,-4 0-5-16,1-2 5 0,-6 2-6 0,1-1-1 15,-1 0 2-15,-3-1 1 0,0 2-9 0,-2-1 7 0,-2 0-1 16,3-2 0-16,-4 0-1 0,0 3 1 0,1-3-3 0,-1 2 0 15,0-2 4-15,2 2-5 0,-2 0 4 16,-2-2-1-16,2 1 4 0,-1 2-3 0,1 1 3 0,1-1-1 16,1 3 6-16,-2 2 2 0,1 4 0 0,1 2 11 15,2 1 7-15,-2 6 4 0,0 1 5 0,-2 7 5 16,1 0-5-16,-1 4-3 0,0 0-3 0,0 5-9 0,-1-1-10 16,-1 1-7-16,2-1-1 0,-2 0-5 0,2 1 4 15,0 0-3-15,-1-1 6 0,1 0-2 0,1 1 7 16,3 0-1-16,-4-1 1 0,0 4-1 0,3-2 1 15,-2-1 1-15,1 2-6 0,0-2-2 0,1-1-7 0,0 1 3 16,2-2-6-16,-3-1 2 0,2 1-7 0,-1-1 4 16,0-1 1-16,-1-2 1 0,-1 1 2 0,1 0-1 15,0-4 4-15,-2 0 0 0,1 0 6 0,1-3-9 16,-2 3 10-16,0-1-2 0,0-1 5 0,0 0 2 0,0 0-6 16,0-2 6-16,0 2-10 0,0-4 10 0,0 1-9 15,0-2 1-15,0 0-1 0,0-3 3 0,-3 1-1 16,3-1-10-16,0-2 13 0,-2-1-5 0,0 0-3 0,-1-1 3 15,2-2-7-15,-1-3 2 0,-1 2 4 0,0 0-2 16,0-2-5-16,1-3 0 0,1 3 5 0,-3-3 0 0,3 1 7 16,-4-1-10-16,2-2 6 0,0 2-2 0,1-2-1 15,-4-1 6-15,3 0 0 0,0 0-4 0,-2-2 5 16,2 3 2-16,-2-2 1 0,0 0 2 0,-3 1 4 16,4 0 0-16,-3-1 2 0,-3-1 5 0,0 3-5 0,2-1 1 15,-4 1 1-15,0-2 6 0,-1 4 3 0,-2-3 4 16,-1 0-5-16,0 1-5 0,2-1-3 0,-5 1 11 15,3-1-4-15,-1 0-4 0,-1 1-3 0,-1-2-2 0,0 1-4 16,2 0 5-16,-4 1 4 0,1-2-5 0,1-1-4 16,0 2-2-16,0-1-2 0,0-2-2 0,0 3 1 15,1-4 1-15,3 4-6 0,-1-3-4 0,-1 2 0 16,4-1 2-16,0 0 3 0,2-1 0 0,0 1-4 0,-1-2-1 16,3 0 2-16,1 0 3 0,-1 0 1 0,1 0-2 15,2 0-6-15,-2-2 2 0,2 2 6 0,-1 0-4 16,3 0-7-16,-3-1-11 0,1 2-19 0,0-1-10 15,1-1-27-15,-1 1-32 0,-1-1-48 0,2 0-47 0,-2-1-54 16,2-1-56-16,0 1-56 0</inkml:trace>
  <inkml:trace contextRef="#ctx0" brushRef="#br0" timeOffset="39883.3343">4656 13450 2460 0,'5'0'1'0,"-1"-2"-1"0,-2 2 3 0,1-3 0 15,-3 1 0-15,2 1 3 0,-2 1 3 0,0 0 18 16,0 0 14-16,-2 0 21 0,2 0 11 0,0 1-2 15,0-1 4-15,-1 3-2 0,1-3-2 0,-2 1-25 0,2-1-14 16,0 1-18-16,0 1-18 0,0-2 6 0,0 0-10 16,2 0 4-16,-2 0-5 0,0 4 4 0,0-3-1 0,0 1 1 15,0 0 1-15,0 1-1 0,0 2 8 0,-2 2-6 16,0 0 6-16,1 3 0 0,-1 3 8 0,-2 1-6 0,1 2 10 16,-2 4-2-16,0 2-1 0,-1 0 3 0,-1 2-6 15,0 0 10-15,-1-2-6 0,0 0 1 0,-3-1-9 16,3 1-2-16,-2-3-12 0,0-1-35 0,-2-1-49 0,-2 0-77 15,0-1-91-15,-2-2-122 0</inkml:trace>
  <inkml:trace contextRef="#ctx0" brushRef="#br0" timeOffset="40238.0297">4433 13711 2979 0,'2'-2'3'0,"-4"0"0"16,2-1-6-16,2 0 0 0,-4 1 6 0,1 2 1 0,-1 0 8 15,2 1 6-15,-2-1 7 0,2 1-1 0,-1-1 6 16,1 0 1-16,0 0-7 0,0 1-12 0,1 1-4 16,-1-2-7-16,2 3-11 0,-2 1-6 0,2 1 3 0,-2 3-3 15,0 1 3-15,0 5 17 0,-2 1-4 0,2 2-3 16,-2 2 9-16,2 1 0 0,0-1-1 0,2 0-1 15,0 0 2-15,-1-2-9 0,1-2 3 0,3-5 0 0,-2 2-1 16,0-2-1-16,3-1 7 0,-1-2-5 0,0 0 0 16,1-1 1-16,1-1-5 0,2-1 8 0,0-1-4 15,3 1 2-15,0-4-7 0,2 2 7 0,2-2-5 16,0 0-3-16,0-2 3 0,1 0-6 0,2-1-13 0,-6 1 3 16,4 0-11-16,-4-2-9 0,2 0-20 0,-3 0-26 15,0 1-28-15,-2-2-40 0,-1 1-27 0,2-1-46 16,-3 0-35-16,-1 2-53 0</inkml:trace>
  <inkml:trace contextRef="#ctx0" brushRef="#br0" timeOffset="47171.3024">7045 9929 875 0,'0'0'2'15,"3"0"1"-15,-3-2 0 0,0 2-3 0,1 0 4 16,1 0 0-16,-2 2 7 0,2-2 7 0,-2 1 6 16,1-1 9-16,1 0 12 0,-2 0 14 0,1 1-1 15,2-1 9-15,-3 0-3 0,0 1-4 0,0-1-6 16,2 0-4-16,-4 0-15 0,2 0-6 0,0 2-5 0,0-2-5 16,0 1-5-16,0-1-6 0,2 1 2 0,-2-1-5 15,0 0 6-15,0 0 1 0,1 0 4 0,1 1-1 0,-1-1 8 16,1 2 3-16,-2-2 4 0,3 0-2 0,-1 0-5 15,0 2 1-15,1-1-3 0,0 1 2 0,2-2-12 16,-1 0 4-16,-2 0-8 0,1 3 1 0,2-2 1 16,0-1-4-16,-2 1 1 0,2 1-36 0,-1-2-54 0,2 3-80 15</inkml:trace>
  <inkml:trace contextRef="#ctx0" brushRef="#br0" timeOffset="65039.0888">17967 6312 1233 0,'-4'-8'9'0,"1"4"13"0,2-1 31 16,1 0 9-16,-5 2 13 0,5 1 4 0,0 0 8 0,0 2 12 15,3 0 0-15,-1 2-3 0,-2-1-26 0,1 0-3 0,-1-1-6 16,0 0 0-16,2 1-5 0,-1-1-5 0,1 0-7 16,0 0-1-16,-2 0-7 0,0 2 0 0,0-1 0 15,0-2 1-15,0 1-5 0,1 0-4 0,-2 1 1 0,1 0-6 16,0-1 2-16,1 1-2 0,-1-1-7 15,0 2 2-15,0-2 1 0,0 3 1 0,0-3-1 0,0 2-1 16,0 1-1-16,0 1 4 0,2 1 11 0,-2 3 11 0,2 1 16 16,-2 3 9-16,1 4 8 0,-1 0 1 0,2 2 5 15,-1 0-10-15,1 1-9 0,0-2-15 0,-2 4-23 16,1-2-6-16,2-1-10 0,2-1 2 0,-4 0-6 16,3 0-1-16,0-3 1 0,0-1-3 0,0 1 4 15,1-3-3-15,3-2-3 0,-2 0 0 0,1-2 8 16,1-2 17-16,1 0 22 0,2 0 14 0,-1-2 8 0,2 0 6 15,2-3 19-15,2-3 10 0,2 0-6 0,4-2-11 16,1-1-16-16,2-2-18 0,0-2 4 0,3 0-14 16,2-2-13-16,0 2-8 0,0-4 0 0,0 4-1 0,-1-4-2 15,1 2 8-15,-2 0-2 0,0 0 8 0,2 0-1 16,-3-1-2-16,3-1-6 0,-3 2 1 0,0 0-4 0,0 2-9 16,-5-1-7-16,2 0 1 0,-4 3-5 0,0-1 1 15,-3 2-2-15,1 2-2 0,-1 0 4 0,-4-2 0 16,0 2-1-16,-1 1-2 0,2-1-6 0,-6 2-10 15,1 0-11-15,-1 0-11 0,-3 1-23 0,-2-2-22 0,2 4-26 16,-5 0-33-16,0 2-38 0,0-1-41 0,-2 0-38 16,-1 1-60-16,1-1-60 0,-3 1-55 0</inkml:trace>
  <inkml:trace contextRef="#ctx0" brushRef="#br0" timeOffset="68058.482">20281 6788 527 0,'0'0'9'0,"2"-2"19"0,-1 2 10 0,-1 2 9 15,0-2 13-15,0 1 8 0,0 0 18 0,0 0 10 16,0-1-4-16,-1 2-3 0,1-2-6 0,0 0 4 0,0 1-3 16,0 0-4-16,0-1-4 0,0 0-6 0,0 1-3 15,1-2-9-15,-1 2 5 0,0-1-7 0,0 0-5 16,0 0-4-16,0 0-8 0,0 0-3 0,0 0-4 0,0 0-3 16,0 0-12-16,0 0 2 15,0 0-39 1,0 0 15-16,0 0 22 15,47 61-2 1,-40-52-2-16,-1 3-3 0,2-1 5 0,0 0 1 16,-2 1-2-16,2 0 4 0,-1 2 3 0,0 0 6 15,1-2-8-15,-3-1 5 0,-2 1-7 0,4 0 10 16,-1 0 5-16,-5 4 11 0,2-3-1 0,-1 1 0 16,0 2 8-16,-4 0-2 0,2 1 2 0,-3 0-8 0,1 0-1 15,-1 0-13-15,-3 0 3 0,1 1-7 0,0-1-2 16,1 1-2-16,-3 1-4 0,0 0 2 0,0 0-6 15,-1-1 6-15,0 2-4 0,1-3 5 0,-1 0-2 16,-2 1 2-16,-1 0 4 0,3-1-2 0,-1 0 11 16,-1-1-6-16,-1-1 6 0,1 0-3 0,-2-1 3 0,3 1 2 15,-3-2 3-15,-2 0 5 0,5-1-10 0,-6 1-1 16,3-1-4-16,1 0-1 0,-5-3-1 0,2 3-5 16,0-2-3-16,-1 0-1 0,0-2-2 0,0 1 5 15,1-2-5-15,1 0 2 0,0 1-5 0,1-1-3 16,1-2 0-16,-1 2-5 0,3 0 0 0,0-1-1 0,2-2 3 15,-2-2-7-15,4 2 5 0,-1 0 2 0,1-1-3 16,-1-2 7-16,6-1-36 16,0 0-17-16,0 0-37 0,0 0-44 0,0 0-53 15,0 0-45-15,0 0-54 0,0 0-60 0,0 0-59 16</inkml:trace>
  <inkml:trace contextRef="#ctx0" brushRef="#br0" timeOffset="68409.0203">19943 7552 2052 0,'1'-3'7'0,"1"3"11"0,-1-6 1 0,3 4 0 0,-4 0 7 16,0-1 7-16,-2 3 16 0,0 0 23 0,1-1 0 15,-1 2 1-15,1-1 3 0,1 0 5 0,0 3-10 16,-4-1-5-16,4 0-17 0,-3 2-23 0,2-1-12 15,-4 3-9-15,-1 3 1 0,-4 1-6 0,2 2-2 16,-3 0-4-16,0 4 2 0,-2 0 4 0,3-2 4 0,-2 3-4 16,3-5-6-16,0 3 4 0,4-2 2 0,-2-1 7 15,2-2-9-15,1-2-1 0,2 3 3 0,-2-2-1 16,2-4 2-16,2 2-2 0,0-2 5 0,3 0-2 16,-3-1 8-16,5 3 13 0,-1-3 0 0,1 0 4 0,2-2 0 15,-1 6 2-15,2-4-5 0,1 1 0 0,3-2-2 16,-2 1-12-16,3-1-4 0,-2-1 0 0,2 2-2 15,0-2 3-15,1 0-11 0,-3-2-3 0,3 1-26 16,-5-1-15-16,3 0-32 0,-2-1-32 0,2-1-53 16,-4 0-57-16,2 1-64 0</inkml:trace>
  <inkml:trace contextRef="#ctx0" brushRef="#br0" timeOffset="69633.4218">18397 9019 2220 0,'-2'0'18'0,"1"-1"22"0,1 1 15 15,1-4 4-15,-1 4-1 0,2 0 0 0,-4 1 1 16,2-1 10-16,0 0-6 0,-1 0-17 0,1 0-8 0,0 3 7 16,0-3 2-16,0 1 2 0,0-1 3 0,0 0-13 15,1 0-9-15,1 3-7 0,-1-3-3 0,-1 0-11 16,4 2 0-16,0-2-3 0,0 1-5 0,1 1 13 0,4 0 1 15,0 0 8-15,4-1 3 0,3 3 5 0,2-1 11 16,3 0 11-16,5-1 4 0,-1 3-7 0,5-1 0 0,0-1-4 16,1 2 0-16,3-1 0 0,-3-1-18 0,3 2-1 15,-3 0-11-15,2-1-2 0,-2-1 1 0,-3 2-7 16,-1-1-7-16,-1 1-4 0,-2-2 6 0,-2 2-10 16,-3-2 7-16,2-2-3 0,-3 2 0 0,-1 2 3 15,0-5-1-15,-3 4 1 0,3-3 1 0,-1 3 2 0,3-3-6 16,-3 1 2-16,1 0 1 0,2 0-2 0,1-1 2 15,-2 2-5-15,3-2 5 0,-2 2-4 0,1-3 13 16,2 3-7-16,-2-1-2 0,3 1-2 0,-2-1 4 16,1 1 6-16,0 1-8 0,2-1 3 0,-4-1-6 0,3 2 11 15,-1 1-3-15,-2-2 3 0,1 2-5 0,1-1-2 16,1-1 1-16,1 2 0 0,-1-2 1 0,-1 1-5 0,3-1-3 16,0 1 5-16,0-1-1 0,-1 1 1 0,3-4-2 15,0 3 1-15,1 0-4 0,-1-1 1 0,3 2 9 16,-1-3-10-16,-3 2 7 0,4-2-12 0,-3 2 10 15,2 2 0-15,1-3-3 0,-4 0 2 0,2 1-6 0,0-1 4 16,1 1 2-16,-1-1 10 0,0-1-1 16,-1 1-5-16,0-2 1 0,-2 3 2 0,4-3-1 0,-4 0 4 15,-3 0-2-15,5 1-7 0,-2-1 1 0,1-1 3 16,-3 0 4-16,1-1-4 0,0 2 3 0,0 0-6 0,-2-2-1 16,-2 2 7-16,2 0-12 0,-3-1 3 15,-1-1 2-15,1 2 0 0,-5-1-1 0,2 0-1 0,-3 0 1 16,-1-1-6-16,-2-1 7 0,-1 3 0 0,4 0-6 15,-7 0 4-15,0 0-1 0,1 0 3 0,-1 0 0 16,-3 0 2-16,0 0-1 0,-1 0-1 0,-1 0 5 16,-1-1-10-16,2 1 7 0,-2-1-1 0,0-1 1 15,0 2 1-15,0 0-3 0,-2 0 10 0,2 0-6 0,0 0 3 16,0 0-1-16,2 0 1 0,-2 0-4 0,0 0 2 16,0 0 3-16,0 0-13 0,-2 0 4 0,2 0 2 15,0 0-2-15,0 0-3 0,0 0 3 0,-1 0-6 16,2 0-12-16,-2 0-21 0,1 0-24 0,-2 0-34 15,2-2-53-15,0-1-81 0,-1 3-107 0</inkml:trace>
  <inkml:trace contextRef="#ctx0" brushRef="#br0" timeOffset="71500.6608">18234 8090 1202 0,'-3'-1'7'16,"-2"-2"10"-16,4 3-1 0,-1-4 2 0,0 0 2 16,1 2 2-16,-1 2 2 0,2-2 12 0,-1 1 18 15,1 0 3-15,-2 0 20 0,2-1 2 0,0 2 14 0,-2 0 6 16,2 0 3-16,0-3-11 0,0 3-22 0,-1 0-11 15,1-2-14-15,-3-1-9 0,-1 2-8 0,-1-2-9 16,0 1 4-16,-3 0-1 0,0-2 1 0,-2 2-1 0,-2-2 6 16,-1-2 6-16,0 4 3 0,0-2 9 0,0-1 2 15,0 1-4-15,0 0 9 0,-3 1 5 0,2-1-9 16,1 2 7-16,-1 0 0 0,-2-2-3 0,4 0-2 0,-1 4 10 16,2-2-9-16,0-1-5 0,0 0 2 0,0 1-10 15,3-1-7-15,-5 2-8 0,4-2-6 0,-4 0-9 16,0 1 3-16,2-1-8 0,-3 1 1 0,1 0 6 15,3 0-4-15,-3-1 3 0,2 0 3 0,-2 2-1 0,4 0-3 16,-1-2 9-16,-1 3-6 0,-2 0-2 0,4-1 4 16,-4-2-1-16,2 3-4 0,-1 0 3 0,-3-1 0 0,3 1-5 15,-1 0 2-15,2 0-2 0,-5 1-5 0,5-1 2 16,-1 1-1-16,-3 1 3 0,1-1-2 0,1-1 1 0,0 0 6 16,-2 3-2-16,0-1 1 0,-2 1 0 0,3 0 10 15,-3-1-3-15,0 2 3 0,0-1-3 0,-1 2 4 16,2-1-4-16,-2 1 5 0,1-2-1 0,0 2-2 15,-4 2-7-15,3-2-1 0,1-1 2 0,1 1-8 0,-1 1 4 16,3-1 0-16,-4-1-2 0,7 0-6 0,-4 2 10 16,2-2-2-16,0-1-4 0,2 2 0 0,0-1-1 15,-1 0 2-15,2 0-4 0,-1 2 7 0,-2 0-6 0,4-3 3 16,-4 3 0-16,2-1 3 0,-2 2 6 0,3-2-7 16,-3 0 4-16,0 2-2 0,2-2 3 0,0 2-4 15,0-2 1-15,1 3 9 0,-1-1-10 0,0 0 3 0,2 0-4 16,-1 1-5-16,-1 1 2 0,0 1 0 0,0 0 2 15,-1-1-7-15,0 4 5 0,2-1 5 0,-2 0 2 16,1 1 8-16,0 0-4 0,3-1 0 0,0 1-2 0,2-1 3 16,-3 3-4-16,2-2 2 0,1 0-7 0,1 0-5 15,0 0 1-15,-1-1-2 0,1 3 4 0,2-2-5 16,0-1 7-16,0 2-9 0,0 0 4 0,-1-2 5 0,1 4-4 16,1-3 8-16,-2 2-1 0,4-1 0 0,-1-2 2 15,-1 1-1-15,0-1 2 0,2 0-4 0,0 0 4 16,-1 0-5-16,2 0-6 0,-1-2-1 0,2 2-2 0,0 0 4 15,-1-2 0-15,-1 2-3 0,4-3 2 0,0 3-2 16,-4-4 7-16,5 4-1 0,-2-2-1 0,-2-1-3 0,3 1-2 16,0-3 5-16,0 0-3 0,-3 3 3 0,7-1-12 15,-7-1 7-15,3 0 0 0,-1 1 5 0,2-1-5 16,-4 1 3-16,4 0-3 0,0-1 5 0,1 0 3 0,-1 1-6 16,-1 0 5-16,1-1-9 0,2 1 7 0,-2-1 0 15,4 1 5-15,-5-1-10 0,3 1 6 0,-1-2 1 16,3 3-4-16,0-3 2 0,-1 3-1 0,-2-2-4 0,3-1-2 15,1 3 4-15,-4-3-4 0,5 0-1 0,-3 0-1 16,0-1 4-16,2 1-5 0,-1-1 9 0,0 1-1 16,0-2-4-16,3 3 1 0,-1 1 3 0,0-1-2 0,2-1 1 15,0-2 10-15,0 4-7 0,0-2-5 0,0-1 5 16,0 1 2-16,-1-2-4 0,1-1 4 0,0 4-7 16,-1-3-2-16,-1-1-6 0,2-1 6 0,-1 2 4 15,1 0-6-15,1-1 6 0,-1-1-7 0,3 1 9 0,-2 0-4 16,2 0 3-16,-2-1-1 0,2-1-4 0,-2 3 2 15,0-1 0-15,1-1-4 0,-4 0 3 0,4-1-1 16,-2 1-3-16,1-2 5 0,-3 2-3 0,3-1 4 0,-2-1-2 16,1 0 1-16,-3 0-2 0,0 2 4 0,0-1 1 15,0-2-6-15,-2 2 8 0,0 0-10 0,0-2 1 16,-2 0 11-16,1 0-5 0,-1 0-6 0,1 3 6 0,2-3 0 16,-3 0-4-16,1 0 4 0,2 0-1 0,-1 0-4 15,1 0 0-15,-1 0 3 0,3-3-2 0,-3 3 0 16,3 0 6-16,2 0-3 0,-4-1 4 0,1-2-1 15,1 3-3-15,-2 0-2 0,3-2 6 0,-2 2-5 0,0-3-5 16,-2 3 8-16,4-1-4 0,-3-1-1 0,0 2 3 16,2-2 3-16,-3-1-4 0,2 3 3 0,0-2-6 15,-2 0-4-15,2 0 7 0,0-1 0 0,-1 0-5 0,-3 3 10 16,2-1-18-16,1-2 9 0,-1 2 1 0,0-1 3 16,-3 0-15-16,2 0 10 0,0 0 2 0,0-2-11 15,-1 4 13-15,1-4-4 0,-3 3 0 0,5-3-4 0,-4 1 14 16,3 1-11-16,-3-3 4 0,3 1-3 0,-4 1 3 15,3-1 1-15,-1-1 6 0,1 1-7 0,0-3-3 16,1 3 3-16,-1-1-1 0,2-2 5 0,1 2-7 0,-1-3-5 16,-1 2-1-16,5-2 4 0,-4-1-5 0,3-1 2 15,0 0-5-15,-1 1 2 0,1-1 3 0,0-3-3 16,-3 4 0-16,4-3 3 0,-2 3-2 0,-1-2 1 16,0 1 0-16,-2-1-6 0,2 1-2 0,-3-2-15 0,2 3-18 15,-3-2-17-15,0 0-23 0,1-1-33 0,0 0-33 16,0-3-45-16,-1-2-53 0,1 3-39 0,0-3-54 0,0-1-60 15</inkml:trace>
  <inkml:trace contextRef="#ctx0" brushRef="#br0" timeOffset="84418.8583">18345 12409 695 0,'-2'0'8'0,"2"-1"2"0,2 1 6 0,-1-3 0 0,-1 3 0 0,0 0 9 16,-1 0 3-16,1 0 10 0,-2 0-7 16,4 0 9-16,-2 0-1 0,-2 0 19 0,2 0-1 15,0 0-1-15,2 3 8 0,-2-3-4 0,1 0 2 0,-1 1-10 16,0-1 7-16,2 1-14 0,1-1 14 0,-3 0-8 15,0 2 0-15,0-2 2 0,0 0-2 0,0 0 9 16,0 0-1-16,-3 0 1 0,3 0 1 0,0 2 9 0,-2-2-11 0,2 0-2 16,0 0 6-16,0 0-7 0,0 0-4 15,-1 0-6-15,-1 0-9 0,2 0-7 0,0 0 12 16,-1 0 3-16,1 0 2 0,0 0 9 0,0 2-6 0,0-2 13 0,1 0 4 16,-1 1 3-16,2-1-1 0,-1 0 1 15,-1 0-8-15,2 0-5 0,1 0-7 0,-3 0-7 16,0 0-8-16,0 0 0 0,1 0-11 0,2 0-14 0,-3 0 1 0,4 2 5 15,1-1 5-15,3 1 3 0,2 0 1 16,5 0 0-16,3 1 6 0,7-1-1 0,5 1-3 16,1 2-7-16,8-3-6 0,1 3-1 0,1-1-10 0,7 0-1 15,-1 2-2-15,-3-4 3 0,2 3 0 0,-2 0-1 16,-1-2 1-16,0 1-6 0,-4 1 9 0,-2 0-8 16,-2-3 1-16,-4 3 1 0,-2 0 0 0,-4-2 0 0,-2 1 0 15,-4 0 0-15,-4-2-3 0,-1 2 4 0,-6-4-6 16,-2 3 1-16,1-1 7 0,-4 0-6 0,1-2 0 15,-2 1 1-15,-2-1-6 0,1 0-3 0,-1 0-10 0,0 0-19 16,0 0-30-16,0 0-25 0,0 0-41 0,0 0-50 16,0-1-46-16,0 2-61 0,0-1-53 0,-1 0-46 15</inkml:trace>
  <inkml:trace contextRef="#ctx0" brushRef="#br0" timeOffset="92986.6031">22410 13276 2131 0,'3'-1'21'15,"-3"1"14"-15,2-4 6 0,2 4 2 0,-4-2 10 16,0 2 5-16,2-1 17 0,-4 1 19 0,2 0-8 0,0 0-3 16,-2 0 3-16,2 0 5 0,0 1-6 0,-2 1-7 15,0-2-12-15,2 0-22 0,0 0-12 0,-1 2-12 16,1-1-11-16,-2 1-4 0,1-2-10 0,1 2 4 16,0-1-4-16,-5 3 0 0,1-1-1 0,-4 2 5 15,-4 2 1-15,-2 3-5 0,-7 1 10 0,-2 3-2 0,-6 2-2 16,-2 1 4-16,-7 1 3 0,-4 2-10 0,-2 2 7 15,-2 2 6-15,-3-2 2 0,2 2 6 0,-4-3 4 16,2 2 2-16,3-1 3 0,-2-1 7 0,1-1-4 0,5-1-4 16,2-2-9-16,1 1-5 0,4-2-6 0,1-2 4 15,4-1-6-15,1-2-5 0,8-1 0 0,1-1 3 16,4-1-1-16,2-1-1 0,3-2-7 0,-2-1-17 16,5 0-21-16,3-3-20 0,-1 2-35 0,-2-1-43 0,4-2-35 15,0 0-35-15,0-2-44 0,-3 2-26 0,2-3-37 0,-1 3-38 16</inkml:trace>
  <inkml:trace contextRef="#ctx0" brushRef="#br0" timeOffset="93337.9057">21473 13537 2565 0,'3'0'13'0,"-3"-3"3"16,0 3 1-16,0-5-8 0,-3 4-3 0,-2 1-1 0,0 0 1 16,0 0 0-16,-6 2-13 0,0 2-1 15,-1 4-6-15,-2 2 11 0,-4 1 1 0,-1 2 2 0,0 1 2 16,2 5-5-16,0 1 7 0,-3-1-4 0,1 3 8 16,1-2-3-16,2 3 4 0,0-3-1 0,2 2-7 15,2-1 8-15,2-4-9 0,2 0 3 0,-1-2 3 16,6 1-5-16,-1-3 1 0,2 2 2 0,4-2 5 0,2-3 1 15,1 0 2-15,3 0 1 0,3-3-1 0,3 1 0 16,4-1 2-16,4-3-5 0,3-1 6 0,4 0-9 16,2-1-1-16,1-2-4 0,1-2-1 0,-1-1 10 15,-1 0-8-15,-4-2-1 0,0-1-1 0,1 1-4 0,-6-2-11 16,-1 0-17-16,-2-1-30 0,1 0-48 0,-2-1-38 16,-1 1-42-16,-4-1-63 0,0-1-53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01:23:51.854"/>
    </inkml:context>
    <inkml:brush xml:id="br0">
      <inkml:brushProperty name="width" value="0.05292" units="cm"/>
      <inkml:brushProperty name="height" value="0.05292" units="cm"/>
      <inkml:brushProperty name="color" value="#FF0000"/>
    </inkml:brush>
  </inkml:definitions>
  <inkml:trace contextRef="#ctx0" brushRef="#br0">8679 8185 2729 0,'28'33'4'0,"-28"-33"20"16,0 0-8-16,0 0-9 15,0 0-28 1,0 0 3-16,12 6-4 16,6-2 3-16,-15-4 3 15,1 3 12-15,1-2-4 0,-1 1 7 16,2 0-1-16,-1 0 7 0,0-1-1 0,3 0 8 0,-2 4 18 15,3-5 2-15,0 3 7 0,-1 0 1 0,4-1 12 16,-4-1 8-16,2 2 0 0,2-3-2 0,-4 3-3 0,3-3-4 16,2 2-3-16,-2 0-2 0,2-1-11 0,-1 2-9 15,-1-1 1-15,2 0-6 0,0 0-8 0,-4 1-7 16,3-1-3-16,-3 1 3 0,0-2 5 0,0 2 1 16,-1 0 1-16,0-1-2 0,0 1-1 0,5 2 8 0,-4-3 0 15,4 0-2-15,0 2 0 0,0-1 4 0,2 1-4 16,0-3 8-16,2 2 0 0,0-1 1 0,-3 1 1 15,3 0 1-15,0-1-7 0,0 1-7 0,-3-2 5 0,2 2-10 16,0-1 3-16,-1 0-6 0,-2-1-1 0,1 2-1 16,1-1 2-16,-4-2 3 0,3 2-5 0,-1 0 2 15,-1-2 2-15,1 0 1 0,-3 3-3 0,2-3-2 0,-1 2 0 16,1-1 2-16,0 0-3 0,-3-1 4 0,4 1-6 16,-2-1 3-16,0 0 0 0,2 3 2 0,-1-3-5 15,2 1-3-15,-1-1 6 0,3 0-1 0,-3 3-2 0,1-2-7 16,-2 1 7-16,6-2 0 0,-4 2 5 0,2-2-2 15,0 0-3-15,-2 2-1 0,0-1 2 0,-1-1 1 16,1 1-2-16,-3-1-2 0,0 0 4 0,-1 0 0 0,-4 0-2 16,2 0 0-16,1 0-4 0,-1 0 8 0,-1-1-6 15,1 1 5-15,1-1-6 0,-1 1 5 0,0 1-6 16,3-1 3-16,-3 0 2 0,3 0 3 0,-2-1-3 16,1 1-4-16,-1 0 10 0,4 0-12 0,-2 0 14 0,-1 0-4 15,4 0-2-15,-3-2-4 0,3 2 7 0,-1 0 0 16,0 0-12-16,2 0 12 0,0 0-2 0,-2 0-4 15,2 0 5-15,-1-2-5 0,0 2-4 0,2 0 9 0,-3-2 0 16,1 2-7-16,-1 0-3 0,1 0 9 0,-2 0-6 16,0 0 7-16,2-1-2 0,-1 1-9 0,0 0 9 15,0 0 2-15,1 0-4 0,-1-3 6 0,3 3-4 0,-3 0 0 16,-1 0-1-16,4 0 1 0,-2 0-1 0,2-1 1 16,-2 1 2-16,4-3-13 0,2 3 10 0,-4-2-6 15,4-1 1-15,-2 3 1 0,3-3-1 0,-3 3 0 16,-2-2 1-16,1 2 4 0,0-2-7 0,-3 2 7 15,-2-2 6-15,4-1-3 0,-5 3-2 0,3 0 0 0,1 0-11 16,-2 0 8-16,2 0 2 0,0 0-10 0,2 0 3 0,-4 0 0 16,4 0 5-16,-3 0-8 0,2 0 13 0,1-1-5 15,-3 2 1-15,2-1 9 0,0-1-7 0,0 1 5 16,0-2-8-16,-1 1 8 0,0 0-3 0,0 1-3 16,-2-3 3-16,0 3-5 0,1 0-2 0,-1-1 1 0,-1-1 5 15,-1 1 0-15,2 1-3 0,-2 0 6 0,-1-2-6 16,-2 2 1-16,1 0-2 0,-1-3 2 0,-2 3-4 15,1 0 4-15,2 0 3 0,-3-1-10 0,1-1 3 16,-1 2 4-16,2 0 6 0,0 0-11 0,0 0 3 0,-2 0 3 16,2 0-5-16,-4 0 7 0,3-2-7 0,-1 2 1 15,1 0-2-15,-1-3 6 0,0 3-3 0,1 0-3 16,-1 0 3-16,0-1 3 0,2 0 0 0,0-1-3 0,-2 1 2 16,2 0 1-16,2-1 0 0,-4 1-1 0,2-2-4 15,1 1-4-15,-2 2 9 0,1-2-3 0,-2 0-2 16,1-1 1-16,0 0 2 0,-1 2-1 0,1 0 4 15,-2-2-4-15,1 3-5 0,2-3 13 0,-4 2-3 16,3 0-5-16,-1-1-2 0,2 0-3 0,-3-1 0 16,1 3 10-16,-1-2-5 0,1-1-5 0,-1-1-6 0,1 3 11 15,-1-2 2-15,0-1 6 0,-2 4-3 0,2-3-7 16,-4 2 7-16,4-2-2 0,-2 1 17 0,0 2-1 16,0-3 2-16,-1 3-6 0,-2 0 6 0,0 0 2 0,2 0 0 15,-2 0 2-15,0 0-10 0,0 0-7 16,-2 0-5-16,2-2 2 0,2 2-3 0,-4 0 2 0,2 2-1 15,0-4-5-15,0 4 1 0,0-2-11 0,-2 0-14 16,2 0-15-16,-1 0-30 0,1 0-38 0,0 0-47 16,-4-2-35-16,3 2-61 0,-3-3-46 0,0 2-40 15,1-2-58-15,0 1-45 0</inkml:trace>
  <inkml:trace contextRef="#ctx0" brushRef="#br0" timeOffset="6842.4381">26071 4884 2600 0,'-4'0'19'16,"1"0"11"-16,2-2 19 0,4 2-1 0,-3-2 13 0,0 4 13 16,-2-2 9-16,4 2 13 0,-2-2-11 0,0 0-15 15,1 0-14-15,-1 0 2 0,0 0-9 0,0 3-15 16,2-3-3-16,-2 0-14 0,0 2-9 0,2-1 8 16,-4-1-4-16,4 0-1 0,-2 2-1 0,1-2 2 0,-2 0 2 15,2 0 5-15,-1 2 7 0,0-2 2 0,2 0 9 16,-4 0 4-16,4 0 3 0,-2 0-3 0,0 1 6 15,0-1-2-15,0-1-3 0,0 1-7 0,0 0-1 0,2 0-3 16,-1 0 4-16,-1 0-4 0,0-2-13 0,2 2-5 16,-1 0-3-16,-1 0 3 0,2 0-5 0,0-2-3 0,-1 2-15 15,2-1 4-15,-3-1 4 0,2 2-1 0,2-1 4 16,-2 1-4-16,1-2-4 0,4 2 4 0,2-2 10 16,5-2 3-16,5-1-5 0,5-1-2 0,4 2 5 15,6-3 0-15,-1 1-3 0,6-1 3 0,-2 0-4 0,-1 0-1 16,2-1 2-16,1 1 5 0,-1-2-9 0,2-4 3 15,0 3 6-15,5-3-9 0,-2-2 1 0,3 1-7 16,-2 2 2-16,-1-1 3 0,-1 1-3 0,-5 3-2 0,-4 1-7 16,-3 3 7-16,-5 1 0 0,-4 2 3 0,-5-2 2 15,-2 4-6-15,-6 0 4 0,-2 0-4 0,0 0 9 16,-4 0-3-16,1 0 0 0,-3 0-2 0,0 0-1 16,0 0 8-16,0 0-2 0,0 0 0 0,0 0-3 0,0 0-6 15,0 0-2-15,0 0 11 0,0 0-1 0,0 0-7 16,0 0-3-16,2 0-20 0,-1 3-24 0,2-3-32 15,-1 1-45-15,1 1-61 0,0-2-65 0,4 0-72 0,-3 0-81 16,-2 0-59-16</inkml:trace>
  <inkml:trace contextRef="#ctx0" brushRef="#br0" timeOffset="7146.8324">26736 4780 3296 0,'2'-2'15'0,"-2"-1"15"16,-2 3 9-16,4-2 3 0,-1 2 5 0,-2 0-5 15,2 1 7-15,-1 0-2 0,0 2-19 0,0-1-14 16,2-2-12-16,-2 3-5 0,2-1-10 0,-1 1 0 0,-1 1-2 16,2 4-3-16,-2 1 2 0,1 3-2 0,-1 8 8 15,2 0-3-15,-2 3 7 0,2 6 11 0,-1 0-7 16,1 3 4-16,-1-1 4 0,4-1 5 0,-2 1-6 15,0-2-2-15,0-3-1 0,-1 1-1 0,3-5 1 16,-2 0 0-16,0-1-6 0,2-3 4 0,-1-2-3 0,0-1 8 16,-3-1-2-16,4-1 0 0,-2-2 2 0,0 0-8 15,-1-5-14-15,0 2-29 0,-1-4-23 0,1 1-39 16,0-2-62-16,-1-3-85 0,-1 0-88 0,3-2-98 0</inkml:trace>
  <inkml:trace contextRef="#ctx0" brushRef="#br0" timeOffset="7692.4246">27031 5121 2871 0,'-2'0'4'0,"0"0"1"0,2 3 4 0,0-6-5 16,0 3-1-16,2 0 0 0,-2 3-1 0,4-3 7 15,-2 0 0-15,1 1-2 0,0 1 2 0,2-1 26 16,1 0 12-16,1 2 5 0,4-1 4 0,2 2-4 0,2-4-3 16,1 3 4-16,3 0-2 0,0-2-25 15,2 0-9-15,-1-1-1 0,-1 0-1 0,-2-1-4 0,2-1 2 16,-4 0-4-16,0-1 0 0,-2-1 2 0,-2 2-5 16,0-2 1-16,-3 0-4 0,2 0 6 0,0-1-6 15,-3 1 0-15,-1-3-1 0,-1 3 2 0,3-1 4 0,-2 0 0 16,-1 0 2-16,0-2-7 0,-2 0 5 0,2-1 1 15,-4 2 1-15,1-1 1 0,2 1-6 0,-4-3-1 16,-1 3 1-16,-2 0 2 0,0 0-6 0,1 0-2 16,-3 2-1-16,2 0-3 0,0 0 5 0,-2-1-1 0,-1 2-4 15,-2-2 3-15,3 3 1 0,-3-3-2 0,0 3 3 16,-2-1-4-16,0 0 4 0,0 2 0 0,-2 1-1 16,-1 0-4-16,1 1 3 0,-1 2 4 0,0-1-4 15,-3 1 1-15,2 4-4 0,0 0-3 0,1 0 6 16,-1 3-1-16,0 0-2 0,0-1 2 0,1 4-3 0,1-1 1 15,2 0 2-15,2 3 2 0,0-1-6 0,0 0 2 16,4 1 2-16,0-1-1 0,1-2 4 0,3 4-4 16,-2-3 4-16,4 2-3 0,0-2 8 0,3-1-3 15,-1 2 2-15,4-2 1 0,-2 0-2 0,2-2 7 16,2 1-9-16,4-1 2 0,-1-3-9 0,4-2-5 0,-1 3-18 16,6-3-24-16,0-1-32 0,3-4-32 0,1 0-33 15,2 0-41-15,-1-4-32 0,3 1-38 0,-3-4-30 0,1 0-10 16,-1 0-4-16,-2-1 0 0</inkml:trace>
  <inkml:trace contextRef="#ctx0" brushRef="#br0" timeOffset="8371.6063">27865 4996 1581 0,'3'-8'24'0,"-3"-1"31"16,2 1 35-16,-2-1 7 0,-4 2 20 0,1 2 12 15,0-3 18-15,0 4 15 0,-2-1-11 0,1 2-21 16,-1-2-26-16,-2 4 6 0,3-3-18 0,-1 2-9 15,1 0-18-15,-1 2-15 0,1 0-12 0,1 0-13 0,0 0-7 16,1 0-10-16,-1 2-10 0,0-1 1 16,1 1-1-16,1 2 4 0,-1-1-5 0,0 0 0 0,-2 2-4 15,4 1 0-15,-3 0 4 0,1 1 1 0,-1 2-4 16,3 1-3-16,-3 0 1 0,1 2 5 0,2-1 3 16,0 2-5-16,0 2 8 0,0 1-6 0,2-1 3 15,1 1 5-15,-1 0-2 0,1 1 3 0,3 0-7 0,-3-1 4 16,2-1-8-16,0 0 10 0,0 1 2 0,-1-3-10 15,1 1 2-15,-1 1-1 0,1-3 5 0,0 2-1 16,0-2-1-16,-2-2 1 0,0 0-4 0,-1-1 4 16,0-1 1-16,-1-2-4 0,-1 0 2 0,-1-1 1 0,-1 1 5 15,0-3-5-15,-2 1-8 0,0-3 9 0,-2 3-2 16,-1-1-4-16,-2-1-15 0,1-2-11 0,0-2-26 16,-4 2-20-16,4-4-3 0,-2 0-23 0,-2-3-29 15,4 1-23-15,1-5-18 0,1 4-22 0,0-3 0 0,1-1 13 16,2-1 4-16,0 0 17 0,3-1 19 0,0-3 32 15,3-1 21-15,0-1 35 0,5-1 19 0,0-1 5 16,2-1 11-16,3 1 6 0,-1-1 4 0,-1 1 1 0,3 1 7 16,0 0-1-16,0 2 6 0,-1-1-10 0,1 2-6 15,-1-4-3-15,0 4-1 0,-1-2 3 0,1 0-1 16,1 0 2-16,-3 1-1 0,3-1 13 0,-1-2 2 16,0 0 3-16,1 1 16 0,-1-1 10 0,1 1 19 15,-1-3 10-15,-1 4 14 0,2 0 10 0,-4 1 26 0,2 1 23 16,-2 1 6-16,-2 2 2 0,0 0 3 0,-2 2 12 15,-3 4 3-15,0 0 5 0,1 0-17 0,-3 4-19 16,-1 1-9-16,0-1-14 0,0 3-24 0,-1 0-25 16,2 0-22-16,-1 0-20 0,-1 3-14 0,1-1-8 15,0-2-12-15,0 3-7 0,0 1 1 0,0 1 8 0,-2 3-2 16,2 1 3-16,-3 3 8 0,1 3-3 0,-3 4 12 16,1 3 7-16,-2 0 0 0,-1 3-1 0,2 3-2 15,-1-1 4-15,1 2 1 0,2 0 0 0,-1 2-4 16,0-2-1-16,3 1 2 0,-1-1-7 0,2-1 11 15,0 1-7-15,2-4 1 0,-1 1 2 0,3-2-2 0,0-1 3 16,-1-5 0-16,2 2 4 0,-2-4-10 0,2-3-5 16,0-3-34-16,-2-1-47 0,1-3-58 0,1-2-84 15,-2-7-113-15</inkml:trace>
  <inkml:trace contextRef="#ctx0" brushRef="#br0" timeOffset="8524.9758">27793 4866 905 0,'2'-8'-17'0,"6"0"-19"0,0 1-32 16</inkml:trace>
  <inkml:trace contextRef="#ctx0" brushRef="#br0" timeOffset="9247.0432">27960 4221 1592 0,'-42'-32'10'0,"0"2"26"16,2-2 5-16,2-2 27 0,-4 3 18 0,-1 3 8 0,0 1 13 15,-1 4 6-15,-2 0 10 0,-1 3-18 0,-2 3-1 16,3-1-31-16,-1 4-15 0,-1 4-11 0,-1 2-12 16,0 0-5-16,-1 4-24 0,-2 1-6 0,-2 3-1 15,3 0 11-15,-3 4 6 0,2 1 19 0,1 2 3 16,-4 4 12-16,-2 0 13 0,2 4 9 0,-3 1 3 0,-4 4 2 16,0-1 0-16,-1 4-10 0,1 0 6 0,2 2-11 15,2 2 4-15,4 0-11 0,5 1 2 0,3 1-6 16,4 2 1-16,2 0-1 0,2 1-6 0,2 0 2 15,-1 2-7-15,3-1 4 0,-2 1-5 0,2 1 3 0,0 0-14 16,2-1 7-16,3 4-4 0,3-3 4 0,3-1-6 16,3 2 3-16,3 0-4 0,4 1-3 0,3 1 7 15,3-1-9-15,5 3 2 0,2 2-10 0,5 1 2 0,6 3-5 16,0-2-4-16,8 5-4 0,4 2-3 0,6 1-3 16,5-3-6-16,6 2 3 0,9 2-2 0,3-2 2 15,4 2 5-15,5-3 0 0,6-1 7 0,0-2-6 0,1 0 6 16,5-6-5-16,-2 1 1 0,-1-3 6 0,1-3-3 15,-3-3-4-15,1-1-5 0,0-5 6 0,-3-3 0 16,-1-2 6-16,-2-3-4 0,6-4-7 0,-5-1 1 16,4-4 4-16,-3-1-3 0,-1-2 5 0,1-4-5 15,0 2 2-15,-2-5-6 0,-3 0-3 0,-3-5 1 0,3 1 2 16,-1-4 4-16,3-2-18 0,3-4-1 0,0-3-9 16,5-3 0-16,3-3 1 0,1-1-1 0,1-4-9 0,-5-3 2 15,0 2 15-15,-7-3 2 0,-7 2 8 0,-7-2 0 16,-4 0 10-16,-8 1-2 0,-5 0 17 0,-4-1-5 15,-4 0 7-15,-4-2 6 0,-4-1-1 0,-2-2 8 16,-3 1-7-16,-3-3 3 0,1-2-9 0,-2-1 3 0,-4-1-5 16,0-3-5-16,0 0 2 0,-1-4-5 0,1 1-4 15,-1-1-1-15,1-2-4 0,-3 1 4 0,3 3-7 16,-3-2 0-16,-1 3 3 0,-3 1 2 0,-2 0 2 16,-2 3 5-16,-2 2-1 0,-5 0-4 0,-2 2-5 15,-1 0-1-15,-6 0-2 0,2 4-5 0,-3-5-15 0,-4 5-21 16,-5-2-14-16,-1 1-18 0,-5 2-17 0,-3 0-17 15,-4 2-17-15,-5 1-26 0,0 2-6 0,-2 5-7 16,-3 1-15-16,0 3-14 0,-1 4-13 0,1 3-9 0,11 5-22 16,-11 1-4-16,0 3-13 0,-1 3-13 0,-1 4-8 15</inkml:trace>
  <inkml:trace contextRef="#ctx0" brushRef="#br0" timeOffset="14884.5526">22359 6590 3272 0,'7'-3'4'0,"-6"-1"4"0,1 2 1 16,-1-4 3-16,1 5-2 0,-4 1-3 0,2 0 1 16,0 1 3-16,0-1 4 0,0 2-7 0,-3-1 6 0,3-1-6 0,0 2 1 15,-1-1-1-15,2-1-4 0,-2 2 0 16,1-2-14-16,0 3 4 0,0-2-6 0,0 0 1 15,0 1 5-15,0-2-1 0,0 2 4 0,0 1-8 16,0-3 4-16,0 2 5 0,0-1-3 0,0 1 1 0,0 1-7 16,0 1 6-16,0 3 1 0,-4 0 5 0,4 4-2 15,0-2-4-15,-1 5 1 0,-1 1 4 0,2 0 1 16,0-1-3-16,0 2 1 0,0-1 1 0,0 0 1 0,0-1-5 16,2-1 7-16,-1-1-2 0,3-2-4 0,-3-1 2 15,2-1-2-15,-1-4 0 0,0 1 7 0,3 0 1 0,-4-2-5 16,1-2 0-16,-1 1 5 0,4-1-1 0,-4-1 10 15,2 0 12-15,2-1 14 0,2 1 16 0,1 0 14 16,4 0 2-16,1-3 9 0,4-1-2 0,2 0-7 0,7-2-15 16,-1-1-20-16,5-1-11 0,0-2-10 0,2 0-9 15,1 0-1-15,2-2 4 0,1 0-2 0,2-1 2 16,0 0 0-16,1-2-1 0,2 2-9 0,0-3 5 16,-3 2-5-16,5-1-3 0,-4 1 1 0,0-1-1 0,-3 1 5 15,2-1-7-15,-4 2 7 0,-4 1-2 0,0 0-4 16,-1 1-1-16,-7 3 1 0,2-1 2 0,-5 3-3 15,-2-1 5-15,-1 0-6 0,-5 4-1 0,2-1-1 16,-5-1-2-16,1 3-9 0,-4 1-18 0,3-1-29 0,-7 0-16 16,4 1-31-16,-3 1-34 0,-2 0-47 0,0-1-47 15,0 1-46-15,-2 0-34 0,0 2-36 0,1 0-49 16</inkml:trace>
  <inkml:trace contextRef="#ctx0" brushRef="#br0" timeOffset="25817.9246">8194 9722 864 0,'0'-1'14'15,"0"-1"21"-15,0 1 17 0,0 0 11 0,0 1 8 0,0-3 10 16,1 3 15-16,-2 0 15 0,1 0 5 0,0 0-17 16,1 0-3-16,1 0-3 0,-2 0-3 0,0 0-7 15,0 0-8-15,0 0-10 0,0 0-16 0,3 0 2 0,-5 0-16 16,2 0-8-16,0 0-3 0,2 3-9 0,-2-3 1 15,2 0-7-15,-2 0-8 0,0 0 2 0,0 0 8 16,0 0 1-16,0 0 5 0,0 0 7 0,-2 0 2 16,4 1 12-16,-2 0 12 0,-2-1 1 0,4 0 1 0,-1 0 6 15,1 0-8-15,-2 0-3 0,0 0 0 0,0-1-8 16,0 1-6-16,0 0-3 0,0 1-2 0,0-2-7 0,0 1 3 16,0 0 1-16,0 1-6 0,0-1-4 0,0-1-3 15,0 2-4-15,0-2-2 0,1 2-1 0,-1-1-8 16,2 2 1-16,0-2-1 0,-2 1 3 0,4 0 0 0,-1-1 2 15,0 0 1-15,1 1 16 0,4 1 26 0,0-2 14 16,1 3 2-16,4-1 1 0,1-2 5 0,3 4-1 16,2-1-2-16,5-1-14 0,-3 1-22 0,2-3-10 0,2 4-6 15,1-3-1-15,-1 2-4 0,-1-1-1 0,1-2-1 16,-1 2 3-16,-1-1-5 0,0 0-2 0,-3-1-1 16,1 0 2-16,-2-1-2 0,-2 1-2 0,-1 0 6 15,-2 0-9-15,-1 1 10 0,1-1-8 0,-4 0 7 0,3 1 0 16,-3 1 1-16,0-2-1 0,0 0-4 0,2 0-3 15,-3 0 0-15,2 0 6 0,-1 0-1 0,-2 0-9 16,1 0 4-16,-3 0 3 0,1 2-3 0,-1-1 8 0,1-1-5 16,-3-1-2-16,2 2-1 0,-2-1 9 0,-1 0-4 15,2 1-4-15,-2-2 1 0,-2 1-1 0,3 1 0 16,-3 0 4-16,2-1 0 0,-1 0-9 0,1 0 4 0,-2 0 3 16,1 0 0-16,0 0 3 0,1 0 0 0,-2 0-6 15,3 0-5-15,1 0 13 0,-2 0 0 0,3 0-8 16,-3 0 3-16,3 0-5 0,1 0 2 0,-1 0 6 15,2 0 0-15,0 0-9 0,0 0-1 0,-2 0 7 0,6 0 3 16,-3 0-6-16,-1 0 6 0,1-1-1 0,0 0 0 16,1 0 4-16,-2-1-1 0,3 2-5 0,-6 0-2 15,3 0 10-15,-4 0-11 0,4 0-3 0,-3 0 9 16,-2 0-5-16,0 0 4 0,0 0-2 0,1 0 0 0,-1 0-3 16,-1 0 4-16,3 2 2 0,-1-2-7 0,0 1 8 15,3-1-4-15,-2 0 0 0,0 1-1 0,2 0 1 16,-1-1 1-16,1 0 1 0,-2 0 3 0,1 0-10 15,2 0 5-15,-2 2 2 0,-1-1 1 0,3-1-3 16,-3 0 3-16,1 1-5 0,-3-1 6 0,2 0-4 0,-4 0 3 16,1 0 0-16,1 0 2 0,-1 0-2 0,-2 0-1 15,0 0 6-15,0 0-10 0,0 0 13 0,1 0-11 16,-1 0 0-16,0-1 2 0,-1 1 1 0,1 0-1 16,0-1-6-16,0 1-4 0,0-2-14 0,0 1-14 15,0 1-7-15,0 0-30 0,1-1-31 0,-1 0-36 0,0-1-38 16,2 2-54-16,-2-3-66 0,2 2-67 0</inkml:trace>
  <inkml:trace contextRef="#ctx0" brushRef="#br0" timeOffset="53366.0255">14298 11520 2007 0,'2'-8'-5'16,"-2"0"5"-16,-2 4-6 0,4-5 1 0,-2 3-6 16,0 1 0-16,1 1 3 0,-1 1-4 0,2 1 22 0,0-1 23 15,-2 3 25-15,0-1 12 0,1 1 15 0,-1-2 7 16,2 1 4-16,-2 1 8 0,0 0-23 0,0 0-23 15,1 0-16-15,-1-1-8 0,0 2-10 0,2-1-7 0,-4 1 3 16,4 1-10-16,-2-2 11 0,3 1-6 0,-6-1-3 16,1 3-8-16,2-3 3 0,0 2-5 0,0 1-9 15,0 1 7-15,-1 1-8 0,1 3 7 0,0 1-1 0,0 3 7 16,0 0-4-16,-2 5 7 0,1 3-3 0,1-3-3 16,0 3 5-16,-4-2-7 0,4-1 0 0,-1 0-9 15,1-2 8-15,0-2-2 0,0-1 2 0,0-3 5 16,1 0-3-16,3-3-1 0,-4 0 9 0,1-1-1 0,2-2 2 15,-3 1 1-15,6-1 2 0,-4-1 1 0,3 1 4 16,0 1 7-16,3-2-2 0,1 1 8 0,-1 0 4 0,1-3-3 16,7 0 9-16,2 0-7 0,0-3-7 0,6-2-2 15,0-2 2-15,5 1-2 0,1-5-14 0,3-1 2 16,1-2-10-16,-1-2 4 0,2 0 3 0,-2-2 0 0,1-2-9 16,-3-1 1-16,-1 1-1 0,2 1-1 0,-2 0 0 15,-3-2-1-15,0 5-4 0,-2-1 2 0,-3 0 1 16,2 3 4-16,-4 2-4 0,2-2 5 0,-4 3 4 15,-1 2-3-15,-1-2-7 0,1 3-17 0,0-1-22 16,-4 1-21-16,4 0-25 0,-4 0-34 0,4 2-43 0,0 0-34 16,-4 1-38-16,0-1-44 0,0 0-35 0</inkml:trace>
  <inkml:trace contextRef="#ctx0" brushRef="#br0" timeOffset="54875.7815">17675 12688 2007 0,'-4'3'23'15,"3"-3"15"-15,1-5 8 0,-2 2-1 0,0 3 4 16,2-3-1-16,0 3 16 0,0 0 9 0,0 0-7 16,0 0 3-16,0 0 2 0,0 0 15 0,0 3 1 0,2-2 19 15,-2 0-12-15,2 1-9 0,-1-2-14 0,-1 0-10 16,4 1-9-16,-3 2-8 0,1-3-7 0,-1 0-10 15,4 1-6-15,-4 0 9 0,2-1-2 0,1 0 1 0,0 2 3 16,3 0-6-16,-1-2 9 0,7 3 6 0,-4-3 7 16,5 2 3-16,2 0 5 0,1-1-8 0,3 2-3 0,0-6 0 15,4 6-5-15,-1-3-9 0,0-3-4 0,2 3-9 16,-1-1-6-16,2 0 4 0,0-2 0 0,-1 3-3 16,2-3-3-16,0 3 0 0,1 0 0 0,1 0-7 15,3 0 5-15,-1-2-6 0,4 4 1 0,0-2-1 0,2 3 6 16,5-3-8-16,-1 4-1 0,5 0 2 0,0-3-2 15,2 2 4-15,1-1-5 0,4-1 5 0,0 3-1 0,3-3 1 16,-4 0-4-16,0 0 2 0,0 3 6 0,-1-4-10 16,-2 3 9-16,0-2-4 0,-5-1-7 0,3 3 5 15,-5-2-3-15,0-1 6 0,-4 0-10 0,0 2 2 16,0-1 0-16,-5 1-3 0,0-2 11 0,0 0-4 0,-1 0 6 16,-2 0-5-16,0 2-2 0,0-2 5 0,0 0-3 15,-1 0 4-15,-1-2-9 0,-3 2 10 0,-1 2-7 16,2-2-3-16,-4 0 12 0,1-2-2 0,-2 4-9 15,-1-2 9-15,2 0-1 0,-2 0-6 0,-1 0 8 0,2-2-2 16,-3 4-8-16,1-2 3 0,0 2 7 0,-2-2-12 16,2 3 4-16,-1-1 1 0,1-1-3 0,-1 1 3 15,-1 2-1-15,1-1-5 0,0-2 3 0,-1 1 7 0,1 2 3 16,1-2-6-16,-2-1-1 0,-1 3 6 0,3-4-5 16,-3 3 8-16,-1-1-10 0,1 0 6 0,1-1-14 15,0 1 10-15,-4 0 0 0,4-2-2 0,-3 0 2 0,-2 0-2 16,4 3 7-16,-3-3-6 0,2 0 6 0,-3 0 1 15,3 0-9-15,-4 0 3 0,2 0 0 0,1 0 0 16,-2 0-3-16,1 0-1 0,-3 2 4 0,1-2-11 0,2 0 17 16,-4 0-9-16,1 0 8 0,-1 1-3 0,-1 0-2 15,0-1 6-15,1 0-6 0,-1 1 5 0,-1-1-8 16,-1 0 4-16,2 0-4 0,-3 2 7 0,-1-4 0 16,1 2-7-16,-2 2 6 0,1-2-3 0,-3 0-1 0,2 1 4 15,-3-1-6-15,2 0-7 0,1 1 5 0,-3-2 7 16,1 1-9-16,-2 0 9 0,1 0 4 0,0-1-9 15,0 1 8-15,0 0 1 0,-3 0-7 0,3 0-2 16,0 0 1-16,0 1-16 0,0-2-11 0,0 1-15 0,0 0-19 16,-2-2-35-16,2 2-37 0,-1 0-53 0,-1-1-72 15,1 1-76-15,-1-1-110 0</inkml:trace>
  <inkml:trace contextRef="#ctx0" brushRef="#br0" timeOffset="73077.185">2456 7843 774 0,'-2'-2'7'16,"2"2"3"-16,0-2 10 0,0 2-2 0,-3 0 4 0,3 0 5 16,-2-3 7-16,2 3 16 0,-1 0-7 0,-1 0 10 15,2 0-2-15,0 3 15 0,-3-6 7 0,3 6 12 16,0-1 0-16,0-2-5 0,3 0 5 0,-3 0 4 16,0 0-7-16,0 0-6 0,2 0 5 0,-2 0-10 0,0 0 7 15,0 0-4-15,0 0 4 0,0 0-7 0,0 0 11 16,0 0 4-16,0 2-4 0,-2-4 2 0,4 4-14 15,-2-2 2-15,0 1-6 0,0-1-2 0,1 0-11 16,-1 0-1-16,0 0-11 0,2 3-8 0,-2-3 3 0,0 0-4 16,2 0-1-16,-1 0 1 0,-1 2-6 0,0-2-9 15,2 0 0-15,-2 0-2 0,3 0 2 0,-1 0-9 16,-2 0-2-16,3 1-1 0,-2-1 2 0,1 3 4 0,3-3 2 16,1 0 1-16,0 3 6 0,1-1 6 0,1 0 2 15,1-1-4-15,2 2 1 0,-1-3-2 0,2 1-3 16,-2 2 1-16,1-1-9 0,0 1-10 0,0-2 1 0,-1 2 4 15,0-2-11-15,0 2 6 0,0-2 3 0,0 4-4 16,0-5-1-16,4 3 4 0,-3 1 0 0,2-3-1 16,1 1 2-16,2 0-3 0,0 1-1 0,0 0 1 0,-1-1-2 15,1-2 5-15,3 3-2 0,-2-3-3 0,-1 1 5 16,2 2-2-16,-4-3-2 0,3 2 1 0,-4-2-1 16,3 2 1-16,-2-1 0 0,0 2-4 0,0-2-3 0,0 0 2 15,-1-1-1-15,0 1-1 0,-2 2 2 0,0-3 3 16,-1 0 0-16,-1 3-3 0,2-3 6 0,-4 2-3 15,5 0 4-15,-4-1-2 0,2 2 3 0,-1-2-4 0,2-1-4 16,-3 3 8-16,3-1-4 0,-2 1 1 0,1-2-2 16,-1 0 9-16,1 0-10 0,1 0 4 0,0 0-2 0,-2-1 1 15,1 1 1-15,-2-1 3 0,4 0-2 0,-2 0-9 16,1 2 6-16,0-1 4 0,-1-1-3 0,2 0-5 16,-1 0 9-16,1 0-9 0,0 0 4 0,1 3 1 0,1-3 4 15,-1 0-9-15,1 0 8 0,0 1 0 0,-1-1-9 16,4 0 11-16,-1-1-12 0,-2 1 11 0,3 0-4 15,-2 0 3-15,2 0-7 0,-3 0 1 0,2 0 2 0,-3 0-1 16,2 0 8-16,0 0-9 0,0 0 1 0,-3 0-7 16,2 0 9-16,2-3 1 0,-2 3-5 0,2 0-1 15,-2 0 2-15,2 0-4 0,0 0 0 0,1 0 6 0,2 0-7 16,-3 0 4-16,3 0 2 0,-2 0 0 0,2-1-3 16,-3-1-2-16,3 1 7 0,-2 1-7 0,-1 0 9 15,-2-2-4-15,2 2 1 0,-2-1-2 0,-1 0 2 0,1 1 2 16,-1-1-6-16,-2 0 9 0,3-1-6 0,-1 2 0 15,1 0 0-15,-3 0-1 0,2 0-4 0,1 0 13 0,-1 0-3 16,4 0-7-16,-4 0 6 0,2 0-3 0,0-2-4 16,2 2 9-16,-1 0-1 0,1 0-8 0,0 2 4 15,-1-4 4-15,2 2-5 0,-2 0 2 0,1 0 3 0,-1 0-5 16,1 0-11-16,-2-3 12 0,2 3 1 0,-3 0-2 16,2 0 0-16,-3 0 2 0,1 0-2 0,-3 0-2 15,1 0 18-15,-2 0-18 0,-1 0 4 0,1 0-1 16,-2 0 1-16,1 0-2 0,-2 0 2 0,2 3-2 15,-1-3-5-15,0 0 5 0,-2 0-8 0,-1 0 8 16,1 0-3-16,-3 0 1 0,0 0 0 0,1-3 1 16,-4 3 2-16,1 0 3 0,1 0 0 0,-2 0-5 0,2 0 4 15,-1-1 0-15,-1 1-6 0,0 1 8 0,2-2-5 0,-2 1 0 16,0 1-2-16,0-1 2 0,0 0 3 16,0 0-3-16,0 0 0 0,0 0-8 0,0 0-4 15,-2 0-7-15,2 0-13 0,0 0-16 0,0 0-27 0,0 0-24 16,2 0-26-16,-2 0-38 0,0 0-39 0,0 0-54 15,0 0-51-15,0 0-45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01:25:15.090"/>
    </inkml:context>
    <inkml:brush xml:id="br0">
      <inkml:brushProperty name="width" value="0.05292" units="cm"/>
      <inkml:brushProperty name="height" value="0.05292" units="cm"/>
      <inkml:brushProperty name="color" value="#FF0000"/>
    </inkml:brush>
  </inkml:definitions>
  <inkml:trace contextRef="#ctx0" brushRef="#br0">4380 7043 2507 0,'0'0'-6'0,"-2"-3"0"15,2 3 1-15,2-4 0 0,-2 1-4 0,0 1 2 0,0 2-3 16,0-3 7-16,-2 2 25 0,2 1 14 0,0-3 15 16,0 6 8-16,0-3 16 0,0 1-1 0,0-1 3 15,0 0-6-15,2 0-15 0,-2 0-12 0,0 3-14 0,0-3-10 16,0 1-11-16,1-2 1 0,-1 2 0 0,0-1-1 15,0 0-2-15,2 1-4 0,-2-1-4 0,0 0 2 0,0 3 1 16,0-1-2-16,0-2-5 0,0 2-6 0,-2-2-2 16,2 3 4-16,0-1 3 0,0 3 3 0,0-1-2 15,-1 4-4-15,-1 0 9 0,2 3 2 0,-3 1 3 16,1 1-4-16,1-2 1 0,-1 3 1 0,-1-1-2 0,3 0-1 16,-2-1-1-16,2-3 8 0,2 2-4 0,-1-2 3 15,1-1 0-15,0-2-6 0,1-1 6 0,0-2 14 16,0 1-8-16,3-1 6 0,-3-1 5 0,1-2 11 15,2 3 2-15,0-3 11 0,4 0 2 0,1 0-8 0,-2 0 7 16,5-3-13-16,1-2-1 0,4 1-12 0,0-4-3 16,3-1-13-16,0-4-1 0,3 4-4 0,-1-6 1 0,1 3-1 15,-1-3 1-15,0 1-4 0,1-1 2 0,-4-1 7 16,1 1-2-16,1 0-1 0,-3 1 0 0,2 0 4 16,-2 2-2-16,-1-1 2 0,0 1 0 0,0 4-5 0,-5-1 1 15,2 0-4-15,-5 1 4 0,-1 1-6 0,2 2-1 16,-4 1 6-16,2-1-5 0,-4 1 7 0,0 2-10 15,1 0-1-15,-3 0-18 0,0 2-18 0,0-2-32 0,1-1-30 16,0 3-41-16,-1-1-54 0,0 0-37 0,2 1-60 16,-3-3-52-16,5 3-58 0</inkml:trace>
  <inkml:trace contextRef="#ctx0" brushRef="#br0" timeOffset="5460.9234">9479 8032 2108 0,'-3'-3'19'15,"1"3"14"-15,2-3 11 0,2 0 1 0,-2 3 1 16,1 0 4-16,-1 0 4 0,2 3 7 0,-2-3-1 0,0 0-5 15,1 2-5-15,-1-2 4 0,2 0 1 0,0 0 2 16,-2 3-8-16,1-2-8 0,2-1-20 0,-1 0-6 0,-1 0-3 16,1 3-3-16,1-3 12 0,2 2 6 0,3-2 25 15,3 2 5-15,1-1 7 0,6 2 6 0,6-1 4 16,4-2-1-16,5 2-5 0,8 0-9 0,2-2-18 16,6-2 6-16,8 2-4 0,1-2-7 0,7 2-7 0,1-2 6 0,7-1-9 15,3 2-2-15,2 1 0 0,-1-2-15 16,1 2 1-16,-4 2 0 0,-6-1 7 0,-2 2-9 0,-4-1 4 15,-5 0-3-15,-4 0 3 0,-2 5 2 0,-5-3-1 16,-2 1 0-16,-4-1-6 0,-4 2-6 0,-1 0 4 16,-5-1-2-16,-3-1 1 0,-2-1-1 0,-5-1 3 15,-4 1-7-15,0 0-1 0,-6-1 13 0,-1-1-6 0,-1-1-3 16,-2 3-2-16,-1-3-7 0,-2 0 4 0,0 3 5 16,-3-3 1-16,0 0-5 0,0 0 2 0,0 0 5 15,0 0-6-15,0-3-4 0,0 3-35 0,0 3-37 16,0-3-48-16,0 0-59 0,0 0-83 0,4 1-95 0,-1-1-100 15</inkml:trace>
  <inkml:trace contextRef="#ctx0" brushRef="#br0" timeOffset="6412.1095">12836 6784 2682 0,'-2'0'29'0,"2"1"33"0,0-5 17 0,2 2 11 15,0 2 10-15,-2 0 1 0,0 2 12 0,0 0 15 16,1-2-25-16,-1 1-19 0,2 0-11 0,-2-1-1 16,0 0-5-16,0 0 5 0,0 0-9 0,0 0-15 15,0 0-7-15,0 0-12 0,0 0-8 0,0 0-47 16,0 0 5-1,13 38 3-15,5 14 18 16,-13-37 2-16,2 2-1 0,-1-2 1 16,-2-1-1-16,3-1-2 0,-2 0 4 0,-1-2 2 0,4-2-2 15,-3-4-1-15,0 3 6 0,-2-6-8 0,2 0 11 16,-2 3 3-16,-3-5 5 0,0 0 11 16,0 0 1-16,14-12-16 15,29-46-6 1,-34 44-7-16,2 0-5 0,-3 0 0 0,0 0 1 0,1 2 2 15,-1-2-2-15,0 2 1 0,0-1 4 0,0 3-5 16,-2 3-3-16,2 0 5 0,-3 3-3 0,-5 4-18 16,0 0 5-16,0 0-6 15,19 1-9-15,-19-1 10 16,0 0 3-16,50 59 24 16,-43-50-11-16,-2 1 10 0,-1 0-6 15,3-3-3-15,-2 4 4 0,-1-5-6 0,2 2 1 16,-4-4-2-16,3 0-1 0,-3 0 0 0,-2-2 0 15,3-1 0-15,-3-2 1 0,1 1 6 0,1-2-6 0,1-3 1 16,-1 2 3-16,4-3-1 0,-2-2 1 0,3-2 5 16,-1 0-4-16,1-2 4 0,3-2 1 0,2-1-5 15,-3 0 4-15,4-1 1 0,1 0-3 0,-1 0 7 0,-1 1-7 16,2 1-7-16,-1 2 4 0,-3 0 5 0,2 6-1 16,-5 0-4-16,-3 1 3 0,3 4-10 0,-5 0 7 15,0 2-4-15,0 0 3 0,-1 2-13 0,-1 1 3 16,0 1 3-16,4 0 4 0,-3 2 2 0,1 3 2 15,3 0 5-15,-2 1-4 0,2 1 8 0,-2 1 1 16,1-3-6-16,1 4 4 0,0-2-5 0,0 0 5 0,0-2-2 16,-1 2 7-16,1-3-5 0,3-1 1 0,-3 1 4 15,1-1-29-15,0-2-27 0,2-2-45 0,-2 1-47 16,4-1-67-16,-2-2-60 0,-1-2-74 0,3-1-81 16</inkml:trace>
  <inkml:trace contextRef="#ctx0" brushRef="#br0" timeOffset="6806.6785">13674 6799 1919 0,'3'0'27'0,"0"-3"12"0,0 3 5 15,0 0 1-15,1 0-2 0,-4 0 7 0,3 0-2 16,-2 0 3-16,4 0-26 0,-2 0-2 0,5 2-5 16,-2-1 13-16,4-1 4 0,1 3-6 0,-2-2 7 0,3-1 2 15,2 0-2-15,-3 3-12 0,2-6 11 16,2 3-19-16,0 0-1 0,-1-3 0 0,-1-1-8 15,-1 1-1-15,1-2-3 0,-1 0 7 0,-2-1-10 16,-2-1 12-16,-2-1-8 0,2 0 2 0,-3-1 7 0,-4 0-4 16,1-3 6-16,-2 1-7 0,0 0 6 0,-2-1-1 15,1 0 12-15,-4-1 8 0,-1 1 3 0,3 0 17 16,-2 4 12-16,-2-1 11 0,2 1 6 0,1 2-3 16,-1 3-4-16,2 0-10 0,0 1-8 0,0 2-12 15,0 1-19-15,-2 3-15 0,-2 0-7 0,-2 4-5 0,-1 1-2 16,1 3 3-16,-7 1-2 0,5 4-6 0,-1 0 4 15,-1 2 10-15,2-1-6 0,1 1 1 0,4 0-2 16,0 2-5-16,2-2 3 0,3-1 3 0,1-1 0 16,5-1-5-16,-2-1-1 0,3-2 9 0,3-1 2 0,-1-1-2 15,5-3 0-15,0-1-13 0,-1-2-14 0,6-2-20 16,-4-2-23-16,5-5-41 0,-1 2-32 0,-1-3-29 0,3-1-42 16,-2-2-27-16,-3 0-31 0,1-4-35 0,-2 0-33 15</inkml:trace>
  <inkml:trace contextRef="#ctx0" brushRef="#br0" timeOffset="7053.386">14168 6438 2472 0,'4'-5'36'0,"-3"0"33"0,1 0 21 16,-1 3 10-16,-1 2 20 0,-1 2 0 0,2 0 30 0,-1-2 17 15,-1 3-16-15,-1-3-27 0,2 0-18 0,0 4-16 16,0-1-20-16,2 0 2 0,-2 0-25 0,0 1 5 15,3 8 16-15,-1 0 9 0,-1 2 16 0,2 5 11 16,-1 4 1-16,4 1 3 0,-1 5-9 0,0 0-24 0,1-1-29 16,0 2-18-16,4-3-18 0,-4 0-6 0,4-3 2 15,-2-3-4-15,1-1-4 0,-3-4-17 0,1-2-25 16,1-3-24-16,-1-2-34 0,0-1-44 0,-1-1-57 16,1-2-65-16,-3-2-78 0,5-1-69 0,-4-4-81 0</inkml:trace>
  <inkml:trace contextRef="#ctx0" brushRef="#br0" timeOffset="7688.3565">14151 6752 2824 0,'-3'1'40'0,"1"0"28"16,2-2 13-16,0 1-2 0,2 1 10 0,-2 1 3 15,2-2 6-15,-1 1 10 0,1-1-45 0,-2 0-27 16,3 0-9-16,0 0 2 0,5-3-7 0,-2 1-3 0,4-3-16 15,2 1-19-15,3-1-15 0,2-3-29 0,-3-1-25 16,7 1-28-16,-4-1-38 0,2 0-36 0,0-4-36 16,-5 1-32-16,2-1-5 0,-3-3-8 0,-2 2 2 15,0-1 21-15,-3-2 25 0,0 2 39 0,-3-1 39 0,1 1 42 16,-2 2 34-16,0 0 36 0,-1 0 38 0,-2-1 25 16,1 3 29-16,0 0 18 0,-2-1 29 0,1 0 29 15,3 2 23-15,-4-2 27 0,1 5 13 0,3 2-1 16,-4 0-7-16,2 3-7 0,0 0-15 0,-2 2-26 0,0 0-30 15,1 2-29-15,1-2-28 0,-2 2-21 0,0 0-13 16,0 1-13-16,0 0-14 0,1-1-3 0,-1 1-2 16,4 1 2-16,-3 4 5 0,1-1 7 0,3 4 7 15,-2 2 19-15,2 2 14 0,1 2 6 0,-2 2-2 16,4 0 8-16,-1 1-3 0,2 1-1 0,-1-2-6 0,-1 0-18 16,1-2-4-16,1-1-4 0,-1-2-5 0,-2-2-6 15,1 0-5-15,-3-4 5 0,2-1-7 0,-2 1 1 16,0-5-5-16,-2 0-2 0,3 0 5 0,-5-1 2 15,1 0 3-15,1-1-5 0,0-1 4 0,-2-1 4 16,0 1 1-16,0 0 4 0,0-2 13 0,0 2 8 0,0-2 9 16,0-1-1-16,0 3 1 0,0-2 2 0,0-1-8 15,1 0 0-15,1-1-12 0,-1-3-19 0,4 2-10 16,-4-2 1-16,3 0 0 0,-1-1-5 0,0 3-3 16,2-2 3-16,-2 2-3 0,0 2 1 0,5-1 4 0,-3 2-2 15,-2-1 2-15,2 3-5 0,-1-1 9 0,0 1-6 16,-1 0 1-16,-1-1 2 0,2 1-1 0,-3 1-5 15,3-1-2-15,-1 1 7 0,2-1-3 0,-2 0 2 16,2 3 0-16,-2-2 0 0,3 3 1 0,-1-1 2 16,-1 0 5-16,1 0-7 0,2 2 3 0,-2 0-1 0,-1 2-4 15,1-1-5-15,-1 0-12 0,1-1-17 0,-1 2-32 16,0 0-18-16,1-2-24 0,-1 0-30 0,1 0-20 16,0-2-25-16,-2 0-26 0,2-3-15 0,0 0-21 0,1-3-22 15,-1 0-24-15,-4 1-16 0</inkml:trace>
  <inkml:trace contextRef="#ctx0" brushRef="#br0" timeOffset="7989.0882">14864 6607 1296 0,'1'-4'31'0,"3"0"37"0,-3 0 21 15,2-1 27-15,-1 3 12 0,0-1 15 0,1 3 16 16,-1-2 6-16,-2 4-20 0,0-2-40 0,0 1-22 16,1 1-25-16,1-2-17 0,-2 2-15 0,1-2-15 15,-1 2-10-15,0 1-10 0,2-3 8 0,1 4-4 16,-3-1-2-16,3 1 7 0,-2-1 0 0,1 3 0 0,3 0 3 15,0 0-3-15,-4 1-6 0,6-1 5 0,-1 0 2 16,-3 1-2-16,0-2 2 0,2 0-1 0,0-1-3 16,-4-1 6-16,3 1 6 0,-1-3-2 0,0-1-1 15,1 0 4-15,-1 0 11 0,-1 0 18 0,-2 0 19 16,2-2 6-16,-2-1 1 0,0 1 4 0,-2-1 3 0,0-1-4 16,1-2-10-16,1 1-16 0,-2-1-22 0,1-2-6 15,-4 1-6-15,4-1-10 0,-1 2-3 0,-3-2 1 16,2 0-9-16,-2-1-16 0,2 2 0 0,-2 2-21 15,-1-2-16-15,2 2-19 0,-3 0-28 0,4 3-32 0,-4-3-39 16,3 2-28-16,-2 1-66 0,-1-1-48 16</inkml:trace>
  <inkml:trace contextRef="#ctx0" brushRef="#br0" timeOffset="8575.9036">15310 6532 1974 0,'-2'-5'37'0,"1"-2"27"0,-3 2 17 15,4-2 8-15,-4 1 8 0,0 0 9 0,0 1 29 16,0 0 12-16,-1 2-29 0,1-2-17 0,1 1 1 16,0 2-5-16,0 0-1 0,1-1-6 0,0 1-27 15,1-1-4-15,-1 3-10 0,1 0-6 0,1 0-24 0,0 0-2 16,0 0-4-16,0 0-8 0,0 0 0 0,0 2-10 15,-2 0-3-15,0 1-5 0,2 0 7 0,-4 2-7 16,2 1-2-16,-1 2 4 0,0 4-2 0,-2-2 3 16,0 2 6-16,1 3 2 0,-1-1-1 0,0 0 6 15,4 1-3-15,1-3 1 0,0 0 1 0,1 0-2 0,5-3-2 16,-2-1 6-16,0-3-1 0,3 0 5 0,-2-1 6 16,1-1-3-16,2-3 7 0,0-1-4 0,1-2 2 15,4-2-12-15,3-3-1 0,1 1-11 0,1-5-10 16,0 2-6-16,3-4-15 0,-2-1-2 0,0 0-9 15,-5-1-9-15,2-2-1 0,-3-1-4 0,-1-2-13 16,-1-1 0-16,3-2-3 0,-3-3-6 0,2 1 4 0,0-1 11 16,0 0 10-16,-4 1 12 0,0 2 26 0,-2 1 9 15,-2 2 23-15,-2 4 16 0,-3 2 17 0,-2 1 15 16,-3 2 7-16,4-1 20 0,-6 2 8 0,2 1 7 0,2 1 3 16,-4 1 4-16,2 0 2 0,0 2 6 0,0 0-7 15,2 4-18-15,0-2-21 0,3 1-2 0,-3 3-12 16,3 0-17-16,0 2-11 0,0-1-19 0,0 1-4 15,1 0-1-15,1-2-2 0,-2 2-5 0,0-1-15 16,0 1 9-16,1 1-5 0,1-1-4 0,0 5 2 0,-2-2-9 16,3 5 14-16,-2 1 0 0,1 5 10 0,1 0 1 15,1 4 4-15,-1 3 14 0,-2 0-5 0,5 2 7 16,-1 1-5-16,-2 0-2 0,0 0 4 0,1 0-1 16,-3 2-12-16,1-2-34 0,-2 1-27 0,-2 0-40 15,1 1-63-15,-4 0-69 0,-2-3-87 0,-2 0-81 0</inkml:trace>
  <inkml:trace contextRef="#ctx0" brushRef="#br0" timeOffset="8985.0812">13723 7306 2859 0,'-8'-2'30'0,"1"1"34"0,1 0 23 16,11-2 8-16,-5 0 9 0,0 3 10 0,0-1 15 15,0 1 5-15,1 0-29 0,2-1-26 0,1 1-19 0,-3-1-9 16,4 1-4-16,2-2-6 0,3-2-12 15,6-1 4-15,6 1-1 0,7-4-4 0,6 3-6 0,3-4 4 16,7 0-1-16,8 0-9 0,-1 0-4 0,5 0 3 0,0 1 3 16,1-1 11-16,4 1 9 0,1-2-2 15,0 2 4-15,0-1 2 0,4 0 9 0,-1-1-9 16,0 1-1-16,-1 1-14 0,-3-2-5 0,-2 2 2 0,-2-3-12 16,-5 4 7-16,-3-3-7 0,-2 5-2 0,-4-2-4 15,-6-1-10-15,0 2-1 0,-7 0-12 0,-1 0-2 16,-4 1-25-16,-4 0-25 0,-2-1-20 0,-7 2-26 15,1 3-25-15,-6-2-33 0,-1 2-35 0,-6-1-46 16,1 2-57-16,-4 0-53 0,1 0-86 0</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01:25:49.950"/>
    </inkml:context>
    <inkml:brush xml:id="br0">
      <inkml:brushProperty name="width" value="0.05292" units="cm"/>
      <inkml:brushProperty name="height" value="0.05292" units="cm"/>
      <inkml:brushProperty name="color" value="#FF0000"/>
    </inkml:brush>
  </inkml:definitions>
  <inkml:trace contextRef="#ctx0" brushRef="#br0">6744 6559 2658 0,'2'-2'8'0,"1"-1"10"15,-1 2 13-15,-2-3 2 0,0 4-2 0,0 0 11 16,0 0 2-16,0 0 12 0,1 0 14 0,-2 0 5 16,1 3 1-16,1-2 9 0,-1-1 9 0,0 1 1 0,0-1-5 15,0 0-3-15,0 0-20 0,0 0-7 0,0 0-15 16,0 0-10-16,3 0-10 0,-3 0-4 0,0 3-3 16,-3-3-10-16,3 2-2 0,0 0-11 0,-1-2-4 0,1 2-6 15,-2-1 3-15,2 1-8 0,0 0 6 0,-2 0-2 16,2-1-5-16,0 2 5 0,0 1 10 0,2 1 2 15,-2 2 1-15,0 3 5 0,0 2-2 0,2 4 6 0,-2 2 5 16,1 1-4-16,-1 3-1 0,3 2 1 0,-3-2-1 16,0 2-8-16,0-2 6 0,0 1-3 0,-3-1-1 15,2 0 3-15,-4 1 1 0,0 0 2 0,0 2-4 0,-1-2 6 16,-3 2-3-16,-1 0-4 0,-1-1 4 0,-2 1 0 16,1-2-2-16,-2 0-5 0,1-2 12 0,0 0-2 0,-1-3 2 15,1-2-4-15,1 1 0 0,2-5 4 16,0 1-2-16,0-1 3 0,2-3-4 0,0-1-5 0,-1-1-9 0,0 0-17 15,0-3-41-15,-1 2-47 0,-2-4-62 16,1-2-68-16,-2 2-82 0,-1-4-90 0</inkml:trace>
  <inkml:trace contextRef="#ctx0" brushRef="#br0" timeOffset="347.4036">6356 7048 2220 0,'3'-1'7'0,"1"-1"7"16,-4 2 16-16,3-5 3 0,-1 5 10 0,-2 3 0 15,0-3 0-15,1 2 5 0,-1-2-2 0,-1 3-7 16,1-1-17-16,-2-2 0 0,1 3-14 0,-1 1 5 0,-2 1 1 16,1 3-4-16,-2 1 0 0,1 5 2 0,-2 0 0 15,0 4-2-15,-3 0 3 0,4 0-3 0,0-1 2 16,0 0 1-16,0 0-4 0,0-2-1 0,4-1 6 0,-2-2-5 15,1-2 2-15,2-3-7 0,0 4 7 0,2-2-4 16,1 0 2-16,-2-1-3 0,3 0-7 0,-1 0 14 0,0 0-3 16,0 1 13-16,2 1-8 0,2-3 3 0,0 4 4 15,1-5 5-15,0 5 2 0,4-5-5 0,0 2 0 16,-3-1-3-16,4-5 4 0,1 3-4 0,0-3 0 0,-1 1-3 16,-2-3 7-16,2-3-7 0,-1 1 4 0,4-3-7 15,-3 0-23-15,1-2-13 0,2-3-42 0,-1 1-47 16,0-1-65-16,2 0-68 0,-6-2-98 0</inkml:trace>
  <inkml:trace contextRef="#ctx0" brushRef="#br0" timeOffset="1594.5103">2870 8268 2232 0,'0'0'0'0,"-3"2"4"0,3-7 0 0,0 5 6 16,0 0 7-16,0 0 4 0,0 0 9 0,0 0 13 16,0 0 19-16,3 2 13 0,-3-1 9 0,1 0-3 0,1 0-2 15,-2-1-2-15,0 2-7 0,2-2-13 0,-1 0-18 16,1 2-9-16,-2-2-12 0,0 0 3 0,0 0 3 0,1 0 7 15,1 0 7-15,-2 0 10 0,2 2-1 16,-2-2 0-16,1 0 11 0,-1 1-3 0,2-1-6 0,-2 0 3 16,0 2 0-16,1-2-6 0,-1 0 3 0,2 0-8 15,-2 0-3-15,0 0 7 0,0 0 3 0,0 0-12 0,0 0-7 16,2 1 8-16,1 0-5 0,-3-1 1 0,3 1-1 16,3-1-7-16,-1 0-2 0,0 3 1 0,3-2-1 15,1 2-4-15,4-2 2 0,-4 2 2 0,7 0-6 0,-2 0 9 16,3-1-4-16,1 0-1 0,3 2-2 0,1-2-4 15,1 0-2-15,1 1-1 0,3-2 5 0,0 2-11 16,3-1-2-16,-2 0 1 0,1-1 1 0,-2 2-1 0,-1-1-5 16,-2-2 4-16,0 1-3 0,-2 2-2 0,-2-3 6 15,0 0 1-15,-3 0-6 0,-3 3 0 0,2-2 7 16,-3-1-5-16,-1 2-4 0,-2 0 4 0,-1-2-7 0,1 0 3 16,-2 3 6-16,-2-3-1 0,2-3 0 0,-2 6-1 15,-1-6-5-15,1 3 4 0,1 0-2 0,-1 0 2 16,3 0-6-16,-4 0 5 0,3-1-2 0,0 1 7 15,0 0 4-15,-2 0-6 0,1 1 7 0,-4-1-5 0,2 0 7 16,-4 0-10-16,1 0-2 0,-1 0 5 0,2 0-7 16,-3 0 4-16,0 0-6 0,0 3 6 0,0-3-3 15,0 0 2-15,0 0-4 0,0 0 0 0,0 0 6 16,0 0-3-16,0 0 2 0,0 0-7 0,0 0 5 0,0 0 1 16,2 0 9-16,-4 0-10 0,2 0-8 0,0 0-16 15,0 0-15-15,-4 0-28 0,4 0-43 0,-2 0-54 16,2-3-67-16,0 3-82 0,-1-2-123 0</inkml:trace>
  <inkml:trace contextRef="#ctx0" brushRef="#br0" timeOffset="8399.9064">4628 7356 2403 0,'0'-3'1'0,"-2"3"3"0,2-3 1 0,5 2-1 16,-4 0 0-16,-1 2 7 0,2 0 0 0,-2-1 8 16,1 0 8-16,1 0 7 0,-2 3 8 0,0-3 2 0,0 0-5 15,0 0-13-15,2 0 3 0,-2 0-8 0,1 1-11 16,-1 1-11-16,2-1-14 0,-2-1-1 0,0 5-2 15,1-2 12-15,-1 0-7 0,2 1 1 0,0 3-4 0,-2-1 7 16,3 0 6-16,-1 2-1 0,-1 4 10 0,1-3-7 16,-2 3 3-16,1 3 0 0,1-1 10 0,1 3-5 15,-2-5-1-15,1 4 0 0,-2-2-2 0,3-2 6 0,-1 2-1 16,1-4 4-16,0-2-4 0,0 1-3 0,-1-3 13 16,1 0 2-16,0-1 6 0,2 0 3 0,-2-3-2 0,0 0 8 15,0 2 3-15,-1-3 9 0,1 1-3 16,0-2 8-16,1 1 3 0,0-1-1 0,1-1 12 0,-1-1-3 15,3 0-3-15,1-1 0 0,0-1-3 0,3-1-5 16,-2-3-4-16,7 1-8 0,-2-3-13 0,4-2-4 0,-2 2 3 16,4-4-2-16,-2 3-10 0,2-4-7 15,-1 2-2-15,-1 0 2 0,2-3-3 0,-1 4 3 0,0-2-9 16,0-1-1-16,0 3 2 0,0 0 0 0,-2 2-3 16,-1 1 0-16,0 2 7 0,-2-1-4 0,-2 3 3 0,-2 2-6 15,-2-1-1-15,-1 3 5 0,0-3 4 0,-2 4-5 16,-2-2-3-16,-1-1 0 0,1 3 3 0,-3 0-2 15,2 0 7-15,-2 0-8 0,0 0-18 0,0-1 3 0,0 1-12 16,-2 1-17-16,2-1-35 0,0 0-19 0,-2 0-35 16,1 0-36-16,1 0-36 0,0 0-52 0,-2 0-52 15,1 3-45-15</inkml:trace>
  <inkml:trace contextRef="#ctx0" brushRef="#br0" timeOffset="20517.1958">4708 9627 1099 0,'-3'0'23'0,"3"0"1"0,0-1 10 16,-3 1 16-16,3-2 13 0,-3 0 13 0,3 2 20 15,0 0 13-15,0 0-10 0,0 0 11 0,0 0-5 16,0 0-5-16,0 0-8 0,1 0-7 0,1 2-19 0,-2 0-7 15,0-2-4-15,2 0-13 0,-1 1 4 0,1-1-3 16,-1 0 1-16,1 0 5 0,-2 0 13 0,2 0-5 16,1 0-1-16,-3 2 8 0,1-2-2 0,-1 1-8 0,0-1 9 15,0 1 0-15,2 0-7 0,1-1-1 0,0 2 2 16,0-2-2-16,2 1-5 0,1 0 10 0,4 0-9 16,1 1-9-16,2-2-4 0,4 0 6 0,2 0-6 0,3 0 0 15,0 0 2-15,3 0-7 0,4 0-1 0,-1-2-8 16,-1 2 11-16,5 0-8 0,-2 0 1 0,3 0-4 15,-3 0-1-15,3 0-9 0,-1 2 4 0,-2-2 5 0,1 0-12 16,1 0-6-16,-2 0-2 0,-2-2-3 0,2 1 0 16,-1 1 3-16,1-1-6 0,0 0-3 0,-4-1-6 0,4 2 15 15,0 0-3-15,0-1 7 0,-2 1-9 0,1-1-1 0,-1 1 5 16,2-1-1-16,-3-1 3 0,0 2-1 16,-2 2-6-16,-2-2-1 0,2 2 9 0,-3-2 3 15,1 1-3-15,-5 1 0 0,1-1 5 0,1 0-7 0,-2 0 10 0,0 1-6 16,-1-2 1-16,0 0 0 0,0 0 0 15,1 3-3-15,-1-2 3 0,-1 0-3 0,1-1 3 0,-1 2 7 16,1-1-2-16,2 0-1 0,-1-1 6 0,2 1 2 16,-1 1 1-16,2 0 7 0,-1-1-3 0,-1 1-12 15,2-2 4-15,-1 0 1 0,-2 0-6 0,1 3 1 16,-5-2-4-16,2 0-9 0,-2-1 3 0,0 0 5 0,-3 3-6 16,0-2-2-16,0-1-2 0,-3 3 6 0,3-3-2 0,-3 2-1 15,0-1-4-15,-3 1 0 0,4-2 3 0,-6 3 3 16,4-2 0-16,-2 0-3 0,3 1 0 0,-4 0 4 15,4-1 2-15,-2-1-1 0,1 0 2 0,-2 2-10 16,2-2 8-16,0 2 0 0,-1-1 0 0,-1 0 5 16,0-1 0-16,-2 0 8 0,3 1-3 0,-1 2 11 15,-2-3-4-15,0 0-7 0,-1 1 2 0,1-2-4 0,0 2-3 16,0-1-6-16,-1 0-2 0,2-1 1 0,-1 1-5 16,-1 0 6-16,0 0-1 0,-1 0-6 0,1 1 6 15,-2-1-1-15,3 0 1 0,-3 0-3 0,2 0-1 16,-2 3-3-16,1-3 9 0,1 0-3 0,-1 0 0 0,-1 0-1 15,2 0 3-15,-2 0-8 0,2 0-13 0,1 0-23 16,-3 0-30-16,2 0-24 0,-2 0-38 0,2 0-51 16,0 0-72-16,-1 0-75 0,-2-3-81 0</inkml:trace>
  <inkml:trace contextRef="#ctx0" brushRef="#br0" timeOffset="21792.0949">7808 8222 1787 0,'3'-3'13'0,"1"0"11"0,-4 2 10 0,4 0 13 16,-3-2 10-16,-1 3 19 0,0 0 12 0,0 0 26 15,-1 0 10-15,1 0 11 0,0 0 2 0,-4 0-6 16,4 0-5-16,0 0-13 0,-2 0-9 0,2 0-17 15,-2 0-31-15,1 3-21 0,1-3-12 0,0 1-1 0,-2 0-11 16,2 1-5-16,-3-1-6 0,0 4-9 0,-2-1 6 16,-3 6 0-16,-8 0 4 0,-3 7-10 0,-5 1 7 15,-4 6 1-15,-5 1 2 0,-6 7-1 0,-1-1-6 0,-1 1 0 16,-3 4-3-16,2-2 6 0,0-3 1 0,2 2-1 16,4-3 12-16,1-1 19 0,0-2 13 0,3-5 10 0,6-1 11 15,0-4 4-15,3 0 6 0,2-2 8 0,4-3-9 16,3-3-10-16,3-4-6 0,1 1-8 0,2-1-13 15,4-3-5-15,0-2-4 0,3 0-14 0,1 0-4 16,0 0-3-16,0 0-4 0,0 0 4 0,1 0-6 0,-1 0-10 16,2-1-20-16,0 1-13 0,-2 0-24 0,1-1-34 15,1 0-35-15,-1 1-48 0,4-2-49 0,-5 2-46 16,0-1-47-16,0-1-54 0</inkml:trace>
  <inkml:trace contextRef="#ctx0" brushRef="#br0" timeOffset="22298.0735">6998 8665 2086 0,'0'-5'9'0,"0"-3"5"0,0 3 7 16,0-2 10-16,0 5 6 0,-4-4 13 0,4 6 5 15,-1 0 17-15,-1 0 1 0,2 0-2 0,-2 0-1 16,1 0-15-16,1 0-10 0,0 3-10 0,0-3-6 0,0 4-21 16,-2 0-11-16,2 2-3 0,-3 2-2 0,0 0 5 15,-2 3 1-15,0 3 0 0,-4 1 5 0,1 0 7 0,1 1 1 16,1 1 7-16,-2-2-1 0,2 2 4 0,0-1 14 16,1-3-4-16,0 1 0 0,-1-2 7 0,1-1 1 15,2-2-3-15,0 0-1 0,1 2-5 0,2-2-6 16,0 1 1-16,0-3-4 0,2-2-3 0,1 2-1 0,-1-2-1 15,-1 0 2-15,2-1 7 0,-1-1 1 16,4-1 3-16,-4 1 4 0,4-3 3 0,-1 2-7 0,3-1 10 16,1-1-9-16,1 0-2 0,3-1-6 0,2-1-9 0,1 1-4 15,3-3-6-15,3 1 5 0,-1 1-14 0,4-3 2 16,-1 1-2-16,1-2 0 0,0 4 10 0,-2-3-8 16,-2 0-3-16,0 3 4 0,-5 0 3 0,1-3-1 0,-4 4 2 15,-1-2 4-15,-2 2-12 0,-2-2 11 0,3 1-3 16,-5 0-1-16,1 0 0 0,-1-1 2 0,1 3-4 0,-2-2-1 15,2 1 10-15,-2-1-6 0,-1-1 2 16,0 3-4-16,2-1-10 0,-3-2-16 0,2 3-5 0,-2-5-18 16,0 5-21-16,-1-3-13 0,-1 3-18 0,2-1-25 15,-3 1-13-15,0 0-10 0,0-3-35 0,0 3-25 16,-1 0-34-16,-2 0-30 0,-1 0-35 0</inkml:trace>
  <inkml:trace contextRef="#ctx0" brushRef="#br0" timeOffset="31524.5198">3923 10868 324 0,'0'0'13'16,"-2"0"7"-16,2 0 14 0,2-1 15 0,-4-1 12 16,4 2 11-16,-2 0 13 0,0 2 9 0,0-2 5 0,1 1 0 15,-2-1-4-15,1 0 1 0,0 0-7 0,0 0 3 16,1 0 2-16,1-1 3 0,-2 1-7 0,0 0 7 16,0 0 0-16,2 0 2 0,-1 0 8 0,-1 0-4 0,3 0-5 15,-1 0 4-15,1 0 0 0,-2 0-7 0,-1 1-7 16,2-1-16-16,-2 0-6 0,3 0-4 0,-3 0-10 15,0 0-12-15,0 0 0 0,0 0-5 0,2 0 9 0,-2 0 9 16,0 3 2-16,3-2 0 0,-3-1 9 0,2 0 4 16,2 1-6-16,0-1 7 0,3 0-8 0,0 0-3 15,2 0-6-15,-2 0 0 0,3 3-7 0,2-3 0 0,-1 0-4 16,0 0-4-16,2 0 0 0,0-1-8 0,2-1-5 16,2 2-1-16,-2-1-12 0,3 1-3 0,2 0 4 15,2-1-11-15,1 2 3 0,1 0-6 0,1-1 2 0,-1 3-2 16,0-2 9-16,3 1-4 0,-2-1-5 0,0 4 1 15,-2-5 2-15,2 5-1 0,0-2 2 0,0 0-5 16,-3 0 1-16,1-1 1 0,0-1-3 0,1 2 6 16,-2-2-13-16,-1 1 7 0,-1-1 1 0,2 0 1 0,-1-1-2 15,1 1 2-15,-3 0-3 0,3 1-1 0,-1-2 14 16,1 0-8-16,0 3 0 0,-3-3 3 0,3 1-1 16,0-1 1-16,-3 1 7 0,3-1-6 0,0 0-7 0,0 0 6 15,-1 0-3-15,1 0 4 0,0 3 5 0,-1-3-10 16,4 0-1-16,-3 0 9 0,0 0-4 0,-1 0-1 15,1 0 1-15,0 0-5 0,-1 0 1 0,1 2 4 0,-2-1-10 16,2-1 7-16,-3 0-1 0,3 1 4 0,0-1-5 16,-2 0-4-16,2 0 3 0,0 0-2 0,-1 0 8 15,1 2-8-15,-2-1 3 0,-1-2-4 0,2 2 3 0,-1-1 1 16,-4 0-4-16,3 1 2 0,-2 0 1 0,1-2 5 16,-3 2-1-16,1-1 1 0,3 3 4 0,-4-2 4 0,2-1-13 15,-4 1 8-15,2-1-5 0,0 2-2 0,2-1-1 16,-1-1 5-16,-1 0-1 0,0 0-2 0,4 0 9 15,-1 1-3-15,-1 1 1 0,3-4 4 0,-4 2-2 16,3 0-3-16,-3 0-4 0,3-1 3 0,-2 1 4 0,-1 0-7 16,1 0 4-16,-4 0-6 0,2-1 1 0,-2-1 0 15,1 2 6-15,-1 0-4 0,-2 0-7 0,3 0 10 16,-1 0-4-16,3-1-1 0,-3 1 5 0,4 0-1 0,2-1 2 16,0-2 4-16,1 2 3 0,3 0-4 0,-1 0 1 15,3-1 1-15,0 2-4 0,-1 0 1 0,0 0-13 16,1-1 8-16,0 1-1 0,0 0-2 0,-1-1-2 0,-3 1 9 15,3 0-6-15,-2-2 4 0,1 4 3 0,-2-1-3 16,1 0 2-16,-2-2-9 0,1 1 4 0,0-1-6 16,-1-1 8-16,-1 2-3 0,0 0-1 0,0 0-1 15,-1 0-4-15,2 0 13 0,-2 0-3 0,-1 0-8 16,2 0 1-16,0 2 2 0,-2-4 2 0,-1 2-1 0,3 0 4 16,-3 0-8-16,0 0-2 0,1 0 13 0,-3 0-6 15,-1 0-4-15,3 2-3 0,-2-2 7 0,0 1-7 16,-1-1 3-16,1 1 6 0,-1-1-9 0,2 2 5 15,-2-2-4-15,3 0 8 0,-3 1-4 0,2-1 1 0,-2 0 3 16,0 2-6-16,-1 0 2 0,1-1-2 0,1 1 4 16,-4-2-2-16,-2 0-3 0,2 3 3 0,-2-3-7 15,-1 0 5-15,-2 0 2 0,4 0 2 0,-4 0-4 16,-1 0-2-16,1 0-1 0,-2 0 1 0,2 0 4 0,-1 0 7 16,0 0-7-16,-1 0 5 0,-1 0-7 0,-1 0 12 15,1 0 10-15,-1 0-2 0,-1 0 2 0,0 0-12 16,2-1 9-16,-4 1-5 0,2 0 6 0,0-2-7 15,-1 2-11-15,1 0 0 0,0 0-1 0,0 0-6 0,1 2-28 16,-1-4-24-16,0 2-20 0,0 0-38 0,2 0-42 16,-2 0-49-16,0 0-58 0,2-2-56 0,-2 2-60 15,-2 0-54-15</inkml:trace>
  <inkml:trace contextRef="#ctx0" brushRef="#br0" timeOffset="36834.8687">1558 12704 976 0,'-3'-1'21'0,"0"-2"13"0,1 0 8 0,2-1 9 15,-3 2 12-15,3 2 17 0,0-4 18 0,3 2 17 0,-3 0 4 0,2 2 16 16,1-3 14-16,-3 3 20 0,2 0 7 15,-1-2-2-15,-1 2-3 0,2 0-4 0,-2-2-18 16,1 2-23-16,-1 2-14 0,3-1-20 0,-3-2-27 0,0 3-8 16,2-2-9-16,-2 0-14 0,1 0-3 0,1 0-6 0,-2 0-6 15,0 0-7-15,2 0 13 0,-2 0 1 16,1 0-6-16,-1 0 1 0,2 0 4 0,-2 0 4 16,1 0 6-16,-1 3-1 0,2-2-6 0,-2-1-2 15,0 2 1-15,0-1-6 0,0 0-11 0,0 2-2 0,-2-1-4 16,2 2 3-16,2-1-2 0,-2 5 0 0,0-1-7 15,2 3 8-15,-1-3 4 0,1 4 3 0,1-1-12 16,0-1 1-16,0-1 0 0,2-3 3 0,0 2 1 16,-2-5 4-16,3 4 1 0,-1-4-4 0,0 3 9 15,1-1 4-15,0-1 6 0,2-1-2 0,0 0 2 0,1-2-4 16,1 0 4-16,1 0 2 0,3-4-4 0,-2 1 1 16,3 1-2-16,-2-5-3 0,6-1 2 0,0-1 4 15,3-1-4-15,0-4 0 0,-1 0-1 0,4-4-6 16,-1-1 1-16,1-1-5 0,0 3-1 0,-4-4-3 15,3 4-5-15,-2-3 1 0,-2 2-1 0,-2 1 3 16,-1 0-5-16,-3 2 5 0,0 2 0 0,-4 2-1 0,-2 3 1 16,-2 1-9-16,2-1 4 0,-3 6 5 0,-2-2-5 15,2 1-1-15,-5-1-3 0,5 4-1 0,-4-2-3 16,-1 1 14-16,0 2-17 0,0-1-26 0,0 0-13 0,0 0-24 16,0 2-33-16,-3-2-33 0,3 0-51 0,0 0-51 15,0 0-39-15,0 1-34 0,0 0-47 0,3 3-56 16</inkml:trace>
  <inkml:trace contextRef="#ctx0" brushRef="#br0" timeOffset="42665.2436">2794 7800 1496 0,'-8'-5'10'0,"2"3"2"0,-2-5 6 16,3 4 10-16,-1 1 7 0,-1-1 12 0,4 0 6 15,-4 1 17-15,5 0 3 0,-1 0 18 0,0 2 9 16,-2-3-4-16,3 1-1 0,-1-1-4 0,1 3 4 15,-1 0 2-15,2-3-4 0,-4 3-13 0,4-1-8 0,-1 1-2 16,-1 0-7-16,0 0 1 0,1 0-2 0,-1 1-11 16,0-1-7-16,-2 0-6 0,0 0-3 0,-1 2 1 15,1-2-1-15,-1 0-6 0,1 0-6 0,-1-2-11 0,-2 4-1 16,0-1 6-16,0-1-4 0,0 0-9 0,-1 3-1 16,-1-1-1-16,2 1-2 0,-3-1 5 0,2 1-1 15,2 1-4-15,-1-1-1 0,-1-1 4 0,1 1 1 16,2 1 1-16,-1-1 0 0,0 2-1 0,-1 0-1 0,3-1-3 15,-2 1 4-15,0 0-3 0,-1 0-1 0,1 1-1 0,-89 1-23 16,87-1 23-16,4 2-4 0,-3 1 1 16,0-2 0-16,1 4 3 0,-2 0 3 0,1-1 1 0,94 0 18 15,-93 2-22-15,-4 0 4 0,7 0 0 0,-3 2-2 0,1 1 4 16,0-1 0-16,-1 2-4 0,1 0 7 0,1 3-5 16,-3 0 3-16,1 1 2 0,0 1 1 0,1 2-1 15,-1-2-3-15,1 3 4 0,-2 1-1 0,2-1 15 16,1 2-4-16,0-1 3 0,0 1-7 0,1 1 7 0,-1 0-2 15,2 0 4-15,-2-1-3 0,2 0-2 0,0 1-3 16,0 0 3-16,-2-3 4 0,2 2-7 0,-2-3 2 16,2 0-4-16,0 0 1 0,0-2-7 0,-1 1 3 0,1-2-1 15,-2-2 6-15,-1 2-10 0,5 0 6 0,-4-2 2 16,3-1 1-16,-1 2-6 0,0-1 4 0,0-1-3 0,1 0-9 16,-1-1 9-16,-3 1 0 0,3 2-9 0,0-1 6 15,1 2 1-15,-3 1-5 0,2 0-4 0,-2-1 7 16,2 2 1-16,0-1-7 0,-3 2 0 0,3-1 1 15,-1-1 4-15,1-1-2 0,0-1 4 0,0 1-9 0,-2-4-1 16,3 4 5-16,-1-2 4 0,-1-1 2 0,2 0-1 16,-1 0 4-16,0-2-6 0,1 2 7 0,-1-2-3 15,0-1-2-15,1 1 1 0,0-1-5 0,1-2 2 0,-1 0-1 16,1 1 4-16,-1-4-3 0,2 5 0 0,0-3 3 16,0-2-2-16,3 3 4 0,-1-3-3 0,-1 1-1 0,3-3 2 15,1 1-3-15,1-1 0 0,-1 1-1 0,4-2-3 16,1 2-1-16,1-3-1 0,3 2 2 0,0 1-1 15,5-4 3-15,1 1 4 0,3-1-2 0,2 0 1 0,3-3-1 16,3 2-1-16,2 0-8 0,0-6 4 0,2 6 4 16,4-3-2-16,-1 0-4 0,-1 0 2 0,-1 0-7 0,1 0 6 15,-3 0 9-15,-1 0-5 0,-5 0-8 0,-1 0 2 16,-4 2 3-16,-1-2-5 0,-4 2 10 0,-3-4-3 16,-1 4-11-16,-3 0 6 0,-3-2 1 0,0 0 2 0,-3 3 0 15,-1-3 2-15,0 2-7 0,-3 0 3 0,1-2 2 0,1 1 0 16,-3-1 4-16,2 0-1 0,-2 0-6 15,0 0 3-15,1-2 1 0,-1 3-4 0,0 0 5 0,2-2-4 16,-4 2-3-16,2-1 2 0,2 3 6 0,-2-3-6 16,0 2-17-16,0-2-16 0,0 0-34 0,0 2-36 15,0-2-46-15,0-2-53 0,1 2-68 0,1 2-72 0,1-4-75 16</inkml:trace>
  <inkml:trace contextRef="#ctx0" brushRef="#br0" timeOffset="50145.7654">9335 8318 1358 0,'-10'-3'8'0,"2"-1"10"0,2 2 5 0,3-4 1 0,-5 4 5 15,5 0-2-15,0 1 5 0,0 0 13 16,-1 0 13-16,3-1 9 0,-1 1-4 0,1 1 2 0,-1-2-6 15,0 2 10-15,1 0-10 0,1 0-10 0,0-1-24 16,-2 1-19-16,2 1 9 0,0-1-11 0,-3 0 3 0,6 0-9 16,-3 0 7-16,-3 0-1 0,3 2 1 0,-1-2 3 15,1 1-11-15,-5-1 10 0,2 2 3 0,-4 0 8 0,1-1 2 16,-3 1-2-16,-2 0 11 0,1 2-2 0,-4 0 8 16,-1 0-3-16,0 1-1 0,-3-2-7 0,-1 3-1 15,2 2 3-15,-5 0-10 0,0-1 4 0,-3 1-1 16,1-1 7-16,0 2 4 0,-3 1 7 0,0-1 1 0,0 1-2 15,1-1 14-15,-1 1-4 0,-2-2 0 0,7 1-5 16,-3-1-6-16,1 0-7 0,1-1-4 0,2-1-3 16,0 2-5-16,1-1-4 0,4 0-4 0,-3 0-4 0,5-1-1 15,-4 0 5-15,3 2-7 0,2 1 5 0,-2-1-9 16,2-1 3-16,0 1-3 0,-1-2 0 0,-1 4 2 16,1-1-4-16,0-1 4 0,2 2-7 0,-1-1 5 0,3-1-1 15,-2 1-1-15,2-1 5 0,-1 2-6 0,2-3 6 16,-1 0-1-16,2 1-4 0,0-3 7 0,0 4-4 15,2-5 1-15,-1 4-1 0,1-4 8 0,-1 2-9 16,0 1 3-16,1-3 5 0,-1 1-10 0,0 1-19 0,0 0-26 16,3-3-49-16,-3 2-55 0,1 2-61 0,0-2-77 15</inkml:trace>
  <inkml:trace contextRef="#ctx0" brushRef="#br0" timeOffset="50606.5721">8232 8609 2007 0,'0'-3'-2'0,"0"3"4"16,0-5 3-16,0 3-3 0,0 1-2 0,0 0 1 16,0 2 2-16,0 0-1 0,0-1 7 0,0 0-5 15,0 2-9-15,0 0 6 0,0 1 2 0,0-3-7 0,-2 5 2 16,-1-1-1-16,0 6-5 0,-1 0-2 0,-2 0 10 16,-2 2-7-16,2 0 1 0,-2 3 3 0,2-1-1 15,-4-2 5-15,2 0-2 0,2 1 5 0,-1-2 0 0,0 2 6 16,1-2-1-16,1 0 4 0,2-3-5 0,1 2-1 15,-1-2 2-15,1-1 2 0,-1-2-3 0,3 2-1 0,0-5 0 16,0 3-1-16,-2-2 6 0,2 0 1 0,2-2-4 16,-2 2-1-16,0-2 0 0,0 1 1 0,3 0-2 15,-3-2 1-15,2 2-4 0,-2 0-2 0,1-1 5 0,1-1-6 16,1 0-2-16,-1 0 2 0,1 0 9 0,-1 0-7 16,1 0 0-16,2 0 7 0,0 0-5 0,5 0 3 0,-3-2 6 15,1-1 0-15,4 3-6 0,-1-4 6 0,2 3-4 16,-2-2-17-16,2-1-21 0,-1 2-40 0,1-1-50 15,1 0-57-15,-5 3-62 0</inkml:trace>
  <inkml:trace contextRef="#ctx0" brushRef="#br0" timeOffset="57981.6009">5586 13353 745 0,'-5'0'13'0,"3"2"6"0,2-4 12 15,-2 4 20-15,1-2 7 0,1 0 11 0,-2 0 17 16,2 0 19-16,0 0 4 0,2 0 11 0,-2 0 5 0,0 0 2 16,1 0 3-16,1 0 3 0,0 0-5 0,1-2-9 15,-3 2 3-15,2 0-12 0,-2 0-5 0,0 0-10 16,1 0 0-16,-1 2-2 0,0-2-6 0,0 0 3 16,2 0-13-16,-2 0 2 0,0 0-1 0,0 0-17 0,1 3-3 15,-1-3 3-15,0 0-9 0,2 0 3 0,-2-3 11 16,2 3-4-16,-2 0 8 0,0 0 20 0,0 0 7 15,0 0-3-15,0 0 7 0,1-2-6 0,-1 0-21 16,2 2 17-16,-2 0-19 0,1-1-11 0,-2 1-11 16,4 0-11-16,0 0-7 0,-2 1 6 0,3-1-11 15,-3 0-11-15,2 0 1 0,1 0 2 0,2 0-7 0,-1 0 4 16,4 0-13-16,-1 0 1 0,3 2 9 0,5-2-4 16,-5 2-9-16,6-2-4 0,1 0 3 0,1 0-1 15,1 0 9-15,1 3-5 0,-1-3-4 0,2 0 4 16,1 0 3-16,-1 0-4 0,0 0 1 0,0 0-4 15,-1 0 4-15,4 0-5 0,-3 0-1 0,3 0-1 0,-2 0 10 16,2 0 0-16,-3-3-3 0,3 3 9 0,-1 0-6 16,0 0-2-16,-1-2 1 0,1 0-11 0,1 0 7 15,-4-1-2-15,4 3 2 0,2-3-5 0,-2-1 6 16,2 1-6-16,0 0 10 0,1-1 2 0,2 1-7 16,2 2 9-16,-2-3 5 0,0 3 0 0,-2-3-9 15,4 0 19-15,-5 4-10 0,0-3 14 0,0 2-10 16,-3-2-3-16,1 2-6 0,-2 1 3 0,-2-1 9 15,0-2-16-15,1 3 8 0,-5-2-13 0,1 1 10 0,-1 1-6 16,-1 0 12-16,1-2-7 0,-4 2 7 0,1 0-11 16,-1-2 6-16,-4 2 1 0,4 0-12 0,-5-1 18 15,0 0-25-15,-2 2 5 0,0-2 7 0,-3 1 6 16,2 0-4-16,-3 0 2 0,-2 0-6 0,0 0-5 16,1 0 15-16,-2 0-19 0,1 0-38 0,0 0 8 15,0-1-44-15,0 1-32 0,0 0-32 0,-2 1-47 16,0-1-50-16,1 0-43 0,-1 2-53 0,1-2-78 15,-5 4-39-15,1-1-76 0</inkml:trace>
  <inkml:trace contextRef="#ctx0" brushRef="#br0" timeOffset="59726.9458">2372 13351 2800 0,'0'0'5'16,"-1"0"4"-16,1 0 3 0,3-2 3 0,-3 2 6 15,0 0 6-15,0 0 15 0,0 0 11 0,0 1 3 16,0-1-2-16,3 0 11 0,-1 0-1 0,-1 1-6 0,1-1-9 15,-2 0-19-15,2 0-10 0,0 2-8 0,0-2 2 16,-2 2-8-16,5-2 11 0,-2 0 7 0,3 3 11 16,4-3 7-16,1 2 7 0,0-1-5 0,3 0 4 15,0 0-4-15,5 1-6 0,-1-1-1 0,0 1-10 16,1-2 6-16,1-1-6 0,0 1 7 0,2 0-13 0,-3-1-2 16,3 0-6-16,0-1-5 0,-1 1 1 0,1 1-5 15,0 0-2-15,2-1-4 0,-3 0 7 0,1-1 3 16,-2 2-6-16,1 0 0 0,2 0 6 0,-1 0-11 0,-1-3 6 15,0 3-3-15,1 0 5 0,0-2-3 0,2 0 6 16,1 0 0-16,-1-1-3 0,4 0 8 0,2-1 2 16,0 1-1-16,2-1-1 0,1 1-8 0,3-2 7 15,3 2 6-15,1-2-5 0,0 1-1 0,2 4-9 16,1-3 4-16,-2 1-1 0,3-1 6 0,-4 3-1 0,2-4-9 16,-4 4 1-16,-1 0 1 0,-2-2-4 0,0 1 5 15,2 1-4-15,-4 0 6 0,1 0-12 0,-1 0 7 16,3 0-4-16,1-2 7 0,1 0 7 0,3 1-11 15,-2 0 4-15,4-2 2 0,1 2 3 0,5-3-12 16,-3 1 7-16,6 2-10 0,-3-2 3 0,7 2 2 16,-4-3 0-16,3 2-6 0,-2 1-3 0,2 1 16 15,-2 0-9-15,-1 0 9 0,4 0-7 0,-5 0 2 16,-1 1-2-16,3 1 6 0,-2-2-2 0,0 2-8 16,-1-2 11-16,-2 1-14 0,-1 0 6 0,-2 2-3 0,-3-2 3 15,-2 0-4-15,-4-1 10 0,-1 0-5 0,1 3-5 16,-4-1 11-16,-1 0-6 0,-2-2 0 0,-1 1 4 15,-4 1-4-15,3-1 1 0,-3 1-1 0,-2-2 4 16,0 2-3-16,-5 0 1 0,0-1 3 0,-2 1-7 16,0-2 5-16,-3 3-6 0,-4-2 7 0,-2 0-3 15,0-1-1-15,-4 0 9 0,-1 2-3 0,-2-2 3 16,1 0-13-16,0 0 8 0,-2 0-1 0,2 0-1 0,-2-2-2 16,2 2-7-16,-1 0-13 0,1 0-13 0,0 0-13 15,-3 0-39-15,2 0-29 0,1 0-43 0,0 0-46 16,0 2-63-16,-2 0-53 0,0-2-51 0,-1 3-53 15</inkml:trace>
  <inkml:trace contextRef="#ctx0" brushRef="#br0" timeOffset="64268.6668">1517 8395 2232 0,'-3'-6'4'0,"3"1"-4"15,-2-3 4-15,4 6 3 0,-4 1 5 0,2 0-1 0,-2 0 9 16,2 1 6-16,0 0 5 0,2 0 15 0,-2 1-1 15,2-1-1-15,-2 0 1 0,0 1 0 0,0 0-7 0,3-1-9 16,-3 0-12-16,0 2-8 0,2-2-9 0,-2 2-1 16,1 1-2-16,-1-3-8 0,2 3 0 0,-1-1 3 15,1 0 3-15,1 0-3 0,-1 3 10 0,2-2 6 16,1 5 13-16,0-1 12 0,1 2 5 0,1 0 2 0,0 2 6 16,3 0 1-16,-2 1-5 0,6 1-5 0,-3-1-13 15,-1-1 0-15,2-1-3 0,-2 3 5 0,-1-6-8 16,2 2 8-16,-3-1 3 0,0 0-3 0,0-4 0 15,-2 1 3-15,0-2 12 0,1-1-4 0,-1 0 14 0,2-2-1 16,0 0 13-16,-3 0 12 0,3-2 10 0,1-3 4 16,2 0-9-16,-1-2 6 0,2-1-7 0,1-2-9 15,0-1-10-15,4-3-5 0,0-1-14 0,-2-2-6 16,2 0 1-16,1-1-6 0,-3-1-5 0,1-2 0 0,0 0 5 16,-2 3-12-16,2-1 4 0,-3-3-9 0,0 5-8 15,0-3 1-15,3-1-8 0,-3 4 5 0,-2-3-8 0,3 0-5 16,-4 2-5-16,2 1 8 0,-1 0-13 0,-3 2-6 15,-1 2 1-15,0 3-20 0,-4-1-11 0,2 6-18 16,-3-2-18-16,-2 5-32 0,0-1-26 0,3 3-39 16,-3 0-55-16,0 0-37 0,0 3-56 0,-3-3-49 0,1 2-51 15</inkml:trace>
  <inkml:trace contextRef="#ctx0" brushRef="#br0" timeOffset="83551.7634">2236 10555 945 0,'0'1'10'0,"0"-1"22"0,2 0 20 16,-2 0 13-16,0-1 24 0,0 1 23 0,-2 0 15 16,4 1 17-16,-2-1 14 0,0 0-10 0,1 0-7 15,-1 0-5-15,0 2-11 0,-1-2-13 0,1 0-12 0,0-2-13 16,-2 2-19-16,2 0-12 0,0 0-12 0,0 0-12 15,3 0-11-15,-1 0-8 0,-1 0-4 0,3 3 3 16,2-2-7-16,-1 0 5 0,7 2 2 0,1 0 6 0,6-2 1 16,6 2-2-16,3-2 4 0,4 0-2 0,5-2 1 15,1 0-10-15,3-2 1 0,0 0-22 0,0-2-33 0,-3 0-54 16,-5 1-55-16,-3-4-74 0,-3 0-86 0</inkml:trace>
  <inkml:trace contextRef="#ctx0" brushRef="#br0" timeOffset="83875.3489">2508 10510 2836 0,'0'0'28'0,"0"0"-1"0,0 0 7 16,0 0 5-16,0 0 3 0,0 0 11 0,0 0 9 15,0 0-8-15,0 0-2 0,0 0-20 0,0 0-3 0,0 0-9 16,0 0-4-16,11-5-21 0,-6 5-10 15,1 0 13-15,3 0-3 0,3 2 7 0,3 1-4 16,0-3 2-16,3 3 2 0,0-2-2 0,1 0 3 16,-1 2-3-16,-3 0-3 0,0-2-2 0,0 2 10 15,-7-2-5-15,-8-1-20 16,11 8 8 0,-9 19 12 15,-4-17 3-31,-4-1 3 0,3 3 2 0,0 1-5 15,-4 0-5-15,2 0-25 0,-1 3-44 0,0-3-62 16,-2 2-87-16,0-1-92 0</inkml:trace>
  <inkml:trace contextRef="#ctx0" brushRef="#br0" timeOffset="89911.412">5140 15768 2323 0,'0'0'11'16,"2"1"3"-16,-2-4 3 0,4 3-4 0,-4-1 2 16,1 1-4-16,-1 0 3 0,0 0-2 0,0 0-6 0,2 0 7 15,0 1 4-15,-4-1 6 0,4 0 8 0,-2-1 4 16,1 2-5-16,1-1 6 0,0 2-8 0,-1-2-4 0,-1 1-11 15,2 0 0-15,-2-1-3 0,3 3 1 0,-1-6 8 16,-2 3 9-16,0 3 11 0,3-3 6 0,-2 0 15 16,1 0 9-16,0 0 13 0,-2 0 13 0,3 2-2 0,1-2-5 15,-2 0 2-15,1 0-3 0,0 2-7 0,-1-1-2 16,3-1-16-16,-2 2-13 0,2-2-3 0,2 3 3 0,0-3-4 16,1 4-6-16,3-4-3 0,0 5-9 0,3-2 1 15,2 2-3-15,1-1-1 0,4 1-7 0,-1-1-4 0,1 2-3 16,1-2-4-16,3 1 3 0,0 0-1 0,1-2 0 15,-2 1 0-15,1-3 6 0,0 2-9 0,0-2 3 16,2 2 0-16,-3-1 0 0,-2-2-4 0,3 2 4 0,-1-1-3 16,0 1-7-16,1-2 6 0,-4 2 4 0,1-2-1 15,3 1 1-15,-4-1 0 0,1 0 2 0,0-1 5 16,0 1-1-16,-3 0 3 0,1 0-7 0,1 0 5 0,-5 0 8 16,3 0-3-16,-3 1 0 0,1-1-4 0,-1 1 2 15,0-1-3-15,1 2 6 0,-1-2-6 0,1 1-5 16,-4-1 9-16,4-1-9 0,-1-1 0 0,0 4 2 0,0-1 7 15,1-2-9-15,-1 2 5 0,3-1-9 0,0 0-3 16,0 0 0-16,0 0 8 0,0 0-4 0,1 3-9 16,-1-3-2-16,-1 1 3 0,2-1 1 0,-4 1-2 0,5-1 6 15,-4 1-4-15,0-1 1 0,1 1-1 0,-2 0 4 16,1-1 1-16,-1 0-2 0,-1 0 2 0,0 0 1 0,-1 0-6 16,0 0 5-16,-1 0-7 0,0 0 9 0,2 0-6 15,-2 0-1-15,-2 0 4 0,3 0-4 0,-1-1 0 16,-1 1-4-16,0-1 11 0,1 1-8 0,-1-1 4 0,-1 0 2 15,3 1-3-15,-3-1 1 0,0 1 1 0,-1 0-1 16,3-3 0-16,-3 3-3 0,0 0-6 0,-2-1 4 16,3 1 2-16,-3 0-2 0,0-2 2 0,0 2-5 15,-1-1 7-15,1 1 3 0,0 0-3 0,-1 0 5 0,2-1-6 16,-1 1-1-16,-2 0 0 0,1 0 7 0,0 0-2 16,-2 0 9-16,0 0 7 0,0 0 5 0,-2 0 7 0,-1 0 7 15,1 0 9-15,-2 0-7 0,1 0-2 0,-2 0-3 16,0-2-4-16,0 2-6 0,0 0-10 0,0 0 1 15,-2 0-14-15,2 0 8 0,-1 0-3 0,-1 2-11 16,2-2-12-16,-1 0-37 0,1-2-7 0,0 4-28 0,-2-4-17 16,2 2-36-16,0-2-28 0,0 4-38 0,-2 0-53 15,2-2-33-15,-1 0-73 0,1 0-61 0,-3 1-110 16</inkml:trace>
  <inkml:trace contextRef="#ctx0" brushRef="#br0" timeOffset="101429.141">9132 9632 218 0,'0'-1'2'16,"0"1"18"-16,0 0 15 0,0-2 5 0,-3 2-4 16,2-2 11-16,1-1-2 0,0 1 12 0,-2 2 8 15,2-3-11-15,0 2-4 0,0 0 15 0,0-2 32 0,0 2 5 16,0-2 22-16,-2 1 4 0,1 1 3 0,1 1 4 16,0-1-4-16,0-2-18 0,0 3-27 0,0 0-14 0,0 0-20 15,0 0-11-15,0 2-9 0,1-2-9 0,1 0 2 16,-2 1 3-16,-3-2 13 0,3 1 9 0,0 0 8 15,0 0 0-15,0-2 4 0,-4 2 11 0,4 0 1 0,0 2 1 16,0-2-1-16,-2 1-5 0,2-1 11 0,0 0 0 16,0 1 10-16,0-1-12 0,-2 0 0 0,2 0-1 0,0 3-11 15,-1-3 1-15,1 0-16 0,0 0-3 0,0 2-22 16,0-1-6-16,-2-1-3 0,4 0-7 0,-4 0-4 16,4 0-6-16,-2 0-9 0,0 1-5 0,1-1 3 0,1 0 0 15,0 1-5-15,-1-1 5 0,5 3 2 0,-1-2 0 16,1 2 1-16,4 1 6 0,1 0 4 0,2 0 1 0,4 1 9 15,2 0-8-15,3-1 6 0,2 1 8 0,4-2 18 16,2 2 3-16,2-1 5 0,2 1 9 0,3-2-11 16,-2 2 7-16,4-1-9 0,-3-1-2 0,1-1-15 15,1 1-9-15,-3 1-2 0,-2-1-12 0,0 0 3 0,-2-1 5 16,-2 2-2-16,-3-3-4 0,-1 3-2 0,-3-1 3 16,0 0-3-16,-3-1 3 0,0 1-3 0,-6-1 0 15,2 0 3-15,-5 0-3 0,2 1 7 0,-4-3-1 0,-1 3-6 16,1-2 3-16,-3 0 0 0,2-1-4 0,-2 2 2 15,0-1 3-15,1 0-6 0,1-1 0 0,-2 0 9 16,2 3-4-16,-1-3 0 0,2 3 4 0,0-2-4 0,-2 0 0 16,1 1 1-16,-2-1-1 0,1 0 2 0,0 0 0 15,-1-1-2-15,0 2-8 0,-1 0 2 0,0-2 4 16,-1 3 4-16,-2-3-5 0,1 0-3 0,0 0 1 0,2 0 1 16,-4 2 9-16,0-2-6 0,0 1-4 0,1-1-1 15,-1 0 6-15,2 0-3 0,-4 0 2 0,4 1-1 16,-2-1-1-16,0 1 7 0,0-1-4 0,-2 2 0 0,2-2 0 15,0 0 2-15,-1 1-3 0,1-1 3 0,0 0-4 16,0 0 3-16,0-1 1 0,0 1-7 0,0 0 0 16,0 0 6-16,1 0-1 0,-1 0 2 0,0-2-9 0,0 2 3 15,0 0 6-15,0-2 3 0,0 2-23 0,0-3-28 16,0 3-38-16,-1 0-61 0,1 0-64 0,0 0-101 16,0-2-110-16</inkml:trace>
  <inkml:trace contextRef="#ctx0" brushRef="#br0" timeOffset="102034.9923">10698 8453 2611 0,'-2'-4'10'0,"-1"2"10"16,1-3 7-16,2 2 1 0,-1 0-3 0,-3 3 3 15,3 0 9-15,1-1 19 0,-2-1-7 0,2 4-9 0,-2-2 7 16,2 0 1-16,0 0 4 0,0 0 2 0,0 1-11 15,-1-1-13-15,1 0-7 0,0 0-12 0,0 3-5 16,0-1-3-16,-3 1 5 0,-2 4-10 0,-4-1 10 0,-4 5-11 16,-3-1 8-16,-5 6 7 0,-5-2-4 0,-3 4 2 15,-2-1-5-15,-3 0 6 0,-2 0-2 0,3-2 7 16,-2-1-6-16,0 3 14 0,2-2 4 0,2-1 1 0,-1-1 7 16,3 0 5-16,6-2-10 0,2-2 1 0,2-1-2 15,4-4-5-15,3 4-8 0,6-6-7 0,1 2-2 16,2-1-8-16,0-1 3 0,2 0 0 0,1-1-3 0,0-1-8 15,0 0-3-15,0 3 13 0,0-3-6 0,1-3 4 16,-1 3-1-16,3 0-2 0,-3 0-5 0,0 0-11 16,2-2-9-16,-4 2-42 0,2-1-23 0,0-1-44 0,-3 2-42 15,2 0-55-15,1 0-67 0,-5-3-71 0</inkml:trace>
  <inkml:trace contextRef="#ctx0" brushRef="#br0" timeOffset="102465.1323">10048 8645 1528 0,'0'-5'13'16,"0"-3"22"-16,0 2 15 0,3 0 12 0,-6 1 23 15,1 1 16-15,0-1 12 0,2 2 21 0,-1 1 4 0,-1 2-6 16,1-2-7-16,1 2-8 0,0 0-19 0,-2 0-18 15,2 0-18-15,-2 2-18 0,2-2-18 0,0 2-16 0,0-2-7 16,0 3-7-16,-1-1-2 0,1 1-3 0,-4 4 7 16,0 1-7-16,0 1 5 0,-1 3 2 0,0 1-4 15,-3 1 6-15,-1 2-3 0,2 1 5 0,1-4-2 0,-1 2 9 16,2-1-8-16,1-2-5 0,-1-1 2 0,5-1 2 16,0-2 0-16,0-1-4 0,0 1 7 0,2-2-8 0,1-1 5 15,1 1 5-15,0-2-1 0,1 1-1 0,3-2-1 16,-2 2 5-16,6-4-4 0,0 3 6 0,1-2-1 15,0 0-5-15,5-2 7 0,1 0-7 0,1 0 8 0,0 0-5 16,0-2-2-16,4 0-2 0,-2 1-1 0,-1-3 8 16,-1 0-4-16,-1 0 1 0,-2-1-6 0,2 1 4 15,-4-1 2-15,0-1-3 0,-2 4 5 0,1-1-8 0,-4-1-2 16,-1 1 2-16,2 1 3 0,-3-1-3 0,-2 3-6 16,1-2-3-16,-2 0-13 0,-1 2-16 0,-1 0-21 15,-1 0-15-15,-2 0-32 0,0 0-27 0,0 0-46 0,0 0-47 16,-2 0-53-16</inkml:trace>
  <inkml:trace contextRef="#ctx0" brushRef="#br0" timeOffset="111381.0792">3626 8782 1657 0,'-2'-1'4'0,"2"1"-6"16,0-3 2-16,2 3 3 0,-2-1 2 0,0 1 9 0,0-1 5 15,0 1 9-15,0 0 11 0,0 0 6 0,0-1 8 16,1 1 4-16,-1 0-5 0,0-2-6 0,3 2-1 15,-3 0-8-15,0 0-16 0,0 0 2 0,0 0-8 0,0 2-1 16,0-2 10-16,0 1 1 0,0-1 4 0,0 1 2 16,-3-1 6-16,2 1-3 0,-1-1-5 0,-4 0-2 15,-1 4-8-15,1-1-4 0,-6 1-3 0,-1 1 4 0,1 0 3 16,-3 1 10-16,-1 0 6 0,2 2 4 0,-1-3-2 16,0 2 2-16,2 1-1 0,-3-1-7 0,2 0-7 15,-3 3-8-15,2-4 3 0,1 5-2 0,0-2 4 16,-2-1 1-16,2 1 3 0,0-2-2 0,1 0 2 15,1-1 1-15,0 0-11 0,1 1-5 0,-1-2-1 0,4 0-6 16,-2 2-1-16,1-2 1 0,1 1-5 0,0 1-4 16,0-3 6-16,0 4-1 0,2-4 4 0,-1 4-2 0,1-1-1 15,-3-2 0-15,6 0-1 0,-4 2 1 0,1-2-2 16,-1 3-1-16,0-4-1 0,2 3 1 0,-1-2 3 16,1 3-6-16,-3-2 10 0,2 1-2 0,1-1-2 0,-1 1 4 15,-1 1-4-15,1-2 3 0,0 2-9 0,3-1 8 16,-2-2-5-16,0 4 1 0,0-4-1 0,2 0 2 15,0 0-1-15,-2 0 2 0,2-1 2 0,0 0-1 0,0 0-1 16,1-1 3-16,-1-1 0 0,3 2-1 0,-3 1 1 16,1-2-6-16,1 2 7 0,-1-1-7 0,-1 4 5 0,1-1-4 15,2-2 2-15,-4 4 0 0,-1 2-1 16,2-2 4-16,1 0-6 0,-3 4 6 0,4-2-2 0,-4 0 1 16,3 0-2-16,-3-3-2 0,5 2 1 0,-2-3 1 15,0 2-2-15,2-2 1 0,-1-2 1 0,1 1 0 16,1 0 3-16,1-3-5 0,0 2 5 0,-2-2-4 0,2 2 4 15,-2-4-3-15,2 4-3 0,-1-2 1 0,1 2 1 16,-2-1 2-16,2 1 1 0,-1 1 1 0,1 0-3 0,1 1 3 16,0-2-5-16,-1 3 4 0,1-1-4 0,0 1 2 15,0-2-4-15,2 2 1 0,-2-1 1 0,2-2 4 16,-2 2 1-16,2-2-8 0,0 0 5 0,2 0 0 0,-2-1 2 16,-2 2-4-16,4-1 1 0,-1-1-2 0,-1-1 7 15,-1 2 5-15,1-3-4 0,-2 2 2 0,4-1 5 16,-3 0 3-16,0-1 0 0,3 0 1 0,-4 0-10 0,4 2 6 15,-2-2 8-15,1 0-4 0,-1 1 3 0,1-1-1 16,-1 1 2-16,1-2-2 0,1 2 2 0,-1-3-1 0,0 4-2 16,2-3 0-16,-3 2-7 0,1-3 3 0,1 1-6 15,0 0 3-15,-2 2 2 0,1-3-3 0,1 1-3 16,-1-1-3-16,2 0 7 0,-2 1-6 0,1 1 3 0,-3-2 2 16,1 0-4-16,1 3-2 0,-1-2-2 0,-2 0 9 15,2-1-15-15,-2 3 3 0,0-3 2 0,1 2-1 16,0 0 4-16,1-2-3 0,0 2 3 0,-2-1-2 15,2 1 7-15,-1-2-2 0,4 2 2 0,-3 0-2 0,0-2-4 16,1 1 3-16,1-1-4 0,-1 2-1 0,0-1-1 16,0-1 1-16,1 0 0 0,-2 1 0 0,-1-1-4 15,2 0 9-15,-1 0 0 0,2 0-4 0,-4 0 6 0,0 3-4 16,2-3 0-16,-2 0-5 0,3 0 6 0,-1 2-4 16,-2-1-4-16,0-1 6 0,2 1-5 0,-3-1 3 15,2 1 1-15,1-1 3 0,-2 0-3 0,0 0-1 0,0 0 3 16,1 0 0-16,-1 2 2 0,0-2 1 0,-1 0-6 15,2 1 3-15,1-1 3 0,-2 2-4 0,0-2 0 16,0 2 1-16,-1-2-2 0,3 1-5 0,-4 0 7 0,3-1-2 16,-3 0-2-16,1 0 2 0,-1 0 1 0,1 0-5 15,1 1 4-15,-2-1 5 0,1 2-10 0,0-2 2 16,-1 0 1-16,-1 2-1 0,2-2 5 0,-2 1 2 16,3 0-5-16,-3-1-3 0,0 1 6 0,0-1-3 0,2 0 3 15,-2 0 0-15,0 0-5 0,0 2 1 0,0-4 6 16,1 2 1-16,-2 0-3 0,1 2 0 0,0-2 0 0,0 0-11 15,0-2-26-15,0 2-33 0,0 0-45 0,0 0-46 16,0-1-46-16,1 0-66 0,1 1-61 0,-1 0-70 16</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01:30:50"/>
    </inkml:context>
    <inkml:brush xml:id="br0">
      <inkml:brushProperty name="width" value="0.05292" units="cm"/>
      <inkml:brushProperty name="height" value="0.05292" units="cm"/>
      <inkml:brushProperty name="color" value="#FF0000"/>
    </inkml:brush>
  </inkml:definitions>
  <inkml:trace contextRef="#ctx0" brushRef="#br0">6479 9231 1897 0,'-3'-3'-2'0,"-4"3"12"0,2-5 1 15,4 3 7-15,-2-1 12 0,-1 0 8 0,-2 3 21 0,3 0 18 16,0-1 26-16,3 1 7 0,-2 0 9 0,2 0-2 15,0 1-5-15,0-1 4 0,2 0-22 0,-2 0-10 16,0 0-20-16,0 0-20 0,2 0-7 0,-2 0-5 0,1 0-9 16,-1 0-7-16,0 0 9 0,0 3-3 0,2-6-5 15,-2 6 6-15,-2-3 9 0,4 0 6 0,-4 0 13 16,2 0 12-16,0 3-5 0,-1-3 1 0,1 0 4 0,0 2 2 16,0-4-9-16,0 4-3 0,0-2-10 0,0 0-17 15,0 0-5-15,0 3 0 0,-2-3-5 0,4 0-6 16,-4 1-5-16,2-1-5 0,0 1 1 0,0-1-2 0,0 0 4 15,2 0-6-15,1 0 1 0,-3 0 4 0,6 0 4 16,-1 0 2-16,3 3-4 0,1-3 2 0,4 1 1 16,4-1 2-16,2 3 1 0,3-3 2 0,-1 0-4 15,4 5 3-15,2-5-2 0,-2 2 4 0,2-1-5 0,1 0 0 16,-1-1 0-16,-3 0-6 0,5 3 3 0,-1-3 0 16,-1 2-2-16,1-1 0 0,-1 1 1 0,0 0-3 0,0-1 1 15,-2 1-4-15,-2-2 1 0,-2 2-1 0,-2 0 7 16,-1-2-4-16,-3 0 1 0,-2 0 0 0,0 0-2 15,-5 3 8-15,-2-3-5 0,1 0-4 0,0 0 1 0,-5 0 1 16,1 0 3-16,0 0-1 0,-1 2 2 0,1-2-2 16,-1 1 7-16,-1 0 2 0,1-1-9 0,1 1 11 15,-1-1-3-15,-2 2 1 0,3-1-3 0,-2-1 6 16,5 0-6-16,-2 0 4 0,-1 1 4 0,-2-1-14 0,1 1 2 16,0-1 0-16,-1 0-2 0,1 0 2 0,-2 2-1 15,1-2-8-15,1 2 2 0,-2-2 6 0,0 0-1 16,2 0-3-16,-2 0 7 0,1 0-7 0,1 1 7 15,-2-1-2-15,2 0 0 0,-2 0-7 0,2 2 4 0,-2-4 3 16,2 4-8-16,-2-2 3 0,-2-2-5 0,2 4 1 16,0-2 8-16,0 0-3 0,2 0-16 0,-4-2-16 0,4 2-12 15,-2 0-44-15,0 2-21 0,0-2-48 0,0 0-66 16,0 0-76-16,0 0-72 0,1 2-93 0</inkml:trace>
  <inkml:trace contextRef="#ctx0" brushRef="#br0" timeOffset="1120.9382">8168 8378 2776 0,'4'-2'7'15,"-4"0"18"-15,0 2 13 0,3-3 2 0,-2 1 10 0,-1 2 0 16,0 0 7-16,0 0 20 0,-1 0 7 0,1 2-8 15,0-2-13-15,0 1-4 0,0-1-7 0,0 1-6 16,0 0-4-16,0-1-18 0,0 0-21 0,0 2-5 16,0-2-4-16,0 2 6 0,1-2-3 0,1 3 0 0,-2-3 1 15,0 1-11-15,0-1 10 0,0 2-6 0,0 0 2 16,0-2-5-16,0 4 5 0,0-1 6 0,0 2-3 16,-2 0 9-16,4 3-5 0,0 1 6 0,2 2 1 0,-1 1-3 15,2 1-2-15,0-1-2 0,1 1 0 0,1 0 2 16,0-5 4-16,-2 1-9 0,0-1 1 0,0-1 2 15,-2-2-3-15,2-2 6 0,-1-1-1 0,1-2 1 0,-2 0-6 16,2 0 9-16,0 0 2 0,1 0 3 0,5-2 8 16,-2-1-11-16,4 0 0 0,3-3 2 0,1-2 4 0,2 1-9 15,2-3 6-15,4-1-5 0,-3 1 0 0,0-3 18 16,4 1 0-16,-4 0 15 0,-1-1 6 0,-1 0 11 16,2 1-6-16,-6-3 3 0,3 3-1 0,-3-1-7 0,1 1 8 15,-4 2-24-15,-1-1 1 0,-1 1-9 0,0 1-2 16,-1 3-1-16,-2 0-7 0,-2-1-1 0,2 2-8 15,-3 1 3-15,-2 0-7 0,0 1-3 0,-1 1 5 0,1 0 4 16,0 0 2-16,0-1-11 0,-1 3 0 0,1-2-1 16,0 0-9-16,-3 2 0 0,1-1-20 0,-1 1-22 15,2 0-30-15,0 0-44 0,-2 0-45 0,3-3-56 16,0 3-71-16,0 0-95 0</inkml:trace>
  <inkml:trace contextRef="#ctx0" brushRef="#br0" timeOffset="2139.2283">10101 8307 1875 0,'0'-4'15'0,"-1"0"26"16,1 2 13-16,0-5 19 0,0 3 7 0,0 3 5 16,0-2 11-16,1 3 14 0,-1-1-11 0,2 0-19 15,0 1-13-15,-1 1-12 0,1-1-9 0,-2 0-2 0,1 0-8 16,-1 1-15-16,0-1-5 0,0 0-7 0,0 0-3 16,0 1-6-16,-1 1 0 0,1-1-7 0,0-1 2 15,0 3 1-15,0-2-5 0,0-1-2 0,0 1 2 0,0 2 2 16,0-1 5-16,0 1 5 0,0 1-7 0,3 2 1 15,-1 0 6-15,-1 2 0 0,2 4 1 0,1-2 1 16,2 1-5-16,-2-2-2 0,1 2 2 0,0-1 2 0,0-3-5 16,0-2 0-16,-1 0 10 0,1-1-8 0,-2-1 5 15,2-1-2-15,-4 0 2 0,3-1 2 0,-1-2 8 16,2 1 16-16,1-1 8 0,-3-1 33 0,5-2 14 0,2 0 4 16,2-2 5-16,4-2 3 0,4-3-7 0,4 0-12 15,0-4-9-15,4 0-27 0,2 0-7 0,1-1 4 16,-1-1-1-16,0 0-1 0,-5 1 7 0,0 0-1 0,0 0-4 15,-6 3-3-15,0-1-7 0,-3 3-6 0,-2 1-8 16,-2-1-1-16,-2 4-1 0,-3 2-4 0,-1-1 2 16,-1 2-4-16,1 1-4 0,-6 2 2 0,3-2 3 15,-1 3-6-15,-2 0-5 0,1 0-10 0,-1 0-19 16,0 0-19-16,-1 0-30 0,2 0-38 0,-2 0-48 0,1 3-53 16,1-3-71-16,2 2-77 0,4-2-69 0</inkml:trace>
  <inkml:trace contextRef="#ctx0" brushRef="#br0" timeOffset="2941.0024">11894 8441 1777 0,'-2'-5'10'0,"1"2"19"0,1-3 7 15,1 1 7-15,-2 1 12 0,2 1 15 0,-1-2 12 16,0 2 20-16,0-1 9 0,2 4-2 0,-1-2 7 16,1-1 5-16,0 2-3 0,-2-1-5 0,0 2-9 15,1 0-8-15,1 0-9 0,-1 0-22 0,-1 0-8 0,0 0-1 16,0 0-11-16,0 0 0 0,0 0-3 0,0 2-6 15,0-1-14-15,0-1 9 0,0 0-6 0,0 3-12 16,-1-3 8-16,1 2-15 0,0-2-9 0,-3 3 0 0,3-2 4 16,0 3-10-16,-2 3 6 0,0 2 6 0,4 0-10 15,-2 4 7-15,2-1 7 0,-2 5-10 0,0-1 4 16,3 1 2-16,-2-2-6 0,4-1 0 0,-1-1 1 0,1-3-1 16,-1-1 2-16,0-2 4 0,1-1-8 0,2-2 5 15,-4-3 3-15,3 0 2 0,-1-1 3 0,3 0 0 16,0-1-3-16,2 0 6 0,3-6 1 0,2 1 3 0,4-1-3 15,1-5-5-15,-1 3 2 0,3-5-1 0,0-1 2 16,0 1-5-16,-2-3 3 0,0-1-3 0,0 1 0 16,-2-4 0-16,2 2-2 0,-4-1-3 0,5 1 1 15,-4-1 1-15,-1 2-4 0,0 2 1 0,0-1 2 0,-2 4-2 16,-5 2-4-16,3 1 3 0,-3 1 4 0,-1 1-5 16,-2 1-2-16,1 2 0 0,-4 3 2 0,1-1 1 15,-2 1-1-15,-1 0-7 0,1 2-6 0,-4 0-11 16,2 0-21-16,0 0-35 0,2 0-43 0,-4 0-45 15,2 0-49-15,0 0-57 0,-1 1-61 0,1 0-49 0</inkml:trace>
  <inkml:trace contextRef="#ctx0" brushRef="#br0" timeOffset="30942.9715">8654 9380 1507 0,'0'-2'4'15,"0"4"4"-15,3-4-4 0,-2 2 1 0,-1 0-1 16,0 0 4-16,0 0 5 0,0 3 17 0,2-2 5 0,0-1 14 16,-2 0 1-16,0 1 7 0,0-2-2 0,3 2-5 15,-3-2 1-15,3 1-20 0,-3 0-10 0,1 0-14 16,-1 0 5-16,0 0-7 0,2 0 3 0,-2-1 2 15,0 1-6-15,0 0 18 0,0 0 8 0,0 1-1 16,0-1 4-16,0 0 10 0,0 0 7 0,0 0 4 0,0 0 7 16,-2 0-8-16,2 1 2 0,0-2 6 0,0 1 3 15,0 0-10-15,0 0 3 0,-1-1 0 0,1 1-5 16,0-1-6-16,0 1-8 0,0 0-6 0,0 0-10 0,0 0 4 16,0 0-10-16,-3 0 1 0,3 0-5 0,0-2 3 15,0 2 3-15,0 2-1 0,0-4-1 0,0 2-8 16,3 0 6-16,-3 0-13 0,0 0 7 0,0 0-5 0,1 0-3 15,-1 0 0-15,0 0-5 0,0 0 10 0,0 0-8 16,0 0 7-16,0 0 4 0,0 0-1 0,0 0 30 16,0 0-20-16,0 0 6 0,0 0 5 15,0 0-4-15,0 0 7 0,0 0 6 0,0 0-6 16,0 0-7-16,0 0 4 0,0 0 0 0,0 0-4 16,0 0 0-16,0 0 6 0,0 0-1 15,0 0-13 1,0 0-12-16,0 0-20 15,0 0-13-15,0 0 13 0,0 0-2 16,0 0-1-16,0 0 3 16,-23 53 9-16,2-7 8 15,15-29 2-15,-4 0 0 0,1 4 2 16,1-2 4-16,-3 2-9 0,0 0 10 0,-2 1-2 16,-1 2 2-16,1 2-5 0,0-2 8 0,-2 1-2 0,-1 1-8 15,-1-1 6-15,0-1-6 0,2 1-3 0,-1-4 4 16,2 1 4-16,-2-3-12 0,0 1 1 0,1-1 6 15,-1-2-7-15,0 2 7 0,0-2-2 0,-4 3-2 0,-1-2-2 16,2-1 3-16,-3 0 1 0,-2-1-4 0,5-1 3 16,-1-1-2-16,1-2-1 0,3-1 2 0,-1-1 2 15,2-3 1-15,6-1-2 0,-4 0 4 0,5-3-4 0,2 1-1 16,6-4 17-16,-12 3-16 16,12-3-16-1,0 0-10 1,0 0-16-16,0 0-23 0,0 0-35 15,0 0-62-15,0 0-58 0,0 0-64 0,0 0-73 16</inkml:trace>
  <inkml:trace contextRef="#ctx0" brushRef="#br0" timeOffset="31238.2955">8061 9970 2289 0,'0'-2'11'0,"0"2"6"0,0-1 2 0,3-1 1 0,-5 2-2 16,2 0 2-16,-1 2-3 0,1-1 2 0,-5 3-16 15,2-1-2-15,-2 3-5 0,-1 1 0 0,-1 2 4 16,-2 0-5-16,0 3 5 0,1 1-4 0,-3 1 8 16,3 1-4-16,0-1 3 0,0-1-1 0,4 1-2 0,-1-2 1 15,3-2-5-15,0 0 10 0,1 0-4 0,2-4 3 16,1 2 0-16,0-3 4 0,-2 0 4 0,4 0-3 0,-3-3 23 15,4 0-1-15,-1 3-2 0,2-1 0 0,0-3-4 16,4 2 2-16,-2-2-4 0,3 2 0 0,1-3-15 0,3-1-9 16,2-1-13-16,2-2-15 0,1-1-24 0,4 0-43 15,1-4-33-15,1-1-50 0,-2-1-59 0,1-3-75 0</inkml:trace>
  <inkml:trace contextRef="#ctx0" brushRef="#br0" timeOffset="32856.6253">10056 9238 2119 0,'3'-3'8'0,"-1"0"5"0,-2 3-2 0,4-1 3 0,-4 1-7 15,0 0 0-15,0 1-8 0,0-1 8 0,0 3-9 16,0-3-5-16,0 0 3 0,0 3 0 0,0-1 5 16,0-2-8-16,0 3 6 0,0-2-8 0,-3 4 2 15,3 1 3-15,-1 0 4 0,-1 6 0 0,-1 1 3 0,-2 4 11 16,-2 4 0-16,-1 1 6 0,1 3-2 0,-1 4 5 16,0 0-9-16,-4 2 5 0,4 2-1 0,-2 2 1 15,3 1 0-15,-3 3 3 0,2 2-1 0,-4 0-3 0,0 5 5 16,4 4-8-16,-5 0-3 0,1 2-1 0,-4 1 7 15,2 1-7-15,-1-1 5 0,-2 3 3 0,3-4 4 16,-7 3 15-16,1-5 18 0,1 0 3 0,-3-3-8 0,-4 1 4 16,3-2 0-16,-4 0-6 0,1 0-2 0,-2-2-6 15,-1-1-19-15,1 0-2 0,-2-1 10 0,2-3-1 16,-2 0-3-16,1-2 6 0,-1 1-5 0,2-5-8 16,-1-1 2-16,1-3 1 0,1-1-10 0,0-1-4 0,1-5 4 15,1 1 2-15,2-6 3 0,-1 0 1 0,5-4 2 16,-3 1 1-16,0 0-3 0,3-4 5 0,1-2-6 15,0 3-9-15,2-5-2 0,-2 1 4 0,1-2-1 0,1-2-4 16,2-1 2-16,-3-2-3 0,2 0 2 0,-1 0 0 16,-1 0-1-16,3-2-5 0,-3 1-5 0,1-1 4 15,-2 2 5-15,1 0-8 0,3 0 0 0,-2 0 3 16,2 0-1-16,1 0-1 0,1-1 8 0,2 1 0 16,2 0-12-16,1 0 14 0,0 0-7 0,1 0 0 15,2 0 3-15,1 0-6 0,1 0 1 0,1 0-3 0,-1 0 5 16,2 0-6-16,0 0 3 0,0 0 3 0,0 0-4 15,0 0 0-15,0 0-8 0,2 0-7 0,-2 0-7 0,1 0-3 16,-1 0-8-16,2 0-17 0,0 0-15 0,-2-3-6 16,3 3-20-16,-3-1-21 0,2-1-32 0,-1 0-42 15,4-4-43-15,2 1-47 0,1-1-62 0</inkml:trace>
  <inkml:trace contextRef="#ctx0" brushRef="#br0" timeOffset="34546.4583">12134 9630 814 0,'2'1'26'0,"-1"-1"27"0,1 1 13 0,-2-1 9 16,-2 0 8-16,2 0 10 0,-1 0 3 0,1 2 14 16,-2-1-20-16,2 0-26 0,-2-1-10 0,2 1-13 0,-1 1-10 15,1-2-9-15,0 4-4 0,-3 1-1 0,-2 3 20 16,1 4 17-16,-1 5 6 0,-3 5 9 0,-6 2 3 16,1 8 4-16,-4 4 5 0,-1 3-19 0,-6 2-18 15,2 4-22-15,-4 3-11 0,0 3-8 0,-4 2 3 16,-4 3-11-16,0 1-3 0,-4 1 6 0,0-1-3 0,-6 1 9 15,1 0 2-15,0 1 1 0,-2-1 0 0,0-1 7 16,-2 0-1-16,0 1 0 0,1 0-8 0,0-3 0 16,0 2-1-16,1-3 6 0,-2 0-1 0,0-2 4 15,3 1 6-15,-2-2 8 0,2-1 14 0,-2 0 6 0,3-1-1 16,-1 0 1-16,0-1 6 0,1 0-1 0,-1 0-5 16,-1-2-5-16,1-1-5 0,0 1-15 0,-2-4 4 15,2-1-10-15,0-4-4 0,1 1-3 0,0-4-1 16,1 1-5-16,2-4-3 0,2-2 4 0,0-3-2 0,5 3 2 15,0-2-4-15,-2-2 0 0,2 0 2 0,1 0-1 16,1 0-2-16,0 0 4 0,0 0 1 0,-2-3 2 16,3 2 8-16,0-2 1 0,0 2 2 0,0-2 9 0,-1-1 3 15,0-1-2-15,1 0 1 0,-3-1-1 16,1 1-5-16,-1-4-2 0,0 1-5 0,3 0-7 0,-2-2 4 16,2-2-7-16,0 0-1 0,0 1 9 0,3-3-3 15,-2 0-3-15,3-1 2 0,-3-1 3 0,2 2-7 16,2-2 3-16,0 0-1 0,0 1-4 0,1 0-6 0,-3-2 5 15,0-2 3-15,2 4-7 0,-4-1 2 0,3 1 5 16,-1-2-7-16,-2 1-3 0,5-1 10 0,-3 1-2 16,1 1-4-16,-1 0 7 0,2-2 0 0,3 1-4 15,-1 1 1-15,3-4 1 0,-1 5-1 0,4-5 2 16,-2 5 1-16,4-4-12 0,0 0-3 0,0 3 9 16,2-3 4-16,0 0 6 0,-1 0-12 0,1-2 2 15,-1 3-3-15,1-3 11 0,-1 1 3 0,0 0-5 16,1 0-3-16,-3 0-9 0,2 0 15 0,-3 1-9 0,2-1 5 15,-2 1 6-15,1-2 3 0,0 2-3 0,2-3 5 16,-3 2 2-16,4 1-2 0,-3-3 8 0,3 1-4 16,-1-2-14-16,2 2 1 0,-2-1-2 0,2 1-1 15,1-5 3-15,-1 3-6 0,2 1 2 0,-2-3-6 16,4 2 3-16,0-1-8 0,0 0-3 0,0 0-9 0,-1-1-7 16,2 1-17-16,-1 2-10 0,-4-3-10 0,5 3-26 15,-2-1-15-15,1-2-27 0,0 2-37 0,3-2-50 16,0 2-30-16,2-2-59 0,0 0-60 0</inkml:trace>
  <inkml:trace contextRef="#ctx0" brushRef="#br0" timeOffset="47156.9851">3923 9927 1581 0,'-2'-2'-7'16,"1"-1"-4"-16,-1 0-1 0,-1-1-1 0,1 2 5 0,-3-1-5 16,2 0 1-16,0 2 9 0,-1-2 18 0,0 3 20 15,3 0 15-15,-2-1 10 0,1 0-9 0,-1 1 8 16,0 0 0-16,1 0-10 0,-1 0-13 0,-1 0-11 15,-1 1-14-15,0 0-7 0,-2-1 3 0,-1 3-1 0,-2-2 1 16,0 2 2-16,-3 0 3 0,-1 1 2 0,1-2-1 16,-1 4-5-16,0-1 2 0,0 1 5 0,1-1-4 0,-3 1-5 15,5-2 7-15,0 1-8 0,-1 3 6 0,0-4 9 16,1 1 14-16,-1 0 3 0,2 0 7 0,-1 0 20 16,2 0-7-16,-3-1 7 0,2 1-3 0,-2 0-1 15,1 2-18-15,-1-2-7 0,1 2-4 0,-2 1-17 0,-1 1 4 16,-2 0-8-16,0 2-4 0,-1 0 2 0,1 1-4 15,-1 1 2-15,1-1-3 0,-1 2 0 0,0-1-14 16,2 1 7-16,-1 1-2 0,2-1-4 0,3-2 2 0,-3 3-2 16,4-1 0-16,-1-1 1 0,2-1 6 0,1 0-9 15,0 0 7-15,-1 2-4 0,4-2 6 0,0 1-4 16,0 0 2-16,0 0 3 0,0 2 4 0,-1 2 9 0,0-3-1 16,-2 4 7-16,1 0 9 0,-1-1 6 0,-1 2 6 15,3 2 8-15,-4-3-1 0,4 2-3 0,-3 1 2 0,2-4-6 16,1 3-11-16,1-1-3 0,-4 0-8 0,4 0-5 15,0-1-2-15,-1 0-4 0,1 0-1 0,0 0 2 16,-2-1 1-16,3-1-1 0,3 2 0 0,-2-1 0 16,-1 1 1-16,3 0 8 0,-1 0-4 0,2 2-5 0,-1-2 4 0,-1 2 1 15,0 2 3-15,1-2 1 0,1 4 5 16,-2-2 0-16,-2-1 0 0,1 4 2 0,3-2-2 0,-2 0-2 16,-1 1-1-16,3 0 3 0,-2-1 1 0,1 0-7 15,-1 2 7-15,2-3 6 0,-2 3-1 0,1-3-1 16,-2 2-1-16,1-2-7 0,2 2-5 0,0-1 4 15,0-2-3-15,0 1-5 0,0-1 4 0,0 0 6 0,2 0-7 16,-1 3 8-16,1-3-2 0,-2 1-2 0,3 2-1 16,-1-2 5-16,-1 3-13 0,1-1 2 0,-2 2 5 15,0-2-11-15,1 1 1 0,-2 1 3 0,1 1-4 0,0 0-7 16,0-1 8-16,0 1-6 0,-2-5 0 0,2 2 1 0,0-2 1 16,2-1-6-16,-2-1 6 0,0-3 2 15,1 2-3-15,1-5 1 0,-2 3 6 0,2-5 1 0,-2 5-7 16,1-5 4-16,-1 0-2 0,0 0 1 0,2 1 1 15,-2-1 5-15,1 2-6 0,2 1-2 0,-1-1 6 16,-2 6 2-16,1-4-5 0,3 2-1 0,-4 3-4 16,1-1 2-16,-1 2 2 0,0-1-2 0,2-1 2 15,-2 1-5-15,1 3 6 0,-1-2-2 0,2-2 6 0,-2 1-11 16,0-3-2-16,0 2 8 0,0-2-2 0,2-3 3 16,-2 2-3-16,0-2 0 0,3-1 0 0,-3-2 1 15,1 2 4-15,-1-3-6 0,0 0-3 0,0-1 1 0,0-1-2 16,-1 2 7-16,1-2 5 0,-2 0-14 0,1 2 7 0,1-2-3 15,0 0 0-15,-2 3 6 0,4-1-3 16,-2 0-2-16,-2 4-9 0,4-1 12 0,-1-2-2 16,-1 5 6-16,0-2-4 0,2-1-5 0,-4 2 8 0,2-3-4 15,-1 3 5-15,1-2 0 0,-2 1 1 0,0-2-4 16,1 0-1-16,1-1-1 0,-2 3 5 0,2-1 5 16,0-1-10-16,-3 3 6 0,1-2-7 0,1 1 2 15,1 0 3-15,-5-1 7 0,4 3-14 0,-1-1 3 16,-1 2 3-16,1 1-2 0,1-1 3 0,-1 1-3 0,-1 2 7 15,0 1-5-15,-2-2 4 0,2 3-7 0,-3-3 6 16,1 1 1-16,0 1-7 0,-1-2 5 0,1-1-2 16,2-2-5-16,-3-3-3 0,3 2 10 0,1-3-8 15,-1-2 1-15,1-2 9 0,2 1-7 0,0 1-2 0,-3-3 1 16,3 1 4-16,0-1-6 0,-2 0 4 0,2-2-1 16,-1 2-1-16,1-1 2 0,0 1 1 0,0 1-2 15,0 0 0-15,0-1 0 0,-2 4 1 0,2 0-1 16,-3 0 2-16,1 0 3 0,2 1-5 0,-1 0 9 0,-1 3-6 15,0-2 4-15,0 1-6 0,0-1 6 0,-1 1-1 16,3-1-4-16,-3 0 6 0,1 0-9 0,-1-3 7 16,1-2 2-16,1 1 0 0,-1-1-6 0,2-1 0 0,0 1 1 15,0-1 0-15,-2-3 8 0,2 1 2 0,0 0-8 16,-1 2 10-16,2-2 3 0,-2 1 0 0,2 0-8 16,-1 1 6-16,0 1-6 0,0-1-2 0,-1 2 0 15,1 0-3-15,0 0-4 0,0 1-1 0,-2-1 7 16,1 2-5-16,1 0-1 0,-2-2-2 0,4 1 1 0,-2 0-4 15,0 0 4-15,0-3 2 0,0 2 1 0,0 1 0 16,1-3-3-16,1 1 7 0,-1-1 0 0,1 0-4 16,-4 1-3-16,2-2-2 0,2 0 2 0,-2 0-6 0,0 0 6 15,0 1-5-15,2-3-2 0,1 2 9 0,-3 0-2 16,3 1-3-16,-1-1 1 0,1 1 10 0,-3-2-10 16,3 1 6-16,-1-2 4 0,0 2-11 0,2-1 0 15,-3-2 7-15,2 1-4 0,-1 2-3 0,1-4 3 16,1 4-1-16,-3-2-6 0,-1 2 9 0,3 0 3 0,-1-4-5 15,1 4-2-15,-3-2 2 0,4 0 5 0,-4 0-5 16,4 1 3-16,-1-5-4 0,-1 6-4 0,-1-2 5 16,1 0 0-16,3 0 0 0,-4 0-4 0,1 0 3 15,1-1-6-15,-1 3 9 0,-2-4 1 0,3 2-5 0,1 0 4 16,-4-2 0-16,2 1-4 0,1 0 5 0,0-1 4 16,0 1-9-16,-1-3 0 0,-2 2 2 0,2-1 2 15,-1 1-3-15,-1-1 4 0,2-2-1 0,-2 0-4 16,0 0 5-16,0 2 4 0,0-2-4 0,0 0-4 15,0 0-1-15,0 1 2 0,0-1-5 0,-2 0 7 16,2 0 2-16,0 0-9 0,-1 0 10 0,1 0-3 0,0 0-5 16,0 0-2-16,1 0 13 0,-1 0-10 0,0 0-4 15,0 0 11-15,0 0-13 0,0 0 6 0,2 0 5 16,-4 0 2-16,2 0-15 0,0-1 7 0,0 1-7 16,0-2 2-16,0 2 5 0,2 0-2 0,-4 0-7 15,4 0 6-15,-2 0-4 0,0 0-3 0,1 0 2 16,-1 2-12-16,0-2-3 0,0 0-5 0,0-2-1 15,0 4 3-15,-1-2 3 0,1 0-3 0,0-2 10 0,0 2 4 16,0 0 7-16,-2 0 5 0,2 0 6 0,0 0-12 16,2 0 6-16,-2 0-12 31,0 0 25 0,0 0-12-15,0 0-14 15,0 0 14-31,0 0 2 31,0 0-20-15,0 0 0-16,0 0 17 16,0 0-5 15,0 0 18-16,0 0-29 17,14 12 15-32,-14-12-13 15,0 0 1-15,11 10 10 16,2-3-7 15,-2 0 27-15,-11-7-12 15,11 5 17 0,-11-5-40 1,0 0-19-32,0 0-26 0,0 0-29 0,0 0-45 0,0 0-56 15,0 0-49-15,0 0-71 0,0 0-72 0</inkml:trace>
  <inkml:trace contextRef="#ctx0" brushRef="#br0" timeOffset="50364.5158">2774 14809 2449 0,'1'-6'2'0,"-1"-2"-2"15,0 5-1-15,5-3 4 0,-8 3 10 0,0-1 9 16,1 0 17-16,1 2 14 0,-1 2 6 0,2 0 14 0,0 0 12 15,0 0 2-15,0 0-5 0,0 0-10 0,0 0-16 16,0 0-10-16,0 0-10 0,0 0-10 0,0 0-1 16,0 0-2-16,0 0-11 0,0 0 5 15,0 0 11-15,0 0-4 0,0 0-5 16,8 10 10-16,-8-10-12 0,0 0 7 16,0 0-6-16,0 0 9 0,0 0 1 0,0 0-3 15,0 0 2-15,52 112 4 0,-41-94-8 0,-3 2-8 0,3-1 3 16,0-2-4-16,2 0-1 0,-2-1-2 0,3-3-2 15,-1-1-2-15,1-2 9 0,-3-1 5 0,2-1-4 16,2-5-7-16,0-1 3 0,2-2 4 0,0-2 4 16,1-3 3-16,2-3-9 0,2-3 4 0,1-2-4 15,0-4 4-15,2-4-6 0,2-3 0 0,0-1-2 0,0-4-3 16,0 0-1-16,0-1-4 0,-2 0 5 0,0-2-1 16,-1 3 2-16,-5 0-7 0,2 2-7 0,-6 3 4 15,0 2 2-15,-1 2-1 0,-5 2 0 0,1 3 3 16,-4 2-3-16,2 2 5 0,-3-1 0 0,-2 6-5 0,2-3 2 15,-4 5-2-15,1 1-3 0,-2 3-17 16,0 0-15-16,0 0-20 16,0 0-23-16,0 0-32 0,0 0-36 0,0 0-41 15,0 0-30-15,0 0-43 0,0 0-26 0,0 0-40 16,0 0-55-16</inkml:trace>
  <inkml:trace contextRef="#ctx0" brushRef="#br0" timeOffset="60655.7105">9604 12768 1952 0,'7'-2'2'0,"-4"-2"-4"0,1-3-3 16,1 1-3-16,-2-4-4 0,2 1 1 0,1-2 0 15,3 1 4-15,1-2 1 0,-2 1 19 0,3 0 2 16,0-1 20-16,0 0 9 0,0 1 1 0,2 0 2 0,2-2 1 16,-2 0 11-16,6-1-8 0,-1 1 1 0,4-1-7 15,-1-1-1-15,5 3 8 0,-1-5 1 0,4 4 1 16,1-3-12-16,2 3 2 0,2-3 7 0,1 2-4 16,3-2 3-16,1 0 3 0,4 2-1 0,0-1 3 15,1-2-4-15,0 3-3 0,5-3-5 0,-5 2-1 0,5-2-4 16,-3 1-13-16,2 0-5 0,-2 1-8 0,-1-1 10 15,0-1-7-15,0 0-7 0,-2 0 1 0,3 1-4 16,-3-1 1-16,2 0 1 0,0 1 0 0,4-1-9 0,-2 1 10 16,4 0 1-16,-1 1-3 0,-1 0 7 0,5-2-1 15,0 1-3-15,-3 4-1 0,1-5 4 0,1 4-5 16,1-3 0-16,-3 3 6 0,1-1-10 0,0 0 5 0,0 1 4 16,2-1 8-16,0-1-9 0,-2 3 6 0,3-1 7 15,-4-1-10-15,1 1 6 0,-3-2-2 0,2 2 2 0,-3-3-1 16,-3 1-3-16,2-2 0 0,-2 0 0 0,2 0-4 15,-4 0-2-15,1-1 11 0,0-2-4 0,2 3-4 16,0-3 11-16,1 3 2 0,1 0-7 0,2 0 10 0,0 0 3 16,1 0-8-16,1 1-6 0,-1-1 1 0,0 0-6 15,-1 1-5-15,-1-1-6 0,2-1 3 0,-2 0-9 16,-1 1-7-16,-1 0 11 0,0 1-3 0,-1-1 3 0,1 3-5 16,1-2 11-16,1 0-6 0,-2 0 7 15,2-1-1-15,1 0-6 0,3 0 5 0,1 0-3 0,-2 0 1 16,0-3-11-16,-1 5 5 0,-1 1-2 0,0-2 5 15,-2 0-7-15,3 2 4 0,-4-1 1 0,4 1 2 0,1 2 5 16,0-2-5-16,2-1 4 0,1 3-6 0,2 1 5 16,0-4 0-16,0 4 2 0,-1 0-3 0,-1-1 1 15,0 1-3-15,-2-2-1 0,-2 2 2 0,0 0 4 0,-2-1-7 16,-1 0-1-16,2 2 6 0,-2-1 1 0,2 0-3 16,0 1-2-16,1-2 4 0,0 0-1 0,1 2 4 0,1-2-6 15,-1 0-5-15,-3 0-3 0,3 0 10 0,-1 1-7 16,-3 0 5-16,0 2-5 0,-1 0-3 0,-2-2 9 15,1 2 1-15,0 0 3 0,-2-2-2 0,3 3 10 16,-2-1-11-16,2 0 1 0,-2 0 2 0,2 0-5 16,-3 0 2-16,2-1-4 0,-2 1 0 0,2-1-3 0,-3 2-1 15,-1-1 3-15,3-1-1 0,-6 1 6 0,4-1-8 16,-4 0 7-16,1-2-6 0,-1 3 7 0,3-2 6 0,-3 2-6 16,2-1-2-16,0-1-2 0,2 2 7 15,0-2-7-15,-2 3 6 0,3-1-8 0,-3 1-1 0,0-1 5 16,2 0 2-16,-2 0-4 0,-1-2-1 0,-1 3 2 15,1-1-3-15,-2-3 1 0,1 3 5 0,-3-4-9 16,-1 3 2-16,2-1 7 0,-4-1 1 0,2-1-4 0,1 1 4 16,-2-3-5-16,0 3-1 0,0-2 13 0,3 2-7 15,-4 0-3-15,0 2 0 0,1-2 5 0,-2 4-5 16,-4-2 6-16,-1-1-1 0,-1 4-6 0,-4-3 4 16,4 5 0-16,-9-4 0 0,4 2 1 0,-1-1-4 15,-2 0 1-15,0-1-4 0,-1 2 8 0,1-3-8 0,1 0-1 16,-3 0 4-16,3-2 2 0,-1 1-7 0,0-1 3 15,1 0 2-15,0-1-9 0,3-1 10 0,-1 0-2 16,3-1-1-16,0-2-1 0,2 2 8 0,1-2-4 16,-2 0 1-16,4 1 1 0,-4 1-3 0,1 0 2 15,-1 1 1-15,0 1-6 0,-1 0 9 0,-1-2-7 0,1 3 1 16,2-1 1-16,-3 1-1 0,2-2 5 0,1 0-11 16,0-1 4-16,-1 2-3 0,1-1 7 0,1-1-4 15,3-1 1-15,0-1-3 0,0 0-2 0,5 0 1 16,-2 0 3-16,1-2-1 0,1 0 0 0,0-1 1 0,0 1-1 15,-2 2-8-15,-1 0 9 0,0-2 7 0,-1 2-5 16,-1-1 2-16,2 4-1 0,-5-2 1 0,0 0 1 16,-2 4 7-16,-2-2-10 0,0 2 1 0,1-2 6 15,-2 2-7-15,-2 0 3 0,1-1 4 0,-1-2-9 0,5 1 8 16,-4-2-2-16,5-1-3 0,0-1-1 0,1-1 0 16,2-1 2-16,1 1-7 0,0-1 7 0,1 1-6 15,-1 0 1-15,2-1 3 0,0 0-6 0,-1 0 2 16,-1-2-2-16,3 2 3 0,1-2 6 0,-1 1-1 15,0-1-1-15,0 1-1 0,-3 1 2 0,3 1 3 0,-5 2-7 16,-2 0 9-16,-2 2-7 0,-4 1 3 0,0 0-3 0,-2 3 5 16,-2-1 3-16,-3 0 3 0,1 1 11 15,-1 0-6-15,-1-1 2 0,2 3 2 0,-2-3 2 16,0 2-7-16,-1-2 8 0,1 0-11 0,1 2-6 16,0-1-3-16,3-2 4 0,-2-2-7 0,3 1 1 0,0 2 1 15,1-5-2-15,3 2-2 0,0-2 6 0,-1-1-1 0,2 3-1 16,-3-2 1-16,2 3-1 0,-1-1-11 15,-4 1 13-15,3 1 4 0,-5 2-8 0,0 0 2 16,-2 2 8-16,0-1 1 0,-1 1-4 0,0-2 18 0,-2 5-20 16,1-2 3-16,-2-1 3 0,2 2 4 0,-1-1-8 15,-3 1-7-15,2-1 10 0,-1 3-8 0,0-4-6 16,0 4-4-16,-1 1-9 0,-1-1-17 0,2-1-20 16,-3 2-32-16,1-1-42 0,-1 1-49 0,1-1-26 0,-1 0-67 15,0-1-85-15,0-4-131 0</inkml:trace>
  <inkml:trace contextRef="#ctx0" brushRef="#br0" timeOffset="61044.6285">20576 8078 3052 0,'-12'-4'0'0,"1"-1"3"0,1 2 0 0,10-3-3 16,-2 2-7-16,-2 1 6 0,4 2-5 0,0-2 1 0,1 3-1 16,2 0-11-16,-1 3 2 0,3 0 5 0,0-1 1 15,3 1-6-15,1-2 7 0,1 4-2 0,2 1-1 16,6 0 13-16,0 2-2 0,5-1 0 0,2 3 3 16,0-2 1-16,4 1-4 0,-1 1 0 0,1-1 0 15,-3 0-3-15,-3 2 2 0,-3-2-5 0,1 1 1 0,-4 0 2 16,0 1 3-16,-4 1-3 0,1-4 5 0,-2 4-4 15,1-3 2-15,-1 1 5 0,-3 0-4 0,2-1 1 16,-4-2-5-16,-1-1 3 0,-1 1-2 0,-2-2 4 16,-1 0-7-16,-1-1 1 0,-1 0 4 0,0 0 3 0,0 0-3 15,0 4 7-15,-1 1-2 0,-3-1 1 0,1 4 0 16,-2 1 1-16,-1 3-5 0,-5 0 1 0,3 4 6 0,-5-1-5 16,-2 6-5-16,-1-1-10 0,-5 1-32 15,-1 1-47-15,0 3-47 0,-5-1-44 0,0 1-56 0,-3-2-49 16,0-2-63-16</inkml:trace>
  <inkml:trace contextRef="#ctx0" brushRef="#br0" timeOffset="67335.9459">17670 7593 1711 0,'0'-1'21'0,"0"-1"16"15,0-1 14-15,1 1 9 0,-1-1 8 0,0 3 6 16,2 0 5-16,-2-1 6 0,2 1-10 0,-2 1-7 16,3-1 1-16,-3 0-4 0,-2 0 9 0,2 0 3 0,-1 0 4 15,1 3 1-15,0-3-9 0,-2 1-6 0,0-1-9 16,4 1-4-16,0-1-14 0,-2 3-5 0,0-3-7 16,0 0-12-16,0 0 1 0,0 2-2 0,0-1-9 0,0 0 1 15,0 0-6-15,1-1-6 0,-1 0-1 0,2 1 9 16,-1 0 8-16,5 1 17 0,-3-2 11 0,2 3 11 15,3-1 1-15,0 1 10 0,3 0 6 0,-1 1-6 16,1 0-3-16,1 0-17 0,1 1-11 0,-1-1-6 0,1 1 0 16,1-1-5-16,-1 1-6 0,0 1 6 0,-1-4-8 15,1 2 8-15,0 1 7 0,-1-2-6 0,0 0 7 16,2-1-1-16,-1 2 5 0,-1-1-7 0,2 0 7 0,0-1-6 16,-1 2-1-16,3-1 2 0,-2-1-8 0,3 1 5 15,-2-1-10-15,2 0 5 0,1-1-5 0,-1 2 1 16,1-2-6-16,0-1-6 0,3 3 3 0,-4-2-7 0,2 0 9 15,-3-1-4-15,0 3-5 0,-2-3-4 0,2 0 6 16,-3 2 3-16,-1-1-5 0,-1 0 4 0,2-1-2 0,-2 0 0 16,-1 3 5-16,0-3-2 0,0 0 1 0,0 0 1 15,0 2-2-15,2-2 4 0,-3 0 3 0,0 0-1 16,3 0-9-16,-3 0 12 0,2 0-7 0,0 0 3 16,-3 0 4-16,5 2 0 0,-4-2-9 0,1 2-1 0,2 0 13 15,-2-4-8-15,0 4 4 0,2-2-2 0,-1-2-4 16,-1 4-2-16,2 0-1 0,-2-4 4 0,4 2-4 15,-3 0 1-15,0 2-13 0,3-2 10 0,-3 1 3 0,2-2-4 16,-2 1 4-16,0 1-5 0,2 1 6 0,-4-1-4 16,3-1 10-16,-2 0-3 0,1 0-9 0,2 3-1 15,-4-3 9-15,3 2-9 0,-2-4 5 0,2 4 3 0,-3-2-5 16,5 0-2-16,-2 0 5 0,1 0 11 0,0 0-14 16,0 0 7-16,1 2-7 0,2-2-2 0,0 0 4 15,-2-2-6-15,3 2 1 0,-2 0-2 0,0 0 3 0,-2 0-3 16,1 0 3-16,-1-2 6 0,-1 2-6 0,-4-3 5 15,1 3 7-15,-3 0-10 0,1 0-1 0,-2 0 4 16,0 0-1-16,-2 0-9 0,2 0 12 0,0 0-8 16,-1 0-9-16,3 0 12 0,-2 0 0 0,-1 0 2 0,1 3-2 15,2-6 3-15,-1 3-6 0,2 0-1 0,-2 0 11 16,0 3-9-16,2-3 6 0,-2-3-4 0,-1 6-4 16,2-3 6-16,-2 0 3 0,-1 0 2 0,2 0-9 15,-1-3 2-15,0 6 0 0,1-3-3 0,-2 0 8 0,0 0-7 16,2 0-5-16,-1 0 2 0,-2 0 4 0,2 0 4 15,0-3-10-15,-2 3 12 0,0 0-11 0,3 0 7 16,-1 0 1-16,-2 0-2 0,4 0 2 0,-2 0-2 16,-2 0 7-16,3 3-11 0,0-1 9 0,-1-2-7 0,0 0 6 15,0 0 1-15,-1 0-7 0,4 0 4 0,-2 0-6 16,-1 0 9-16,2 2-5 0,-3-2 4 0,2 1-6 0,-1-1 2 16,-2 0 0-16,-3-1-2 0,4 2 7 0,-3-1-8 15,2-1 1-15,-1-1-3 0,-2 2 11 0,2 0-6 16,-1 0 6-16,1 0-11 0,-1 0-3 0,-1 0 13 15,0 0-2-15,0 0-3 0,0 0-5 0,0 0 8 0,0-2-6 16,2 4 6-16,1-2 6 0,-3-2-9 0,1 2-2 16,1 0 7-16,0 2-3 0,-1-2-6 0,1 0 3 15,-1 0 1-15,-1 0-7 0,4 0 4 0,-4 0 1 0,1 0-5 16,-1 0 7-16,-1 0 0 0,2 0 0 0,-1 0 2 16,0 2 0-16,0-2 1 0,0 0 1 0,0 1 1 15,2-1-4-15,-2 0 3 0,0 0-3 0,-2 0-4 16,2 0 3-16,0 0-5 0,-1 0 8 0,2 0-3 15,-2 0-3-15,1-3-9 0,0 3-16 0,0-2-25 0,0 2-45 16,0 0-48-16,-2 0-65 0,0-3-68 0,2 3-83 16,-1-1-84-16</inkml:trace>
  <inkml:trace contextRef="#ctx0" brushRef="#br0" timeOffset="75402.071">26169 8856 352 0,'0'0'18'16,"0"0"16"-16,0 0 14 0,25-8 22 0,-25 8 16 0,0 0 16 15,0 0 7-15,0 0 10 0,0 0-10 0,0 0-9 16,0 0-4-16,28-25-18 0,-28 25-7 0,0 0-9 16,0 0 5-16,0 0 1 0,0 0 4 0,0 0 3 0,0 0 2 15,42-58 10-15,-39 54 10 0,2-1 5 16,-3 2-3-16,0 1-2 0,1 2 4 0,-3 0 1 0,4-2 0 15,-4 2-4-15,0-1-7 0,0 0-6 0,0 0 5 16,0 2-3-16,0-2-7 0,0 1-11 0,0 0-5 16,0 3-13-16,0-3-10 0,1 0-5 0,-1 0-16 15,0 0-9-15,0 0-6 0,0 0-4 0,0 0-7 0,0 0 1 16,0 2-1-16,0-2-3 0,0 2 1 0,0-2-1 16,-1 3-5-16,1-3 1 0,0 5 7 0,0-1-5 15,0-1 1-15,-2 4 0 0,2 0 7 0,-2 1 2 16,2 1 5-16,0 1 4 0,0-1-8 0,0-1 11 0,0 1-3 15,2-4-2-15,0 3-2 0,-1-3 3 0,-1-1-4 16,2-1-2-16,-1 0 4 0,1-1-5 0,1 1 5 16,0-2 4-16,2 2-3 0,1-1 5 0,-1 0-2 15,3-1 18-15,3 2 3 0,5-1 4 0,-2 1 4 16,7-2-5-16,2-1 3 0,2 0-7 0,5 0 1 0,0-2-16 16,2 0-1-16,3-3-7 0,1 0-7 0,1-2 4 15,1 2-5-15,-1-2 4 0,0 0-6 0,1 0 4 16,-3-4-1-16,0 5 1 0,-1-2 5 0,-4 1-2 15,-3-1-2-15,3 3 4 0,-6-2 0 0,1 1-2 0,-3 1 2 16,0-1 0-16,-2 1-3 0,-2 1-2 0,0 2-2 16,-4-1 0-16,2 0 6 0,-4 1-1 0,-2 0-3 15,0 1-2-15,-1 0 1 0,-3 1 2 0,-1-1 4 16,-2 1-5-16,2-2-11 0,-2 2-24 0,0 0-22 16,-3 0-25-16,0 0-17 0,0 0-44 0,0 0-51 0,0-2-72 15,-3 2-64-15,0-1-50 0</inkml:trace>
  <inkml:trace contextRef="#ctx0" brushRef="#br0" timeOffset="76936.2461">19551 9210 2007 0,'-5'-2'1'0,"0"0"3"0,2-3 2 0,1 2 2 15,1-1-3-15,-5 4 0 0,2-3 9 0,1 1 23 16,0 2 12-16,1-3 14 0,1 3 14 0,-1 0 6 15,1 0 15-15,1 0 6 0,0 3-2 0,0-3-19 0,1 0-15 16,1 2-11-16,-2-1-17 0,0 0-4 0,1 0-10 16,-1-1-2-16,2 0-2 0,-2 0 1 0,2 0 6 15,-2 3-7-15,1-3 9 0,-1 0-2 0,2 0 2 16,-1 0-12-16,-1 0-3 0,2 0-2 0,0 1-2 0,-1 0 2 16,7-1-5-16,-2 2 5 0,5 0 17 0,7 1 8 15,1-1 1-15,6 1-4 0,5 1-5 0,3-1 4 16,7 2-9-16,-2 0-11 0,0-2-16 0,1 1-4 0,0-1 0 15,-4 3-1-15,-3-3 8 0,0 0-7 0,-2 1 5 16,-4-1 6-16,1-1-3 0,-2 0 2 0,0 1 3 0,-2-3-3 16,2 2-4-16,1 0 7 0,-7-1-3 0,1 1 0 15,-3-1 3-15,-2 0 0 0,-4-1-7 0,0 0 4 16,-5 1 3-16,-1-1-5 0,-3 0 8 0,-1 0 0 16,-1 0 8-16,0-1 3 0,-3 1 9 0,3 0 12 0,-3 0-8 15,1 0-1-15,-4-1-5 0,-1-2-5 0,-2 3-12 16,-4-2-5-16,-4-1-9 0,0 3-3 0,-9-3-1 15,0-1 3-15,-4 4 4 0,0-2-1 0,-4-1 5 0,3 2-2 16,1-1 2-16,0-3-7 0,3 5-2 0,2-1 5 16,-1-2-10-16,4 3 6 0,3-2-2 0,0-1 2 15,3 3 1-15,5 0 0 0,-1-3 9 0,4 3-14 16,1 0 7-16,1 0-6 0,1 0-1 0,4 0-1 0,-1 3-6 16,2-3-10-16,0 0-10 0,0 0 4 15,2 0-10-15,-1 0-10 0,-1 0-1 0,2 0 1 0,1 0 4 16,-3 0 7-16,6 0 3 0,1 3 2 0,-1-1 12 15,2 0 10-15,4 0 1 0,1-2-1 0,1 3 1 16,4-1 0-16,1-2-1 0,-2 2 2 0,2-1 1 0,2 1 6 16,-4-1-5-16,0-1 10 0,-2 2-5 0,-1-2 4 15,-1 0 2-15,-3 0-3 0,-2 0 0 0,-1 0-1 0,-2 0-1 16,0-2 2-16,-4 2-1 0,1 0-1 0,-2 0 8 16,0 0 2-16,-2 0-8 0,2 0-5 0,-1 0-10 15,-3-1-17-15,1-1-18 0,-2 0-21 0,0 1-20 16,-3-1-21-16,-2-1-19 0,-3 3-25 0,-1 0-10 15,-1-1-32-15,-3 2-29 0,-2-1-54 0</inkml:trace>
  <inkml:trace contextRef="#ctx0" brushRef="#br0" timeOffset="88208.9636">20801 9422 1401 0,'0'1'13'0,"0"-1"15"0,2-1 6 0,-1-2-2 16,1 3 0-16,0 0 10 0,-2 0-3 0,2 0 1 16,0 0-3-16,-1 0-9 0,3 2-1 0,-4-1 10 0,1-1 4 15,-1 1-1-15,2-2 7 0,-2 1-3 0,0 1-11 0,1-2 1 16,3 1-3-16,-4-1-3 0,1 2-4 0,2-4 9 16,1 3 13-16,1 0 18 0,0 0 21 0,2 0-3 15,-1-2 5-15,2 2 0 0,5-1 6 0,-4 1-11 0,4-2-16 16,3 2-14-16,-2-3-16 0,3 3-3 0,2 0-9 15,0-1 3-15,2 1-5 0,-1-3-11 0,1 3 4 16,-2 0 0-16,1 0-6 0,0 0 8 0,0 0 6 0,0-2-6 16,-2 2-8-16,1-1 8 0,-2-1-5 0,5 2 0 15,-3-2 5-15,1 1-12 0,1 1-2 0,1-2 1 16,-1-1 7-16,1 3-6 0,0 0-1 0,0-1-1 0,-1 1-3 16,1-3 5-16,0 3-2 0,-2 0-1 0,0 0-5 15,0-1 7-15,-2 1-4 0,2 1 0 0,1-1-1 16,-4-1 1-16,4 1 0 0,-3 1 0 0,2-1 3 0,0 0-5 15,1 0 1-15,-4 0 2 0,0 0-1 0,1 0 0 16,-1 0 0-16,-1 0 0 0,2 3 2 0,-6-3-1 16,4 0 1-16,-3-3 6 0,-1 3-2 0,3 0-3 0,-1 0 2 15,0 0-1-15,2 0 1 0,-4 0-1 0,6 0 6 16,-1 0-9-16,2 0 4 0,-1 0-1 0,2 0-2 16,1 0 1-16,-1 0 0 0,-1 0 2 0,3 0-4 0,-1 0 1 15,1 3-2-15,0-2 0 0,2-1 3 0,-3 0-3 16,2 0 3-16,-1 0-5 0,2 0 5 0,-2 0-6 15,0-1 6-15,2 1 0 0,-4-3-6 0,1 3 0 0,1 0 2 16,-2 0-4-16,0 0 4 0,0-1 1 0,1 2-5 16,-2-2 2-16,1 0-2 0,1 1 2 0,-4-1-3 0,4-1 5 15,-1 2-1-15,1 0 1 0,-1 0-1 0,2-2 2 0,1 2 6 16,0 0 0-16,3 0-1 0,-1 0-1 16,2-1 1-16,-2 1 0 0,1 0 2 0,-1 0 0 15,2 0-1-15,-4 0 0 0,1 1-3 0,-2-1 0 0,0 0-7 16,0 0 7-16,-2 0-3 0,0 2 0 0,-1-2-2 15,-3 0-1-15,1 0 0 0,-1 0 4 0,0 0 6 16,-2 0-12-16,2-2 10 0,-5 2-5 0,3 0-2 16,-1-1 2-16,1 1 2 0,0 0-4 0,2 0-1 0,-4 0 2 15,3 0-6-15,2 0 1 0,0 0 0 0,-1 1 1 0,3 1 4 16,-3-2-2-16,3 0 1 0,-4 0-3 0,0 3-1 16,3-2 9-16,-3 0-10 0,2-1 3 0,-4 0 0 15,6 3 2-15,-4-3 1 0,2 0 5 0,0 0-2 16,1 0-2-16,-1 1 11 0,4-2-7 0,-3 2 4 0,2-2-6 15,0 1 1-15,0 1-3 0,0-1 3 0,-2-1-3 16,3 1 4-16,-2 0 1 0,2 0-5 0,-4 0 5 16,2 0-5-16,0-3 3 0,-1 3 2 0,-3 0 1 15,3 0-6-15,-1 0 1 0,-1 0 1 0,1 0 1 0,-1 0-3 16,0 0 2-16,-1 0-1 0,1 0-2 0,0 0 1 16,-2-1-2-16,4 0 4 0,-6 0-2 0,4-1 4 15,-2 2-2-15,-2 0-5 0,3 0 0 0,-2-2 6 16,1 2-11-16,-1-1 2 0,3 0 6 0,-5 0-3 0,1-1-2 15,3 2 3-15,-6-2 1 0,5-1-1 0,-4 3 4 0,2-1-1 16,-1 0-10-16,-1 0 3 0,4-1 5 0,-3-1-4 16,1 3 0-16,0 0-4 0,-1-2 12 0,1 0-6 15,0 2 6-15,-1-2 2 0,5 2-2 0,-7-3 0 16,5 3-2-16,-3 0 4 0,-1 0-8 0,2 0 6 0,-2 0 0 16,1 0-1-16,0 0 4 0,-1-2 0 15,1 1 3-15,-2 1-1 0,2-2-2 0,-1 2 0 0,-1-2-3 16,4 2-1-16,-2 0-5 0,0-1 6 0,0 0 0 15,1 0-7-15,0-1 8 0,2 2-4 0,0-2 3 16,-1-1 2-16,1 0 1 0,0 3-3 0,2-4 2 0,-1 4-2 16,3-2-3-16,-3-1 3 0,2 3-3 0,-3-2 0 15,4 1 3-15,-3-1-4 0,1-1-2 0,1 3 6 16,-4-1-6-16,3-2 1 0,-2 3 0 0,-1-1 4 16,1 0-7-16,-1 0 4 0,1-1-2 0,-1 2 4 15,-1-2 1-15,-1 1-2 0,-1 1 0 0,1-1-2 0,-2-2 5 16,1 3-4-16,-1-1 2 0,-1 0-4 0,0-2 3 15,0 3-1-15,1-1 1 0,1 0-5 0,-2-2-3 16,0 3 5-16,1-3 2 0,-1 3-2 0,-1 0 0 16,2-1 3-16,0-2-2 0,-1 2-1 0,3 0 1 15,-1-2 1-15,0 3-7 0,0 0 5 0,1-2 1 0,-1 1 1 16,-1-1 2-16,1 2 2 0,-4-2-1 0,2 1-2 16,1 0 6-16,0 0 5 0,-3-1-6 0,0 1-8 15,2 0 1-15,-2 0 2 0,-1-1-2 0,3 2 7 16,-3 0-5-16,1-3-3 0,-1 3 1 0,-2 0 9 15,2 0-4-15,0 0 0 0,-1 0 0 0,1-1-1 0,1 1-4 16,2-3 7-16,-1 3-4 0,-1-2-1 0,3 2 0 16,-2-1 3-16,-1-1 2 0,1 2-7 0,-3-1 8 15,2 0-9-15,-3 0 10 0,2 1-7 0,-2 0-4 0,-1-2 4 16,3 2 0-16,-2 0 5 0,0-3-5 0,0 3-1 16,0 0-1-16,0 0-1 0,-3-1 6 0,2 0-4 15,1 1 4-15,-1-2-5 0,0 2 4 0,1 0 1 16,-2-2-5-16,4 2 10 0,-2-3-5 0,2 3-1 15,-1 0-2-15,0 0 0 0,1 0 0 0,-4-3 0 0,2 3 0 16,2 0 3-16,-3 0-2 0,2 0 2 0,-1 0-3 16,-3 0 4-16,4 0 0 0,-3 0-2 0,1-1-4 0,-1 1-6 15,1 0 8-15,0 0 2 0,-1 0-3 16,-1 0 1-16,3 0-5 0,-3 0 11 0,2 0 16 16,-2 0 0-16,0 0-4 0,0 0 2 0,0 0 3 0,0 0-1 15,0 0 0-15,0 0-9 0,0 0-10 0,0 0-1 16,2 0 1-16,-2 0-5 0,0 0 1 0,1 0-2 15,-1 0 1-15,0 0-3 0,0 0-17 0,0 0-31 0,-1 0-34 16,1 0-44-16,-2-3-62 0,2 3-67 0,-3 0-114 16</inkml:trace>
  <inkml:trace contextRef="#ctx0" brushRef="#br0" timeOffset="95606.4396">21531 8282 1897 0,'0'-3'13'0,"-3"1"12"15,3 1 4-15,3-1 3 0,-3 2 2 0,2-2 6 0,0 2 9 16,-2 0 13-16,1 2 3 0,-1-2-3 0,4 0-2 16,-4 0-3-16,2 0 5 0,0 0-7 0,-2 2-5 15,0-2-11-15,1 0-15 0,-1 1-11 0,0-1-3 16,0 0 0-16,0 3-8 0,0-2 1 0,0 0-8 16,0-1 1-16,-1 1-3 0,1 1-4 0,0-1 1 0,0-1 0 15,0 3 0-15,-2-2-5 0,0 0 6 0,2 2-2 16,0-1-1-16,-4 1 12 0,4 1-3 0,-1 2-4 15,-1 0 8-15,0 2 1 0,-1 1-4 0,2-1 7 0,-1 1-4 16,0 2-5-16,2-4 4 0,-1 0 4 0,-1 0-7 16,4-2 3-16,-4-1-3 0,4-1 0 0,-1-1-1 0,-1-2 7 15,0 3-6-15,4-3-1 0,-3 0 7 0,-1 0-6 16,3 3 10-16,-1-3-1 0,0 0 0 0,-1 0-3 16,3 0 5-16,0 0 13 0,-3 0 17 0,4 0 18 15,3 0 6-15,0 0 2 0,4 0 4 0,1-3-4 0,3 2 4 16,2-3-4-16,0 1-20 0,3-1-10 0,-2-4-11 15,5 2-3-15,-1-2 5 0,1-2-4 0,-2 1-1 16,4 0-6-16,0-1-1 0,0-1 0 0,0 2-2 16,0-3-6-16,-5 0 6 0,2 4-2 0,2-2 0 0,-3 0-5 15,-2 1 2-15,0 2-3 0,-1-3 2 0,-3 4 2 16,1-1-5-16,-4 2 4 0,-2-2-4 0,3 3 12 16,-4 0-2-16,-1-1 5 0,-1 1 5 0,-2 0-2 0,1 3 4 15,-2-2-7-15,0 1 10 0,-1-1-8 0,-1 0-5 16,0 3-3-16,-1 0-8 0,-2-2 4 0,1 2-6 15,-1 0 4-15,2 0-7 0,-2 0-1 0,0 0 3 16,0 0 0-16,-2 0 2 0,2 0-2 0,0 0 1 0,0 0-18 16,-1 0-19-16,1-3-35 0,0 3-56 0,-2 0-63 15,2 0-83-15,0-1-112 0</inkml:trace>
  <inkml:trace contextRef="#ctx0" brushRef="#br0" timeOffset="114049.7875">18269 10834 1539 0,'0'1'28'0,"0"-1"18"0,0 0 7 0,0-2 1 15,0 1 1-15,0 0 0 0,0 1 4 0,0 1 18 0,0-1-20 16,0 0-7-16,0 1 2 0,0 0 3 0,3-1 10 15,-2 1 2-15,1-1 1 0,-2 2-12 0,2-2-7 16,-1 0-12-16,2 2-3 0,-3-2 2 0,0 0-8 0,2 0-1 16,0 0-6-16,-2 0-8 0,1 3 5 0,-1-3-1 15,0 0-5-15,0 0-10 0,5 0-4 0,-4 0 5 16,1 0 21-16,1 0 13 0,2 1 5 0,3 0 17 0,0-1 18 16,1 5 3-16,2-3 11 0,2-2-4 0,1 3-14 15,3-1-6-15,-4 0-15 0,4 0-15 0,-4-1-16 16,2-1 0-16,0 3-3 0,-2 0-9 0,1-2 4 15,-3-1-20-15,2 3 17 0,-4-2-5 0,3 0-1 0,0 2 3 16,-3-2-10-16,1 1 6 0,4-1-8 0,-3 1 14 16,2 1-5-16,0-3-4 0,-1 3 1 0,4-1-2 0,-2 1 2 15,2 0 2-15,-1-2 1 0,0 2-3 0,1-1-2 16,0-2 2-16,-3 3-1 0,4-3 5 0,-4 1 0 16,0 1-2-16,0-1-3 0,1-1 2 0,-2 1-1 15,1 0 7-15,-3 0-2 0,0-1-6 0,-2 2 0 0,-1-2 3 16,1 0 5-16,-3 0-2 0,2 0 4 0,0 3-5 15,0-3-4-15,-3 1 6 0,4 0 0 0,-1-1 0 16,2 0-6-16,-3 3 6 0,4-3-12 0,-1 0 5 0,4 2 3 16,-2-1-1-16,2 0-2 0,0-1 1 0,0 0 1 15,4 2-4-15,-2-1 4 0,0-1 1 0,2 0-3 16,-1 0-3-16,-1 0 1 0,3 0 1 0,-2 0 2 0,-3 1 4 16,0 0-10-16,-1-1-3 0,0 0 12 0,-2 0 4 15,-4 2-8-15,2-2-4 0,0 0 1 0,-4 0-2 0,1 0 12 16,0 0-3-16,2 0 0 0,-4 1-8 0,3-1 11 15,-1 1-5-15,-1-1-1 0,3 1 1 0,-1-1-1 16,2 0-1-16,0 0-1 0,1 0 3 0,-1 2-2 0,3-1 3 16,-1-1-2-16,0 0 3 0,0 1-3 0,1 2 2 15,2-3-3-15,-2 0 4 0,0 3-1 0,2-3-3 16,-2 0 3-16,0 1 0 0,1-1 3 0,-2 0-6 0,-2 1 7 16,5-2-7-16,-7 1 1 0,2 1 1 0,1-1 0 15,-2 0-4-15,-1 0-1 0,0 2 4 0,1-2-4 16,0 0 6-16,0 1-4 0,-1-1 2 0,1 0-4 0,0 0 1 15,0 0-1-15,-1 0 7 0,1 1-3 0,1 0-6 16,1-1 2-16,-1 1 5 0,0-1-1 0,2 1 1 16,-2-1 3-16,2 0-5 0,1 0 3 0,-1 0-3 0,-2 2 5 15,0-2-4-15,2 1-1 0,-2-2 0 0,0 1-4 16,-3 0 0-16,4 0 3 0,-4-2 1 0,2 4-5 16,-3-4 3-16,4 2 4 0,-3 0-2 0,0 0 6 0,1 0-2 15,-1-2-11-15,0 2 9 0,2-2 1 0,0 1-6 16,1-1 1-16,-2 2 4 0,2-1-7 0,-2 1 2 15,2 0 7-15,-1-1-4 0,-1 1-1 0,1 0 4 16,-2 0-3-16,0-3-2 0,-2 3 6 0,2 0-1 0,-2 0 0 16,2 0 0-16,-4 0 2 0,2 0-5 0,-1 0 3 0,0 0 1 15,-1 0-4-15,-1 0 3 0,0 0-6 0,2 0 4 16,0 0 2-16,-2 0 1 0,1 0-3 0,-1 0-2 16,0 0 5-16,0 0 3 0,0-1-6 0,-1 1 4 15,1 1-8-15,0-2-5 0,-2 2-22 0,0-1-34 0,2 0-49 16,0-3-52-16,0 2-65 0,0 1-79 0,0-3-78 15</inkml:trace>
  <inkml:trace contextRef="#ctx0" brushRef="#br0" timeOffset="116026.0628">19010 11029 2266 0,'0'-3'17'0,"0"0"11"0,0 1 2 0,0-1 5 16,0 3-6-16,0 0 8 0,0 0 9 0,-1 0 12 15,2 0-5-15,-2 3-8 0,1-2 2 0,0 0-3 0,0-1 6 16,1 0-12-16,-2 3-7 0,1-1-11 0,0-1-17 16,-2 0-6-16,0 2-2 0,2-1-4 0,-1 2 2 15,-4 4 4-15,2-3-2 0,-6 5 5 0,1 0 0 0,-2 3 3 16,0 0 0-16,-4 1 0 0,1 0-3 0,1-1 5 15,-2 2-2-15,0-1-2 0,1 3 7 0,-1-2-2 16,-1 2-2-16,-2-1 8 0,3 2 5 0,-3-1-5 0,-1 4 9 16,1-2 3-16,-3 2 0 0,2 0 1 0,-3-2 9 15,4 4-2-15,-4-5 4 0,2 5 1 0,2-5-5 16,-4 3-5-16,4-1 1 0,-4 0-2 0,3 1-4 0,-2-3-2 16,1 2 3-16,2-2-1 0,-2-1-7 0,0 0 4 15,2 1-1-15,-4-4 6 0,2 3-3 0,0-1-2 16,-1 0-2-16,-4-2 2 0,6 2 8 0,-4-2-5 0,0 1 3 15,5-2-2-15,-7 1 0 0,2-2 0 0,0 3-8 16,1-6 0-16,-2 4-4 0,1-2 3 0,-3-1-4 0,2 2-1 16,-1-4 3-16,-1 1 2 0,0 0 0 15,-2 1 3-15,0-2-1 0,2-2-2 0,-4 2 2 0,-1-1-3 16,2 0-4-16,-2 0 1 0,0-3 1 0,0 3-3 16,0-2-1-16,0-2 1 0,-2-1-2 0,0-2 6 15,1 3 1-15,1-3 1 0,-4 0-2 0,0-2 6 0,1 1-4 16,-2 1-2-16,-1-1 7 0,-1 1 4 0,-1-1 2 15,-3-2-1-15,2 0 1 0,1 3-7 0,-3-4 10 0,3 3-2 16,-2-4-4-16,-1 1-9 0,5 0 2 0,-2-1-5 16,1-1 7-16,2 0-1 0,0-2-4 0,1 1 5 15,3 2-7-15,2-3 7 0,-1-1-4 0,3 0 4 0,2-2-11 16,1 2 5-16,1 1-1 0,-1-1 1 0,1-3 3 16,0 3-6-16,1-2-3 0,-2 1 2 0,2-2-4 0,-2 0 0 15,1 0 4-15,-3-1-7 0,3 2 5 0,-1-3-1 16,-2 2-1-16,3-1 6 0,-2 0-3 0,3 0 6 15,-3-2-5-15,4-2 3 0,-3 3-3 0,0-2 3 0,3-3 2 16,-1 1-5-16,2 1 12 0,2-3-6 0,0-1 3 16,1-1-3-16,-1 1 3 0,2-4-1 0,2 1-1 0,0-1-2 15,-1 0 5-15,2 0 5 0,-1 0 1 16,3 0-1-16,-1 0 1 0,1 0-6 0,-1 3 7 0,2-1-1 16,-2 1-11-16,4 2-4 0,-4-2-4 0,2 2 4 15,1-1-1-15,-2 3 2 0,3-1-4 0,0-2 0 0,-3 4 2 16,2-2-7-16,-1 1 6 0,1 0 2 0,-1-2-6 15,4 3 2-15,-7-2-1 0,7 1 1 0,-1-3 3 16,1 2-2-16,0 0 2 0,0-1-7 0,-1 0 3 0,2-2 1 16,1 2-2-16,0-2-1 0,0 2 3 0,-2-2-2 15,2-2-1-15,0 5-1 0,0-4 2 0,3 2 2 16,-2 0-8-16,1 0 8 0,0-2-13 0,1 3 11 0,-1 1-1 16,1-1-2-16,1-1-5 0,-2 4 5 0,2-3-3 15,0-1-1-15,0 4 5 0,0-4 3 0,2-1-6 0,-2 1 1 16,1-2 0-16,1 1 2 0,-1-2 4 0,-1 0-6 15,0 2 4-15,4-2-9 0,-4 4 2 0,0 0 5 16,3-1 7-16,-3 0-13 0,0 3 5 0,1-3 4 16,1 3-5-16,0-3-1 0,-2 5 6 0,1-4-11 0,2 2 1 15,1 0 5-15,-3 1 0 0,4-1-3 0,-2 0 3 16,0-2 0-16,2 0-3 0,0-1 5 0,3-1 2 16,-2-2 0-16,2 2-2 0,-2-3 0 0,2 1-9 0,3 1 7 15,-1 0 2-15,-2 0-3 0,1 1-2 0,-1 4 0 16,0 0-1-16,-2 0 3 0,2 2 3 0,-4 1 0 0,3 0 0 15,-1 1 7-15,-1 2-7 0,4-1 0 0,-2 0 2 16,1 2-1-16,-3-5 1 0,4 3 0 0,-3-1-6 16,2-1-4-16,0-2 6 0,3 1-2 0,-1-3 2 0,1-1-4 15,3 0-1-15,-1-1 2 0,1-1 1 0,-1 1-1 16,0 1-2-16,-1 0 7 0,1-1-9 0,1 3 11 16,-3-1 0-16,3 1-9 0,-3-2 1 0,-1 3 12 0,0-3-8 15,2 3-7-15,-3-1 11 0,4 0-14 0,-4-1 7 16,4 2 1-16,-4 0-1 0,1 1-2 0,2-1-3 15,-1 1 6-15,1 0-3 0,0-1 2 0,-1 0-2 0,1 3 5 16,-2-3-3-16,3 2-4 0,-1 0 9 0,1 0-6 16,-1 1 2-16,-2 0 1 0,2 1-2 0,-3 2-4 15,0-2 1-15,-1 4 6 0,1 0 0 0,-2 1 0 0,-1-1-3 16,-1 4 2-16,2-1 8 0,-4 0-5 0,2 3 2 16,1 0-7-16,-2-2 3 0,1 1-2 0,2-1 1 15,-2 1 3-15,-1-1-5 0,2 2 0 0,1-4 5 16,-2 2-5-16,3 1 5 0,-4 0 1 0,5-1-1 0,0-1 0 0,-1 0-5 15,-2 2 9-15,3-1-3 0,-2 0 4 16,1 0-10-16,1-2 0 0,-1 4 4 0,-2-1-3 0,1 2-1 16,-1-2-2-16,0 2 4 0,0 2-3 0,-2-2 3 15,-1 2-6-15,-2-2-1 0,3 4 7 0,-3-2-1 0,3 0-6 16,-3-2-9-16,3 4 9 0,0 0-2 0,-1-2 12 16,2 0-8-16,-2 2-4 0,2-1 3 0,0 2 9 15,2-1-5-15,-4 0 0 0,5 0 3 0,-1-2-6 16,-1 3 6-16,3 0 2 0,-2 3-3 0,1-3-4 0,-2-1 10 15,3 1-1-15,-2 0-4 0,-2 2 6 0,1-4-1 16,-1 4-3-16,2-5 3 0,-3 3 1 0,2 0-2 0,-3-1-6 16,4 0 1-16,-4 0 3 0,1 1-9 0,-1-2-6 15,1 1-3-15,-1 0-11 0,-3-2-3 0,1 0-6 16,-1 3-12-16,0-3-15 0,2-3-12 0,0 6-21 0,-2-3-23 16,0 0-21-16,0 0-41 0,-2 0-45 0,2 0-72 15,2-3-78-15,-4-1-66 0</inkml:trace>
  <inkml:trace contextRef="#ctx0" brushRef="#br0" timeOffset="116502.168">16862 8337 1919 0,'-1'-5'16'0,"-3"1"15"0,1-2 14 16,3 2 9-16,-5 1 13 0,4-1 12 0,-3 2 18 0,4 0 8 15,-1 2-14-15,-1 0-13 0,2 0-14 0,-1 0-11 16,1 2-19-16,0-2-12 0,1 1-23 0,-1 0-10 16,2-1 0-16,-1 3-3 0,3-2-11 0,-3-1 6 15,3 3 12-15,-1 1-1 0,-3 0 5 0,3 2 3 0,0-1-3 16,3 3-1-16,-1 3 14 0,0-2-4 0,3 4-6 16,-2 2-4-16,5-1 5 0,-1 3-1 0,2-1-1 15,1 0 2-15,-2 1-5 0,3 2-1 0,0-3 4 0,0 2 4 16,3 1-6-16,0-3-8 0,-1 2 7 0,-1-1 1 15,1-2 2-15,2 2 2 0,-1-5-5 0,-4 2-1 16,-1-3 1-16,1 0 10 0,-2-1-6 0,-3-3 1 0,1 3-1 16,-2-6-3-16,-3 4 8 0,1-3-2 0,0-3 4 15,-1 3-3-15,-2-3 5 0,0 1-6 0,-1-3 6 0,-1 3-3 16,0-3-5-16,0 1 5 0,-1-1-4 0,1 3 4 16,0-3-3-16,0-3 2 0,-2 6-5 0,0-3 8 15,0 0 2-15,0 0 2 0,0 1 3 0,-2 1-5 16,0 0 6-16,0 2 2 0,-6-1 4 0,-1 4-5 0,2-1 5 15,-7 0-10-15,0 2-3 0,-3-1 4 0,0 0-4 16,-2 0-6-16,1 0 5 0,1 1-2 0,-2-3-12 16,3 0 3-16,2-1-9 0,0 3-15 0,3-6-16 0,-1 3-17 15,5-1-31-15,-1-2-30 0,2 1-23 0,0-2-28 16,4 0-26-16,-1-2-32 0,-2 2-37 0,2-1-31 16</inkml:trace>
  <inkml:trace contextRef="#ctx0" brushRef="#br0" timeOffset="123462.2312">23472 5446 1777 0,'2'0'12'0,"1"0"10"15,-3-1 8-15,4-1 4 0,-4 0 1 0,2 0 10 16,-2 2 13-16,0-1 15 0,3 1 0 0,-3-4 4 0,0 4 1 16,2 0 11-16,-1-1 15 0,-1 1 1 0,0-1-7 15,2 2-1-15,-2-1-5 0,2 1-13 0,-1-2-2 0,1 0-7 16,0 0-14-16,1-1-12 0,-2 1 10 0,4-3-9 15,1-1-5-15,2-2-3 0,3-2-2 0,3-2-11 16,1 2-2-16,2-3 2 0,1 0-15 0,2 2 2 0,0-2-3 16,1 2 3-16,0 0-8 0,-1-2 2 0,3 1 1 15,0 1 4-15,2-3-5 0,2 3-7 0,0 1 4 16,-2-2-1-16,1 3 4 0,-1-1 1 0,2 1 2 0,-2-1-6 16,0 1 1-16,1 1-3 0,0-1 3 0,0-1-3 15,1 0 0-15,1-1-2 0,2 2-2 0,0-2 1 16,0 1-1-16,2 0 0 0,-2 0-1 0,3 2 2 0,-3 0 3 15,2 0 0-15,-4 0-2 0,2 2 5 0,0 0 1 16,2 0 5-16,-2 0-7 0,2 3 2 0,-1-1 1 16,1 1 0-16,2-2 6 0,1 1-8 0,0 0-1 0,2 1-2 15,1-1 3-15,2-1-2 0,0 1-7 0,1-2-5 16,0 4 1-16,-3 0 4 0,3-3 0 0,-1 1-2 16,-4 0 3-16,2 1-1 0,0 0 4 0,3-1 7 15,-3 0-5-15,0 1 6 0,2-3 1 0,0 5-1 0,2-4-3 16,-3 2 4-16,4-1 0 0,-2 0-3 0,1 1-3 15,-2 0-3-15,1 1 6 0,0-1-1 0,-1 0-3 16,0 2-3-16,-4 0-1 0,3 0-4 0,-1 2 5 0,0 0-1 16,-3-1-4-16,4 1 6 0,-4 0-1 0,0 1 5 15,1 2-2-15,1-1 5 0,-1-4 3 0,0 5-5 0,1 0 0 16,-1-2-6-16,2 1 9 0,1-1-8 16,-1 0 2-16,-1 1 3 0,-1-2-7 0,2 1 2 0,-5 0 4 15,2 1-2-15,-2-1-5 0,0 1 7 0,-1 1-6 16,-2 0 4-16,0 0-3 0,0 0 2 0,0 3-1 15,-1-1 1-15,1 2 2 0,0-2 2 0,0 0 0 16,1 3-3-16,-1-3 2 0,4 3 7 0,-3-3-7 0,4 4 4 16,0-2-4-16,2 0-4 0,-2 1 4 15,3-1 1-15,-1 1 1 0,5 1-10 0,-4 0 9 0,2 1-6 16,2-1-3-16,-2 2 6 0,1 0-2 0,0-1-2 16,0 3-3-16,-3-1 9 0,3-2-16 0,-3 3 15 15,-1-1 7-15,2 1-9 0,0 1-1 0,1-1 4 0,2 0-1 16,-2-1-1-16,3 3 11 0,-2-3-4 0,3 1-4 15,-1 1 3-15,1-1 0 0,-1 0 5 0,-2 0-1 0,2-1-4 16,-2 0 4-16,-3 1-10 0,1 0-2 0,-1-1 0 16,-3 0 1-16,-3 1-1 0,1-1 2 0,0 3-3 15,-1-2 8-15,2 2 1 0,-2 0-1 0,3 0 3 16,-2 0 3-16,0 0-3 0,4 2-5 0,-1-2 4 16,-1 3-4-16,3-1-1 0,-2 0-1 0,-1 0 1 0,3 1-4 15,-1 0-7-15,0-1 14 0,-4 0-9 16,2 1-1-16,-2-1-7 0,-3-2 5 0,-1 2-1 15,-2-4-3-15,-4-1 2 0,0 1 1 0,-3-1 4 0,-1 1-10 16,-3-3 13-16,1 1 2 0,1 1-1 0,-1-1 2 16,0 0-2-16,1 2-5 0,2-2 0 0,-2 0 7 0,2 2-4 15,2-1 2-15,-4 0-6 0,5 1 6 0,-1 0 8 16,2-1-3-16,-1 0-1 0,0 1 3 0,2-1-1 16,1 1-4-16,0 0 9 0,0 2-2 0,-1-1-7 15,-1-1 1-15,3 4 5 0,-2-1-5 0,-2-1 4 0,0-1-4 16,1 1-5-16,-2 0-1 0,1 3 7 0,-5-3-3 0,5 1 2 15,-2 2 1-15,-2-3-4 0,2 4-4 0,-3-2 9 16,0-1-3-16,2 2-2 0,-2 0-4 0,-1-2-2 16,2 4-2-16,0-1 3 0,0 3 4 0,1-1-6 15,1 1 2-15,1 2 0 0,0 1 4 0,1-1-4 0,0 2 8 16,1-2-4-16,1 1-3 0,-1-2 1 0,-2-2 6 16,0 4-3-16,-3-2 4 0,0-2 2 0,-1 1-6 15,-4-1 5-15,2 0 1 0,-5 1 1 0,4-2-2 0,-5 2 1 16,1 2 0-16,0-2-2 0,-3 1 4 0,2 1 3 15,-1-1-5-15,-1-1 4 0,-2 4-9 0,2-2 2 16,-2 0-1-16,1 1 3 0,-1 1-7 0,-1 0-4 0,1 1 3 16,0-1-4-16,-1 2 6 0,-2-1-4 0,2 0 2 0,0 0-2 15,-2 0-2-15,0 2 4 0,2-2 8 16,-4 0-2-16,1-2-1 0,-1 4 14 0,-1-2-6 0,-1 0 6 16,1 3 3-16,-3-1-1 0,0 1-7 0,0 0 8 15,0 2-3-15,-1 0-8 0,1-1 5 0,0 1-2 16,1 1 4-16,-1 0 9 0,0 1 7 0,1 0-16 15,-2-2 9-15,1 0-1 0,0 0-4 0,-1-2-9 0,1 1 1 16,0-1-7-16,-2 0-8 0,0-1 8 0,-2-2 1 16,0 3-2-16,-1-1 7 0,0 0 6 0,-4 0-4 15,2 2-1-15,-1-3 1 0,-3 7 2 0,3-3-9 0,-3 0 2 16,1-1-6-16,-3 4 4 0,2-3 0 0,0 2-6 16,1-2 1-16,-4 2-8 0,4-2 4 0,0 0-1 15,-4 3-3-15,4-4-2 0,-2 1 5 0,0 0 4 0,1 2-7 16,-2-2 9-16,1-2-1 0,-4 3 0 0,3 0 8 15,-3 1 2-15,-2 1-6 0,2 0 2 0,-6 1 12 16,5-2-4-16,-4 3-1 0,0-2 3 0,0 2-4 16,-1-2-5-16,3 1 9 0,-2-1 1 0,-1 1-9 0,-2-1-5 15,2 0 11-15,1-1-8 0,0-1 4 0,-1-1-3 16,-2 1-6-16,2-2 3 0,0-1 3 0,-4 1 4 0,3-3-6 16,-2 2 0-16,-2-2 6 0,0 2 0 0,0-3-2 15,-2 2-8-15,1-1 1 0,-2 1 0 0,2 0-1 16,-1-1 1-16,0 1-4 0,-1-2-1 0,1 0 5 15,-1 3 4-15,0-2-2 0,3-3 2 0,-5 3-1 0,2 0 2 16,-2-1-3-16,2-3 9 0,-5 4-1 0,0-3-2 16,0 0-2-16,-4 2-6 0,2-3 5 0,-1 2-2 15,-2-4 1-15,0 2-7 0,2-1 1 0,-3 1-4 16,4-2 8-16,-4 0 7 0,3 1-7 0,3-1-1 16,-6 2-1-16,3 0 3 0,1-1 2 0,-1 3 0 0,-1-4-6 15,-1 2 3-15,0-1-2 0,-4-1 3 0,4-1-2 16,0 0 1-16,-5-2-6 0,0 1 7 0,2-1-1 15,-1 0-3-15,1 0 3 0,-1-2-3 0,-1 0 6 16,1 0 0-16,-1-1 0 0,1-1-2 0,2-2 5 0,-3 0-9 16,0 0 10-16,1-2-1 0,-2-1-8 0,1 1-1 15,-2 0 6-15,-1-1-5 0,2-1-2 0,-1 0 3 16,2-1-3-16,-2-1-2 0,1 0 4 0,4-1 0 16,1 3-4-16,0-2 4 0,0-1 3 0,1 0 0 15,3-1-3-15,-2 2 0 0,2-2 5 0,2-1-6 16,-3 0 3-16,3-2-4 0,0 1-2 0,0 2 7 0,-1-4-15 15,1 2 14-15,1-2-4 0,-2-2 6 0,1 3-2 16,0-3-2-16,2 2 4 0,-1-3-4 0,2 0 12 16,1 0-1-16,-1-3-8 0,0 3-3 0,4 0-4 15,-1-2 9-15,2-1-9 0,0 2-3 0,0-2 3 16,2 0-6-16,-1 1 8 0,4 0-2 0,-1 1 9 16,1-1-12-16,-2-1 8 0,2 1-3 0,-2 1 4 15,0 0-4-15,-1-2-2 0,1-1-1 0,-1 0 5 0,0 0 1 16,-2-2-3-16,2 2-3 0,0-3 3 15,-1 2 1-15,2 0 3 0,-1-2 3 0,0 3-9 0,1-4 3 16,0 4-1-16,0-4 7 0,3 3-3 0,-3-3-3 16,2 0 5-16,1 0-12 0,-1 2 5 0,4-2 4 15,-4 0-5-15,3 3 4 0,0-5-4 0,1 3 1 0,1 0-10 16,-1-1 20-16,2-1-9 0,0 1-2 16,2 0 4-16,1 0 0 0,-1 2-2 0,2-2 1 0,0 1 5 15,0-2-12-15,0 1 8 0,-3 0-2 0,1-1-3 16,-1 0-6-16,-2-2 9 0,1 1-3 0,0-2 8 15,0 0-7-15,0 0 1 0,3 0 1 0,-1-1-6 0,-1-1 8 16,1-2-10-16,3 3 4 0,-2-3-13 0,0 3 7 16,2 0-2-16,0-3-2 0,0 3 12 0,3-2-6 15,-1 2-1-15,0 1 1 0,2-2 4 0,-2 2 3 16,6-2-1-16,-4 3 4 0,0-1-9 0,0-2 8 16,1 3-1-16,1 1-5 0,-1-1 7 0,1-1-5 0,0 0-1 15,-1 1-4-15,1 0 13 0,3 2-12 0,-3-3 7 16,3 0 3-16,1 1-11 0,-1 0 6 0,0 0-3 0,1 1 0 15,0-1-9-15,0-1 6 0,-1 0-9 0,2 3 0 16,-2 0 3-16,2 0-1 0,0-3 0 0,0 0 1 16,-1 2 3-16,1 0 1 0,2 1 10 0,-3 0-6 0,3 1 3 15,-1-4 0-15,2 7 6 0,-2 1-8 0,2-4 0 16,0 4 2-16,2-4-7 0,-2 3 0 0,0 1-2 16,0-1 3-16,0-3-2 0,3 1 6 0,-3 2-2 0,2-3-1 15,-2-1 9-15,2 2 6 0,-2 1-2 0,0-1-3 16,0 1 0-16,0-1-2 0,1 2 8 0,1 2-3 0,-1-2-8 15,1-2-1-15,-4 5 13 0,6-2 1 0,-6 1 7 16,4 0-2-16,-4 2 2 0,2-3 4 0,0 4 0 0,-2 0-5 16,2 0 1-16,0 0-2 0,0 0-15 0,-1 0 7 15,1 0-4-15,-2 2-4 0,2 0 4 0,0-1-6 16,0-1-11-16,-1 2 1 0,1-1 9 0,0 0-6 16,-4 2-8-16,-1 4 8 0,-2 0 0 0,-3 4 8 0,-1 3 4 15,-4 1 4-15,-6 3-9 0,0 5 8 0,-1-2 2 16,0 1-6-16,-2-3-1 0,2 0 5 0,3 1-8 15,0-3 1-15,2-1 6 0,0 0-1 0,2-4-3 0,1-1 2 16,2 0-1-16,0-2-2 0,3 2 1 0,1-6-5 16,5 0 6-16,-2-1-4 0,3 0 1 0,-1-1 2 0,2-1 0 15,2-2-5-15,-1 2 4 0,2-2-8 0,-1 0-1 16,-1 0-8-16,2 0 7 0,0-2-7 0,-1 2-2 16,2-2 5-16,1-1 0 0,2-2 1 0,2-2-1 15,0-2 12-15,5-2-9 0,-1-3 2 0,1 1 0 0,2-3 5 16,0 2-5-16,0-4 7 0,1 3-7 0,-2-2 5 15,-1 0-3-15,1 2 3 0,-1-2-2 0,-2 1-4 0,2 0-2 16,-2 3 4-16,-1-3 6 0,-1 6-10 0,0-2 11 16,-4 0-3-16,2 3 3 0,0 1 1 0,-4 0 7 15,0-1-9-15,1 5 1 0,1-4 5 0,-2 3-9 0,0 1 7 16,-3 0-2-16,3 0-1 0,1 1 2 0,-2 2-3 16,0 0-2-16,-1 2-6 0,-1-2 6 0,2 2-12 0,-2-1 3 15,3 0 0-15,0 1 3 0,2 2-1 0,2 1 3 16,0 0 4-16,4 2 0 0,1 1-2 0,0 1 11 15,1 3-9-15,2-1-5 0,-2 0 10 0,3 1-3 0,-2 3-1 16,0-3-2-16,2 1 12 0,1 1-6 0,0-1 5 16,0 1 5-16,0 1-7 0,2-2 7 0,3 0-2 15,-1 0-1-15,1 0-2 0,3 1 0 0,-3-2-1 0,-1-1-2 16,1-2-4-16,-2-1 2 0,-2 0 0 0,-2-4 3 16,-3 1-1-16,-3 1-4 0,-2-2 4 0,-3-2-2 15,0 2 7-15,-3-3-9 0,-1 0 9 0,-1 4-7 16,0-5 2-16,0 1 1 0,0 1-3 0,-1-1 5 0,1 0-2 15,-2-1 2-15,2 1-10 0,0-3 0 0,0 3-16 16,-2 0-31-16,2 0-49 0,-3 0-66 0,0 0-71 0,-3 0-101 16,-1 0-105-16</inkml:trace>
  <inkml:trace contextRef="#ctx0" brushRef="#br0" timeOffset="135279.6539">27278 10338 814 0,'-4'-4'0'15,"2"-1"13"-15,-1-1 3 0,0 1 1 0,1-2 12 16,-1 2 11-16,1 1 24 0,-2-1 9 0,0 1 26 0,0 0 6 16,2-2 14-16,-4 1 12 0,4 0-5 0,-1 0 7 15,-2 1-18-15,2-4-4 0,0 5-17 0,1-2-20 16,-2 1-6-16,-1 1-22 0,2-1-3 0,1 2-18 0,-2-1-2 15,0 1-4-15,1-1-11 0,-2 2 0 0,1-3-11 16,-1 3 11-16,-1-2 2 0,-1-1 2 0,1 0-3 16,1 1 4-16,-4-1-2 0,1-1 1 0,0 0 2 15,-4 1-4-15,2-1 0 0,-3 0 6 0,2 0 5 0,-3-1 2 16,0 2 8-16,1-1-5 0,0-2 8 0,-1 2-6 16,1 0-2-16,-1-2-4 0,2 3-9 0,-1-1-8 0,0-1-2 15,-1 3 6-15,0-3-8 0,1 3 1 0,1-2 2 16,0 3-1-16,-3-3 5 0,-1 1-1 0,2-2 0 15,-1 2-2-15,0-1 4 0,0 2 3 0,-2-2-6 0,0 1-1 16,-1-1 4-16,2 1-3 0,-2 0 6 0,-1-1 6 16,-1 0-3-16,0 1 5 0,-2-3-2 0,3 2 3 15,-3 1-9-15,1-1 9 0,1-1-12 0,-2 2 0 16,1-1-2-16,2 0-1 0,-2 2 2 0,1 2-8 16,1-3 9-16,-3 0-9 0,1 2 2 0,-2-1-4 0,0-1 0 15,-2 0 1-15,0 0 2 0,0 1 4 0,0-1 4 16,0-1 2-16,0 2-1 0,0-2 2 0,1 1 1 15,1-1-1-15,0 1 1 0,1-1-4 0,-3 0-1 16,0-1 0-16,4 2 1 0,-4 1 3 0,1-3-1 0,-3 3 3 16,2-2-5-16,-2 0 8 0,3 2-10 0,-3-1 1 15,1 2 1-15,0-1 1 0,-2 1-4 0,0-1 0 16,-1 0-3-16,1-1-4 0,-2 2 4 0,0-1-3 16,-2 0-2-16,2-2-1 0,-2 1 2 0,1-1-8 0,-1 2 4 15,1-1-3-15,0-1 4 0,0 2-9 0,-1-2 12 16,2 0 4-16,-1 1 8 0,1-3 7 0,0 2 4 15,-2 0 2-15,2 1-3 0,0-2 11 0,-2 1-7 16,2 1-7-16,-1-1-4 0,-1 2-4 0,0-2-1 16,-1 1-1-16,0-1-2 0,-3 1 5 0,3-1-2 0,-1 1-3 15,0-3-3-15,0 3 5 0,1-1 2 0,-2 2-4 16,4-1 3-16,0 2-7 0,0-2-2 0,-1 0-2 16,2 1 4-16,-1 2-7 0,1-3-3 0,-5 0 5 15,2 2 1-15,1-1 6 0,-1 0 0 0,1-1-2 0,-4 1 3 16,0 1 4-16,-1-1-9 0,1-1 7 0,-2 3-1 15,0-3-6-15,0 3-3 0,-3 0 8 0,3-2-2 16,-2 0-6-16,-2 3 6 0,2 0-8 0,1-2-3 16,-2 0 6-16,3 0 1 0,1-1-3 0,3 3 3 0,-3 0-4 15,4-3 7-15,2 1 2 0,3 2-2 0,2 0 0 16,-3 0-4-16,4-2 10 0,-2 4-9 0,0-4 5 16,1 2 0-16,-1 0-4 0,-2 0 6 0,2 2-3 15,-1-2 7-15,-1 0-10 0,1 0 3 0,-1 0 1 0,3 0-2 16,-3 0-3-16,1 2 1 0,-1-1-4 0,2-1 3 15,1 2-1-15,-1-2 1 0,3 0-3 0,-1 4 1 16,-1-3 5-16,1-1-9 0,2 3 4 0,0-2-2 0,-2-1-7 16,1 3 7-16,1-3 5 0,-1 3-3 0,1-2-2 15,0 0 8-15,1-1 4 0,-2 3-1 0,3-3 5 16,-2 1-5-16,1 0-7 0,-2 1 2 0,3 0 4 16,-2-1-3-16,-1 1-5 0,3-2 4 0,-4 2 4 0,3 0-3 15,-2-1 2-15,-1 2 4 0,3-3-4 0,-3 1-6 16,1-1 8-16,-1 3-6 0,0-3 0 0,0 3 2 15,0-1 0-15,0-2-7 0,0 3 3 0,1-2 4 0,-1 0-4 16,3 2 2-16,-2-2-6 0,0-1 1 0,2 1 0 16,1 1 3-16,-1-2 4 0,0 0-7 0,2 0-1 15,-1 0 1-15,-1 0 5 0,-1 3 2 0,0-3-1 0,1 0 7 16,0 0-8-16,0 1 7 0,-2 0-1 0,0-1-3 16,-1 0 7-16,3 0-9 0,0 0 3 0,-2 0-4 15,-1 0 0-15,1 0 6 0,-1 0-6 0,3 0 6 0,-2 0-9 16,-1-1 9-16,0 1-6 0,4 0-1 0,-3 0 4 15,2-1-3-15,0 1 1 0,3-3-1 0,-3 3 0 16,2 0-1-16,-1 0 1 0,-1-2-5 0,1 1 4 16,0 1-4-16,1 0 2 0,0-1-5 0,0 1 8 15,1 0-5-15,-1 0 4 0,2 0 1 0,0-3-4 0,-3 6-1 16,4-3 5-16,-5 0-1 0,0 0-2 0,2 1 3 16,0-1-4-16,0 0 4 0,0 1 2 0,1 1 3 15,2-2-2-15,0 0 3 0,0 0-4 0,0 0 0 0,0 0 1 16,4 0 0-16,-2 0-1 0,0 0-4 0,1-2 1 15,-2 2-1-15,2 0 0 0,-2 0-1 0,1 0 3 0,0 0 3 16,-2 2-4-16,-1-2 2 0,1 0 1 0,0 0-4 16,-2 0 1-16,-2 0 2 0,4 0 6 0,-2 0-7 15,1 0-2-15,1 0 7 0,-2 0-5 0,5 0 1 16,-3-2 7-16,4 1-8 0,-3 1-1 0,2 1 2 0,-2-2-2 16,2 1-6-16,-2 0 7 0,0 0 2 0,1 0-10 15,0 0 3-15,0 0 0 0,-3 0 1 0,1 0 5 16,2 0-4-16,0 0-3 0,-1 0 1 0,-2 1 5 0,2 1 3 15,-1-4-1-15,3 4-6 0,-3-2 3 0,0 0 2 16,0 0 6-16,0 0-6 0,4 3 4 0,-2-3-3 16,0 2-1-16,2-2 4 0,-2 0 0 0,0 2 0 15,0-1-4-15,0 0-1 0,-2-1 3 0,0 1 7 0,1 1-9 16,-3 1 3-16,3-1-3 0,-3 1-1 0,2-2-1 16,-4 0 5-16,2 3-4 0,0-4-3 0,0 3 3 15,-1-3-4-15,1 3 4 0,-3-1 3 0,0 0 0 0,2 0-5 16,-2 1-1-16,-1-1 0 0,1 1 1 0,-1-3 2 15,3 4-1-15,-4-1-2 0,5-2 1 0,-3 0-1 16,0 2 0-16,2 0 0 0,0-1-1 0,0 0 6 0,1 1-4 16,-2 0-4-16,4-1 1 0,1 0 0 0,-3 2 7 15,5-3 0-15,-3 3-1 0,2-1-5 0,0-3 0 0,0 3 12 16,0-1-4-16,0 2 2 0,1-3-6 0,-2 3 1 16,4-1 1-16,-3-3 4 0,1 4 1 0,2-3-4 15,-4 3 5-15,2-3-4 0,0 2 1 0,1-1-3 16,-2 0-2-16,0 1 6 0,0-1 0 0,0 1-11 15,0-2 4-15,0 2 1 0,0 1 3 0,0-3 5 0,0 4 3 16,0-2-5-16,3-1 4 0,-3 0 7 0,2 2-5 16,1-3 5-16,0 3-1 0,1-1-6 0,-1-3 1 15,2 5-1-15,0-3-6 0,-2 0 1 0,2 2-2 0,2-3-4 16,-2 2-1-16,0 0 7 0,-1 1-3 0,0-1-12 16,1 1 10-16,2 1 2 0,-2-3-2 0,2 2 0 0,-2-3 1 15,2 4-6-15,0-2 2 0,2 1 11 0,0-1-6 16,-4-1-1-16,6 1 4 0,-3 0-2 0,1-1-3 15,-1 2 2-15,1-1 3 0,-2-1 1 0,4 1 1 16,-1 0-4-16,0-1 3 0,0 2 6 0,-1-2-3 0,1-1-2 16,2 3 2-16,-2-3-9 0,4 2 0 0,-4-1 7 15,3 1-7-15,-4-3-5 0,5 4 5 0,-2-4 2 16,1 3-9-16,-1-2 12 0,-1 0-2 0,3 2-5 16,-2-2 4-16,3 2 4 0,-4-3-6 0,4 0 0 0,-1 3 3 15,1-3-3-15,-2 0-4 0,2 0-1 0,0 0 8 16,0 0-9-16,0 0 4 0,0 0 5 0,0 0-1 0,0 0-8 15,2 0 14-15,-1 0-8 0,-1 0-4 0,0 0 11 16,0 0 1-16,0 0-8 0,0 0 0 0,0-3 0 16,0 3-10-16,0 0 2 0,0 0 0 0,0 0-13 0,0 0-3 15,0 0 3-15,0 0-9 0,0 0 3 0,0 0-8 16,0 0-3-16,0 0-11 0,0 0 2 0,0 0-14 16,0 0-15-16,0 0-11 0,0 0-24 0,-1 0-24 0,-1-3-55 15,1 3-79-15,-1-1-113 0</inkml:trace>
  <inkml:trace contextRef="#ctx0" brushRef="#br0" timeOffset="137323.1324">16478 10953 2119 0,'-2'1'26'16,"2"-1"17"-16,0-2 8 0,2 2 8 0,-2 0 11 15,0 0 5-15,0 1 13 0,0 0 18 0,1 0-11 0,-2-1-12 16,2 0-2-16,-1 0 2 0,0 2-13 0,0-1 1 15,0-1-12-15,2 0-10 0,0 2-20 0,-2-2-1 0,1-2-9 16,1 1-2-16,-2 2-5 0,0-1-1 0,0-1-2 16,1 2-9-16,1-2 6 0,-2 1 1 0,2 1 8 15,-2-1 1-15,1 0 2 0,4 0 4 0,-1 0 16 0,1 0 12 16,2-1 4-16,2 1 11 0,2-2-6 0,2 2 3 16,4 0-1-16,-1 0-3 0,4-1-16 0,4 1-10 15,-1 0-6-15,3 1-8 0,4-1-2 0,2 0-11 0,0 2 1 0,3-1-1 16,0 3 0-16,3-2 7 0,2 1-7 15,-2 1-5-15,3-3 0 0,-1 3 1 0,-2-1 4 16,2 1-3-16,-1-3-6 0,-3 0-2 0,1 1 6 0,-2-2 5 16,0 2-8-16,-5-2 4 0,4 0 1 0,-4 0-4 15,-2 0 4-15,-1 0 1 0,-5 0-1 0,0 0-10 0,-1-2 8 16,-5 0-3-16,-6 2 1 0,2-1 13 0,-7 0 7 16,-2 1-1-16,-2-2 6 0,1 2 22 0,-4 0 5 15,-1 0 4-15,3 0-5 0,-1 0-4 0,-3 2-5 0,3-2-3 16,-2 0-2-16,-1 0-15 0,-1 1-8 0,0 0-8 15,-7 3 1-15,-2-4-3 0,-7 4-2 0,-2 3 3 16,-6-6-6-16,-5 4-6 0,-1 3-1 0,-8-4-2 0,1 1-3 16,-3 2-12-16,-2-4-8 0,2 2-4 0,-2 0 4 15,-2-1 0-15,19-4 6 0,-13 5 3 0,0-2 4 16,4 0 9-16,3-1 17 0,3 0-7 0,3 0-2 0,4 1 7 16,-12-1 3-16,18 0 0 0,4-1-2 0,2-1 4 15,3 0-14-15,-1-1 5 0,7-1 4 0,0 2 0 16,2-1-14-16,1 2 2 0,2-2-8 0,2 1-6 0,1 0 2 15,-2 1-2-15,4-2-8 0,-1 1 1 0,3-1 8 16,1 1 5-16,3-3 7 0,5 3 6 0,1 0 3 0,2-3 5 16,8 2 0-16,3-3 2 0,2-1-1 0,4 1-3 15,2 0 2-15,5-4 2 0,1 3-3 0,2 1-7 16,-2-1 12-16,-2-2-6 0,0 2 4 0,-6 1-6 0,-4-1 4 16,-4-1-1-16,-6 4-4 0,-6-1 10 0,-5-1-3 15,-3 2-3-15,-5 0 3 0,1 1 8 0,-4 1-5 16,-4 1 3-16,3-1 4 0,-2 2 0 0,-1-4-4 15,-1 4-1-15,-1-2-3 0,-1 0-6 0,-6 1 1 0,1-1-4 16,-5 3 1-16,-1-1-9 0,-3 3 7 0,-5 1-1 16,3-1-1-16,-4 2-3 0,2-1 3 0,1-1 4 15,-3 1-3-15,3 0 9 0,1-2-11 0,1 3 4 0,2-3-1 16,0-2 3-16,4 2 0 0,0 0-10 0,7 0 7 16,-4-4-9-16,7 3-1 0,1-3-24 0,3 2-15 0,2-2-23 15,0 2-18-15,0-2 3 0,2 0-4 0,1 0 8 16,4 0 5-16,-1-2 21 0,8 2 21 0,-3 0 20 15,10-1 21-15,-2 0 1 0,5-2-3 0,4 0 0 0,2 0 5 16,2-1-4-16,4-3-4 0,-5 3 5 0,6-2-7 16,-4-1 2-16,-1 3 9 0,-4-1-8 0,-3-2-1 15,-2 3 6-15,-4-1 4 0,-2 3-6 0,-8-1 1 0,-1 0 7 16,-3 2 5-16,1-1 12 0,-4 1 10 0,-2 0 8 16,-5 1 5-16,4 0 0 0,-2 0-3 0,-2 0-5 0,-2-3-11 15,-1 3-6-15,-2 0-12 0,-3 0-7 0,-3 3-11 16,0-2 1-16,-4 0 6 0,-2 2-5 0,-1 1 2 15,-4 0-3-15,1 0 2 0,-3 1-2 0,-1-1 2 0,-1 1-2 16,-3 2 2-16,3-2 5 0,1 0-8 0,0 1 4 16,3-5 0-16,2 4-6 0,4-1 0 0,3-2-1 15,5 0-9-15,1-1-4 0,4 2-12 0,3-3-15 0,0 3-27 16,1-3-10-16,4 0-11 0,2 0-7 0,0-3-1 16,2 6 3-16,-1-6 13 0,3 3 11 0,3 0 33 15,0 0 11-15,3-3 16 0,3 2 10 0,2 1 7 0,3-4-3 16,3 0 8-16,2-1-3 0,2 1-8 0,3-1 13 15,2 0-12-15,-1-2 5 0,6 2 1 0,-1-2 0 16,-1-1-3-16,-1 3 3 0,0 1 0 0,-4-1-6 0,-4 2 4 16,-5-1 2-16,-2 0 0 0,-3 2 0 0,-3 0 0 15,-5 0 2-15,-7-1 10 0,3 3-10 0,-2 0 10 16,0 0 1-16,-2 0 2 0,-4 3 6 0,4-3-3 0,-2 0 0 16,0 0-8-16,1 0 7 0,-6 0-8 0,6 0-6 15,-4 1-5-15,-2 0-5 0,-2-1-5 0,1 4-12 16,0-2-11-16,-3 0-22 0,2 2-23 0,-3-1-25 0,0 1-24 15,3 0-31-15,-1-1-15 0,-2 0-24 0,2 3-21 16,0-1-17-16,0-1-29 0</inkml:trace>
  <inkml:trace contextRef="#ctx0" brushRef="#br0" timeOffset="140381.6393">20184 13558 3981 0,'-3'1'11'15,"2"2"10"-15,1-2 0 0,-2-7-1 0,2 5-4 16,-3-1-1-16,1 2 2 0,1-2-3 0,-2 4-9 15,1-2 10-15,1 0 12 0,1 0 3 0,3 0 5 0,0 0 5 16,-3 0-4-16,1 0 1 0,2 0-4 0,1-2-16 16,0 1-5-16,3-1-2 0,3 2 3 0,3-3 1 0,6-1 4 15,2 1 4-15,9-2 0 0,3 0 2 0,7-1 0 16,2 0-2-16,6-3-12 0,1 5 0 0,5-4-5 16,1 3 7-16,2 0 12 0,1-2-6 0,-1 2-12 0,2 1 13 15,-1-1 4-15,2-1-3 0,0 0 4 0,2 0-6 16,3-1-10-16,3-3 3 0,0 4 11 0,1-4-10 15,5 0 4-15,-1-3-2 0,3 0-1 0,-2-2 5 16,5-2-2-16,2 0-6 0,4 0-6 0,2-3-3 0,7-1 1 16,-1 1 0-16,5 3-2 0,4-1-9 0,1 1 6 15,5 1-1-15,-1 3 3 0,2 2-1 0,1 2 4 16,0-1-1-16,0 3-4 0,-3 0 5 0,0 4-4 0,-6-1 5 16,-1 1-5-16,-3 1 6 0,-6 0-14 0,-1 1 1 15,-4-1 7-15,-3 1-3 0,-6 1-4 0,-4-1 2 16,-5 1-3-16,-6-1-4 0,-2 1 14 0,-5-2 0 15,-6 4-5-15,-4-2 3 0,-4 1-3 0,-2-1 1 16,-4 1-1-16,-3-1 2 0,-6 0-4 0,-4 1 0 0,-4-1 3 16,-4 2 6-16,-4-1-4 0,-6 0 8 0,0-1 9 15,-4 1 2-15,0 1 4 0,-2-2-7 0,0 2 0 16,-1-2-12-16,2 3 12 0,-3-1-13 0,3 1-4 0,-4 1-1 16,1 4-9-16,1-1 11 0,-2 3-7 0,0 2 6 15,2 4-1-15,1 1 2 0,0 4 4 0,2 0-5 16,0 8 3-16,2 0-5 0,1 3 10 0,0 2 0 15,2 4-3-15,-1 1 3 0,1 6-1 0,2 1 4 16,-1 3 3-16,1 2 1 0,2 2-5 0,2 5 1 16,0 0 1-16,2 2-7 0,1-1 7 0,3 1-9 0,-1 0 14 15,3-2 2-15,0 0 5 0,0-4-7 0,3 2 0 16,-2-3-2-16,0-2 4 0,0-3-9 0,0 0 0 16,-2-2-16-16,1-2 1 0,-6-3 8 0,2-3-2 15,-3-2 2-15,-3-5-5 0,-4 2 15 0,1-5-8 16,-6-3 8-16,-1 0-1 0,-5-3-4 0,-1-1 4 0,-6-4 0 15,-1 2-2-15,-3-4-5 0,-5 3 3 0,-5-4 2 16,-2 0 2-16,-7-2-14 0,0 0 12 0,-7-1-5 16,-3-1-2-16,-4 1 7 0,-4-2-5 0,-2 0 5 15,-1-1-9-15,-4 2 18 0,-7 0-16 0,2-1 7 0,-6 4 0 16,-3-2 4-16,-3 2-22 0,-4 0 9 0,-3 0 1 16,1 2 10-16,-2-1-22 0,4 0 13 0,0 0 0 15,5-3-9-15,-2 1 27 0,4-1-29 0,0 1 15 0,2-3-20 16,-3 0 28-16,2 0-19 0,0 1 4 0,1-3 4 15,1 2-9-15,3-3 18 0,3-1-13 0,2 2 8 16,4-2-7-16,2-1 9 0,1 0-7 0,3 0-12 0,0-1-4 16,1-1-19-16,1-2-18 0,1 0-17 0,0-2-16 15,4-1-29-15,-1-1-28 0,4-1-35 0,2-3-49 16,-1-1-51-16,2-2-54 0,1-2-66 0,2-1-85 0</inkml:trace>
  <inkml:trace contextRef="#ctx0" brushRef="#br0" timeOffset="141190.89">19715 13576 1919 0,'-1'-5'23'0,"-1"0"19"16,0 1 22-16,2-1 18 0,0 0 16 0,0 4 15 0,-1-1 20 16,1 0 17-16,0 2-4 0,0 0-2 0,1 2-6 15,-1 0-18-15,0-2-15 0,0 1-18 0,2 1-13 16,0-2-25-16,-4 4-16 0,4-3-14 0,-2 6-7 0,0 1 18 16,4 4 10-16,-1 6 29 0,0 7 24 0,1 6 19 15,0 8 16-15,0 7 5 0,0 5 2 0,1 5-13 16,1 4 2-16,1 5-16 0,-1 3-8 0,2 0-23 0,1 2-21 15,1-2 1-15,1-1-10 0,1 1-3 0,0-4-16 16,-3 0-3-16,4-3-18 0,-2-6 22 0,0-1 4 16,-2-2-6-16,-1-5 4 0,0-1-5 0,3-3 12 15,-3-3-11-15,-1-4 0 0,-1-2-13 0,2-3 6 16,-4-2-9-16,0-5-4 0,-1 0 2 0,0-6-7 0,0-1 2 16,-3-1-4-16,2-5 5 0,-2-2-7 0,0 0 4 15,-2-1 0-15,2 0 1 0,-1-2 3 0,-3 1 3 16,3 1-5-16,-1-3-3 0,-3 3 3 0,2-1 2 0,2-1 1 0,-3 2-4 15,0-2-3-15,2 1-3 0,-2-2 6 16,4 3-3-16,-4-2 6 0,3-2-13 0,-1 2 1 0,2-2 1 16,0 0 3-16,0 1 2 0,3 2-5 0,1-3 3 0,-3 1-7 15,7-1 14-15,-2 0-5 0,2 3 0 16,3-3-4-16,2-1 6 0,1 3-2 0,3-2-2 0,1-1 13 16,4-1-9-16,3 0 2 0,5-2-1 0,4 0 3 15,2 0-10-15,6-2 12 0,5 0-3 0,5-3-18 0,6 0 13 16,4 0-3-16,4-2 8 0,5 0-12 0,3 0 9 15,-1-1-6-15,5 0-1 0,-6 0 10 0,4 4-3 0,-3-3-2 16,3 3-9-16,-5-1 7 0,0 0-7 0,2 1 0 16,0 0 1-16,-4 0-4 0,0-1-3 0,-4 1 3 15,0-1 4-15,-6 2 3 0,-1-1 3 0,-5 0-5 0,-3 0-6 16,-1-1-8-16,-5 4 17 0,-1-3-23 0,-7 1 2 0,2-1-9 16,-6 1-3-16,-1 2-13 0,-7-2-24 15,0 0 5-15,-7 0-38 0,-3-1 4 0,-4 0-23 0,-4-1-15 16,-2 2-19-16,-6-2-27 0,-1 0-7 0,-4-2-40 15,-2 3-43-15,-4-2-54 0,0-1-44 0,-4 3-70 16</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01:43:34.641"/>
    </inkml:context>
    <inkml:brush xml:id="br0">
      <inkml:brushProperty name="width" value="0.05292" units="cm"/>
      <inkml:brushProperty name="height" value="0.05292" units="cm"/>
      <inkml:brushProperty name="color" value="#FF0000"/>
    </inkml:brush>
  </inkml:definitions>
  <inkml:trace contextRef="#ctx0" brushRef="#br0">2601 8524 2063 0,'-33'-2'1'16,"-3"-1"2"-16,-2 2-9 0,5-2 2 0,-4 3 4 15,-1 3 7-15,2 1 17 0,3 0 17 0,1-2 12 0,1 4 11 16,7-1 11-16,3-1 3 0,2-2-3 0,5 1-9 16,0 1-15-16,6-3-15 0,0 3-18 0,3-4-13 0,2 3 1 15,2-3-9-15,1 0 2 0,1 0-5 0,2 0 3 16,-1 0-3-16,-1 0 6 0,1 0-1 0,-2 0-3 0,1 0 1 16,1 0-3-16,0-3 6 0,-2 3 0 0,0 0-5 15,0 0 7-15,-2 0-1 0,4 0 2 0,-2 0 6 16,-2 0-3-16,2 0 13 0,0 0-3 0,0 0 10 0,0 0-1 15,0 0 14-15,0 0 6 0,0 0 8 0,0 0 10 16,0 0-4-16,0 0 9 0,0 0 4 0,-11 4-1 16,11-4-13-16,0 0 1 0,0 0-15 0,0 0-3 0,0 0-4 15,0 0-6-15,0 0-4 0,0 0-4 0,0 0 4 16,0 0-3-16,0 0 2 0,0 0-2 0,0 0 0 16,0 0-3-16,0 0 5 0,0 0-10 15,-6 36-12 1,-4 31 13-16,9-47 3 15,-4 3-1-15,3 2 2 0,-1 6 4 0,0 3-7 0,0 4 1 16,0 3-1-16,-2 3-2 0,5 0-6 0,-5 4 1 16,4-1-3-16,-1-4 2 0,-1 3 1 0,1-5-6 15,-1 1 0-15,3 0 0 0,-3-3-2 0,3-2 0 0,-1 3 5 16,1-3-4-16,0 2 6 0,0 0-2 0,1 1 3 16,-1 2 4-16,3 1-2 0,-3 1-3 0,3 1-4 15,-3 2 4-15,0 2-5 0,-1-1-2 0,-4 2-1 0,4-1 3 16,-4-3-4-16,2 0 3 0,-1-1-3 0,0-3 1 15,-1-3-4-15,2-3 7 0,-3 2-3 0,4-6-6 16,-3 0 8-16,5-3 2 0,-3-3 1 0,3 2-4 0,0-5 4 16,0 1-2-16,0-3 3 0,2 0 17 0,-2 0-6 15,1-1 0-15,1 1-1 0,-2-1 3 0,1 1 1 16,-1-1 3-16,0 1-2 0,0-1-17 0,-1-1 8 16,-1-2-4-16,1 3 0 0,-1-3 3 0,0-3-4 15,1 4-4-15,-1-5-3 0,1 1 3 0,2-2-4 0,-1-1 4 16,2 32-11 15,3 3 6-15,-5-43 5-16,0-1 1 0,1 3-2 0,-1 0-9 15,2-3 5-15,-1 3 1 0,1 0 11 0,0 0-7 0,2 0-3 16,-1 1-6-16,-1 0 1 0,1-1 3 0,-3-1 2 16,5 1-4-16,-2 0 0 0,0-1 2 0,1-1 2 0,-1 2 3 15,-2-1 0-15,5-1-3 0,-1 2-2 0,0-2 5 16,-2-1-2-16,4 1 0 0,0 0 2 0,3-3-3 15,1 1 5-15,4-1 5 0,2 0 3 0,3 0-7 16,2-1 6-16,5-2-2 0,0 3-2 0,7-3-2 16,3 1 4-16,-1-1-1 0,4 3-3 0,1-3-3 0,0 0-3 15,0 1 5-15,2-2-4 0,-4-1 7 0,-1 2-5 16,3-1-1-16,-6-1-6 0,-3 0 9 0,-1-2-7 16,-2 1 3-16,-1 0 9 0,-4 1-10 0,0 0-4 15,-5 1 5-15,1-1 1 0,-2 0-3 0,-1 1 4 16,-3 1-5-16,-3 0-11 0,-1-2 14 0,1 4-1 0,-4 1-7 15,0-3 0-15,-4 3 3 0,0 0 2 0,1 0 0 16,-3 0 2-16,-1 3-9 0,2-2 4 0,-2-1 6 16,3 3 0-16,-3-3-8 0,0 0 3 0,-2 0-6 15,4 1-2-15,-2-1-19 0,0 0-29 0,-2-1-25 16,1-2-39-16,-1 5-32 0,2-2-58 0,0 0-60 16,0 0-74-16,0 0-82 0,0 0-76 0</inkml:trace>
  <inkml:trace contextRef="#ctx0" brushRef="#br0" timeOffset="5071.2744">7789 7807 1401 0,'-6'-4'2'0,"1"-4"-2"15,-1 3-4-15,6 0 3 0,-5 1 8 0,0 1 6 0,-3-1 9 16,5 2 20-16,-2-1 12 0,1 2 10 0,0-1 4 16,0 0 0-16,-1 2-4 0,3-3-10 0,-2 3-2 15,1 0-17-15,3 0-18 0,-2 0-7 0,2 0 1 0,0 0-7 16,-2 3 0-16,4-1-4 0,-4 1-4 0,1 1-5 16,-1 1 3-16,-3 2 1 0,0 1-4 0,-1 2 5 15,-3 2 7-15,1 0 5 0,-3 0-1 0,-2 2 11 0,2 3 5 16,-3-1 2-16,1 0 18 0,-2 0 5 0,0 0-9 15,2 1 12-15,-2 0-3 0,2-3 0 0,-3 3-5 16,3-2 3-16,-2 2-9 0,0-3 12 0,2 2-4 0,-2 1-4 16,3-2 6-16,-3 2-6 0,3-3 5 0,-1 1-3 15,2-1-3-15,0 3-15 0,1-5 5 0,1 3-6 16,-2-1-5-16,0 3 4 0,3-2-5 0,-3-1-3 0,3 3-3 16,0-5-3-16,0 5-5 0,-1-5 4 0,1 2 4 15,3-3-9-15,-2 1-5 0,2 0 7 0,0-2-4 16,2-3 1-16,-1 0 4 0,3-2-3 0,-1 0 0 15,-1-2-3-15,3-1-3 0,0 0-29 0,0-1-21 0,-2-1-34 16,1-1-32-16,1 1-33 0,1-2-46 0,-2 0-41 16,1-1-56-16,0 2-39 0</inkml:trace>
  <inkml:trace contextRef="#ctx0" brushRef="#br0" timeOffset="5602.0157">7078 8260 814 0,'1'-8'3'0,"-1"1"21"0,2-5-1 0,0 3 45 0,-1-1 10 16,1 1 9-16,-2-1 23 0,4 3 10 0,-4-3 11 15,2 2-15-15,-1-1 7 0,1 1-40 0,0 2 6 16,-1 0-5-16,1 1-25 0,-2 4-8 0,3-1-17 15,-3 1-7-15,2 2-8 0,-2 2-12 0,0-3-7 0,0 5-3 16,0 2 6-16,0 1 2 0,-2 4 18 0,-1 1 2 16,1 3 8-16,1 1 10 0,-4 4-4 0,0 1 0 15,1 0-1-15,0 0-5 0,3-1-8 0,-4 0-5 0,3-3 5 16,-1-1-7-16,3-2-5 0,-2-1-1 0,2-1-2 16,2-4 6-16,-2-2-9 0,3 1 8 0,-1-1-11 15,1-2 12-15,2 0 2 0,0-2 2 0,1-2 1 0,-1 4-5 16,1-3 5-16,2-1-2 0,-2 1 3 0,7 0-10 15,-5-2 0-15,1 0 1 0,5-1-1 0,-2-2 0 16,2 0 1-16,-3 1-1 0,3-1-3 0,-1-1-2 0,0 0-1 16,2 0 0-16,0 0 3 0,-1 1-1 0,0 0-7 15,2-1 1-15,-2 1 1 0,2 2 1 0,-2-2 1 16,2 0-7-16,-4 1 2 0,1 1 2 0,0-1 11 16,-2 2-10-16,-2-2 3 0,-3 0 2 0,1 2-2 0,-2 0 1 15,-2-2-8-15,3 2 2 0,-5-1-10 0,1-1 9 16,1 2 2-16,-3 0-2 0,0 0-2 0,0 0 1 15,0 0 8-15,0 0-4 0,0 0 2 0,0 2-4 0,-1-2 1 16,2-2-2-16,-1 2 1 0,0 0 5 0,0 0-6 16,0 0-1-16,-1 0 1 0,1-1-6 0,0 0-20 15,0 1-20-15,0 0-21 0,0-1-52 0,0 1-44 16,0-1-68-16,0 1-71 0</inkml:trace>
  <inkml:trace contextRef="#ctx0" brushRef="#br0" timeOffset="27954.1771">2633 11727 1539 0,'-17'0'-4'0,"-1"3"2"0,-1-3 2 0,2 0-4 15,-2 0 4-15,0 3 5 0,0 1 1 0,0 1 14 0,-2 0 9 16,5-1 9-16,-2 0 4 0,3-1 13 0,1 2-2 16,0-1 4-16,3-3 9 0,0 2 3 0,1-1 2 0,-2 0-6 15,4 1 1-15,-2-1-10 0,1 1 5 0,1-1-6 16,0 2-7-16,0-1-15 0,-1-1-1 0,1 1 0 16,0 1-3-16,-1-1 1 0,0 1-2 0,1-2-1 0,2 2 1 15,-2-4-3-15,4 4 0 0,-1-4-5 0,3 2 1 16,-3-1-2-16,2 0-6 0,3 0 1 0,-5 1-2 15,1-1 0-15,4-1-3 0,-3 0 1 0,1 3-4 16,-1-1 3-16,3-2 3 0,-3 2 4 0,1-1-1 0,2 3 3 16,-3-2 0-16,3 1 0 0,-2-3-5 0,1 3 2 0,1 0-6 15,-2-1-3-15,2 2 0 0,-2 1-4 0,1 2 4 16,-2 1 9-16,1 2 12 0,-2 2 0 0,1 3 11 16,-1 2 2-16,1 1 12 0,2 5 6 0,-1 0 1 0,-1 6 6 15,1 3-4-15,2 2 8 0,-3 4-3 0,1 7 1 16,1 2-3-16,-1 2-12 0,-4 6-6 0,6 3-15 15,-3 1-12-15,1 2-5 0,2-1-4 0,-1 1-5 16,4-2-4-16,-1-3 4 0,1-2 2 0,4-3-4 0,-4-3 10 16,4 0-5-16,-2-2 2 0,1-3-1 0,-3 2-4 15,2 0 12-15,-4 1-3 0,-1 0-1 0,0 0 4 16,0 2 0-16,-1-4 1 0,-4 2-8 0,4-1 2 0,-4-3-7 16,2 2-5-16,0-3 6 0,1-1-6 0,-3-3-3 15,3 2 3-15,1-3 0 0,-1 0 1 0,-1-2 1 16,3-3 3-16,-3-2-7 0,2-4 1 0,2 0 6 15,2-4-2-15,-3-2-3 0,2-4 2 0,-1-1-4 0,1-4 2 16,1 1 1-16,-3-5 1 0,2 1-5 0,-2-2-4 16,1-3 7-16,1 1-3 0,0 1 5 0,-2-3-5 0,1 1 4 15,1 1 6-15,-1-1-2 0,1 2 3 0,-2-1-3 16,2 1 5-16,-1-3-12 0,1 1 5 0,2 1-3 16,-2 0-6-16,-2 1-1 0,3-1 10 0,0-1-3 0,2 2-8 15,-2 1 11-15,4-2 2 0,-1 2 5 0,3-1 0 16,1 0 3-16,4-2-11 0,2 0 4 0,3-2 6 15,2 0 2-15,2-3-2 0,4-1-12 0,3-1 10 16,3 0 0-16,2 0-4 0,-2-2 1 0,3 0-5 16,-1 1-5-16,-2-1 9 0,-1 0 3 0,0 2-9 15,-2 0 1-15,-4-1-7 0,1 3 9 0,-4-1 0 0,-1 1 2 16,-2 0-13-16,-4 1 6 0,0 1 1 0,-5 0-4 16,0 1 10-16,-5-3-10 0,-1 3 6 0,0 0-3 15,-2 0 4-15,0 0 3 0,0 0-5 0,2 0-2 16,-5 0-3-16,3 0 2 0,0 0 1 0,-3 0-4 15,0 0-4-15,2 0-12 0,-2 3-4 0,0-6-16 0,0 3-23 16,0 0-26-16,0 0-32 0,0 0-34 0,0 0-35 16,0 0-51-16,0 0-51 0,0 0-58 0,0 0-44 15</inkml:trace>
  <inkml:trace contextRef="#ctx0" brushRef="#br0" timeOffset="48490.0114">1566 14943 2438 0,'0'-6'-12'16,"0"2"1"-16,-2-2-8 0,5-5 5 0,-1 4-1 16,-2 2 5-16,-2 1-3 0,4-4 6 0,-2 3 17 15,2 1 8-15,-1 1 8 0,1-2-3 0,1 5 2 0,-3-3-2 16,2 1-3-16,-1 2-6 0,1-2-2 0,-2 3-11 15,3-1 2-15,-3 1-3 0,0-1-4 0,3 2 1 0,-1 1 3 16,1-1-5-16,0 3 5 0,3 0 6 0,-3 3 6 16,2 4 2-16,2-1 20 0,-1 7 6 0,3 0 4 15,-2 4 10-15,1 3-4 0,1 3-1 0,-3 0-8 16,1 1 1-16,-1 0-9 0,1 0-12 0,0-3 0 0,-1-4-5 16,1 2-4-16,-2-7-3 0,1 0 6 0,2-5-6 15,-2-1-3-15,-1-5 8 0,3 1 0 0,-5-2 7 0,5-2 6 16,-5-3 21-16,2 1 6 0,1-2 12 0,2-3 2 15,3-1-6-15,0-4 2 0,3-1-1 0,1-4-9 0,5-2-14 16,1-5-18-16,3-4-5 0,1-2-2 0,3-2 5 16,1-1-9-16,-1-4 4 0,5-2 2 0,-3-2-4 15,2 1 13-15,-2-1 3 0,3-1-4 0,-1 0 10 0,-1 1-2 16,3 3-3-16,-6 2-3 0,2 3 6 0,0 2-12 16,-3 4-3-16,-2 5-2 0,-1-1-15 0,-3 5 8 15,-3 1-13-15,1 4 7 0,-3 0-3 0,-2 4 2 0,-1-1-4 16,-3 1 9-16,-1 2-7 0,-3 1-3 0,1 0 6 15,-2 1-1-15,-4 0-5 0,1 1 3 0,-1 1-2 16,1-1-8-16,-2 1 18 0,0 0-1 0,0 0 1 16,-2-3-8-16,1 3 2 0,1 0-2 0,-2 0-4 0,2 0-10 15,-1 0-38-15,-1 0-19 0,-3 0-42 0,2 0-25 16,-2 3-38-16,-4-2-49 0,3 2-54 0,-4 1-57 16,-1-3-56-16</inkml:trace>
  <inkml:trace contextRef="#ctx0" brushRef="#br0" timeOffset="51662.2815">8189 8689 1202 0,'3'-8'5'0,"-3"3"5"0,2 2 10 16,1-3 14-16,-3 3-4 0,0-1 11 0,1 1 17 15,1 3 18-15,-2 0 16 0,2-1 27 0,-1 2 0 0,-1-2 6 16,2 1 8-16,-2 0-2 0,0 1-15 0,0-1-10 15,0 0-17-15,0 3-23 0,0-2-3 0,-3 2-18 16,3-2-1-16,1 1-7 0,-2 0-1 0,-1-2-10 0,2 3 1 16,0-2-9-16,0 0-6 0,0-1-6 0,-2 2 7 15,2 0 23-15,0 1 19 0,2 2 15 0,0-1 2 0,-1 7 13 16,1-2 3-16,-1 5 9 0,3-2-3 0,2 5-24 16,-3 1-18-16,2 1-11 0,-1 0-1 0,1 0-16 0,-2-1 0 15,5 1-5-15,-3-2 0 0,0 0 2 0,1-1-2 16,-1-1 7-16,0-2-8 0,1 0 8 0,-2-2-4 15,3-2-1-15,-4 0-6 0,2-1 0 0,-2-3 2 0,3 2-7 16,0-2 10-16,-1-2-2 0,2-1 10 0,1 1 10 16,2-3 6-16,2 0 13 0,2-3 6 0,0 0-3 15,7-3-1-15,-1-4-4 0,7-2-8 0,2-3-5 0,2-2-13 16,4-3-12-16,4-2-9 0,1-2 1 0,0-2-4 16,2-3 10-16,3 0-4 0,0-1-5 0,1-1 8 15,0-3 0-15,0 1 1 0,3-1 6 0,0 0 1 16,0 2-6-16,0-2 5 0,-2 2 3 0,-1 1-1 15,-2 2 1-15,2 1-3 0,-6-2-1 0,1 5 1 16,-4 0 2-16,0 3-4 0,-2 0-7 0,-2 0 2 0,-1 4-3 16,-2 1-1-16,-2 0-3 0,-3 2-3 0,-1 3-6 15,-5-1-2-15,0 6 4 0,-6 0-1 0,1 0-6 16,-5 2 0-16,0 2 0 0,-2-1-2 0,-2 4-2 16,1-1 6-16,-3 1-5 0,2 1-1 0,-1 1 2 0,1 0-10 15,-1-2-10-15,0 4-23 0,1 0-40 0,0-1-48 16,0 1-56-16,0 1-63 0,-1 0-80 0,2-1-102 15,-4 2-137-15</inkml:trace>
  <inkml:trace contextRef="#ctx0" brushRef="#br0" timeOffset="55725.6219">7901 12654 2119 0,'0'-3'-5'0,"0"2"3"0,-1-2-3 0,4 1 1 16,-3-1-3-16,0 3 2 0,0 0-2 0,0 0 4 16,0 2 17-16,0 0 7 0,0-2 10 0,0 1 3 15,2-1 1-15,-2 3-5 0,0-2 4 0,0-1-4 16,0 3-13-16,0-3-10 0,0 1-6 0,1-1-1 0,-1 2 7 15,0-2 2-15,-1 1 4 0,2 0 6 0,-1-1-1 16,-1 0 4-16,1 3 1 0,0-2 38 0,1 4 22 16,2 3 25-16,-3 3 6 0,1-1 6 0,3 8 14 0,-3-1 4 15,1 2 4-15,-1 2-37 0,-1 1-19 0,0 0-20 16,2 0-13-16,-2-1-8 0,0-1-15 0,0 1 2 16,0-3-11-16,2-2-4 0,-1 1-1 0,3-5-6 0,-1-1 4 15,2-2 1-15,2-1-2 0,0-2 1 0,1-3 6 16,4 1 7-16,2-4 6 0,4 0 6 0,4-7-9 15,5 3 4-15,5-6 9 0,4-2-7 0,6-3 5 16,3-2-1-16,4-2-9 0,3-3-4 0,2-2 9 16,1 0-4-16,2-5-7 0,1-1-5 0,-1-1-6 0,2-3-2 15,-4 0-1-15,-4-1 8 0,-1 0-7 0,-1 0 0 16,-5 2-2-16,-1 3-2 0,-2 2 1 0,-3 3-9 16,-3 4 0-16,0 0-7 0,-5 4 3 0,0 2-6 15,-3 1 7-15,-2 2 4 0,-1 3-1 0,-5-2 6 16,1 6-5-16,-1-2 3 0,-5 2-1 0,2 0-1 15,-3 1-5-15,-2 1-4 0,-3 2 2 0,0 0-5 0,-3-1-21 16,-1 1-14-16,-2 1-29 0,0-1-28 0,-2 1-25 16,0 0-32-16,-2 0-27 0,2 0-22 0,-3 2-14 15,-2 1-16-15,-2-2-16 0,-1 6-24 0,-4 3-45 0,-1-2-52 16</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0:55:20.354"/>
    </inkml:context>
    <inkml:brush xml:id="br0">
      <inkml:brushProperty name="width" value="0.05292" units="cm"/>
      <inkml:brushProperty name="height" value="0.05292" units="cm"/>
      <inkml:brushProperty name="color" value="#FF0000"/>
    </inkml:brush>
  </inkml:definitions>
  <inkml:trace contextRef="#ctx0" brushRef="#br0">8009 6229 1963 0,'-8'-9'21'0,"0"2"15"16,0 2 19-16,0-3 10 0,3 4 10 0,2-1 2 0,-1 3 0 15,2-1 1-15,2 3-14 0,0 0 3 0,0 0-13 16,2 0-4-16,-2 0-4 0,1 2-4 0,2-1 13 0,-2 1 3 16,1-2 2-16,1 0-7 0,1 0-2 0,0 0 1 15,1 0-10-15,-2 2-4 0,2-1-3 0,1-1-9 16,-1 2-13-16,-2-2-1 0,2 3-9 0,-3 0-9 0,1 0 3 15,-2 0 14-15,3 2-7 0,2 2 13 0,-3 4 10 16,0-2-9-16,2 4 9 0,-2 0 13 0,2 4-1 16,0 0-6-16,-2 0-4 0,0 0-5 0,0 4-5 0,0-2-3 15,0-1-4-15,-1 1-5 0,-1-2 1 0,1 0-1 16,0-2 0-16,-1-1-3 0,3-2 3 0,-3-2 4 16,2-3 3-16,2 2-6 0,1-4 5 0,-1 1-4 0,0-2 10 15,0-2 8-15,7 0 1 0,-4-2-3 0,2-2 1 16,3 0 8-16,4-5-4 0,3 0 4 0,4-3-2 15,1-2-14-15,5-5 0 0,5 0 3 0,-1-2 2 0,5-3 0 16,-1 1 0-16,4-2 7 0,-2 3-1 0,-2-1 11 16,-2 2-2-16,-2 2-10 0,-2 0 3 0,-3 0-3 15,-7 7-4-15,2 1-13 0,-6-1 1 0,-3 3-9 0,-3 0-4 16,-2 2 7-16,-2 4-12 0,0-3 2 0,-2 2 3 16,-1-1 6-16,-2 3-17 0,2-1 4 0,0-1 3 15,-2 1-17-15,4-2-21 0,0 2-51 0,-2 0-42 0,1 2-58 16,0-2-61-16,2 1-68 0,-2-3-89 0,1 3-100 15</inkml:trace>
  <inkml:trace contextRef="#ctx0" brushRef="#br0" timeOffset="1534.4929">18936 6454 2220 0,'-4'-7'27'16,"1"0"25"-16,-1 2 20 0,7-2 13 0,-8 4-4 0,4 1-1 16,-1 0 0-16,0 2 1 0,2 0-25 0,0 0-15 15,0 2-21-15,0-2-7 0,0 2 4 0,0-2 4 0,0 2-3 16,0-1-2-16,0-1-1 0,0 0-12 0,0 2 0 15,0 0-6-15,0-1 3 0,2 4 0 0,0-2 3 16,-2 3 0-16,1 1 0 0,4 1 5 0,-4 4 8 16,2 0 10-16,-1 2 1 0,0 1 2 0,-1-1-1 15,-1 2 7-15,0-2-1 0,0 1-4 0,0-4-5 0,-1 2-10 16,1-4-4-16,0 3 2 0,0-3-3 0,0-2-10 16,0-2 7-16,1-1 0 0,2 0 6 0,-3-2-1 15,4 0 10-15,-3-2-8 0,1 0 1 0,3 0 10 0,1 0 0 16,-2-3-2-16,3 2-2 0,3-3 1 0,3 0-5 15,2-2 1-15,4-4 2 0,-2 3-4 0,7-6-4 16,1 1 1-16,0-2-2 0,1-3 2 0,-2 0-2 0,1-2 6 16,0 2 2-16,0-5-3 0,-3 5 7 0,-1-2-2 15,1 2 3-15,-1 2-3 0,-5 1-4 0,-1 2-1 16,0 2-5-16,-5 3 4 0,0 0-10 0,-2 2 6 0,-1 0-11 16,-2 2 1-16,0 0-4 0,-2 1 3 0,1 0 2 15,1 0 1-15,-4 2-9 0,2-2-2 0,-1-1 9 16,0 3-2-16,-1 0 4 0,3-2-6 0,-4 2 1 0,2-1-6 15,0 1 3-15,-2 0-11 0,-2 0-22 0,2 0-22 16,2 0-40-16,-4 0-40 0,0 0-64 0,2-2-66 0,0 0-85 16,-4 2-85-16</inkml:trace>
  <inkml:trace contextRef="#ctx0" brushRef="#br0" timeOffset="4280.6036">24354 7836 1181 0,'-11'-1'9'16,"0"-4"18"-16,0-1 22 0,1 2 23 0,-2-1 16 0,4 2 8 16,0-2 21-16,3 5 19 0,2-1-5 0,-2 1-7 0,3 0-12 15,2 0-16-15,0 0-4 0,-2 1-6 0,2-1-14 16,-2 3-8-16,2-2 6 0,-1 0-10 0,1 2-4 0,0-3 0 16,1 2-12-16,-2-1 1 0,2 0 0 0,-1 0-5 15,2-1 1-15,0 0 0 0,-2 0-3 0,2 2 0 16,1-2 2-16,2 0 6 0,2 2 0 0,2 1-2 15,8-2 3-15,4-1 1 0,6 2-3 0,9-2-4 0,5 0-4 16,7 2-7-16,6-4-5 0,3 0-9 0,6 1-11 16,0 1-5-16,6 0 4 0,-4 0-4 0,0 0-4 15,-2 0-1-15,-3 0-1 0,-3 0 6 0,-2 0-2 0,-4 1 4 16,-2-1-2-16,-8 0-5 0,0 0 11 0,-8 0-4 16,-3 2 3-16,-3-2-4 0,-9 0 9 0,-2-2-12 15,-7 2 7-15,-1 0 7 0,-5 0-4 0,-1 0 5 0,-4 0-7 16,-2 0-3-16,-1-1-3 0,-3-2 0 0,-5 3-12 15,-3 0 2-15,-6 0 1 0,-4 0 2 0,-8 0 3 16,-4 3 4-16,-7 0-8 0,-3-1 12 0,-7 2 3 0,-1-1-3 16,-4-1 0-16,0 1-4 0,-1 0 0 0,-1-1 0 15,2-2 6-15,3 0-5 0,3 0 1 0,2-2 3 16,2 2-1-16,8-3 1 0,4 2-2 0,7-1-4 0,5 2 1 16,4-2 1-16,8 2 2 0,3-3-4 0,6 3-2 15,4 0 1-15,2 0 2 0,3 0 2 0,0-3-6 16,6 3 1-16,-1-1 2 0,6 1 1 0,3 0 5 0,4 0-5 15,7 0-2-15,4 0 10 0,4 0 0 0,4 0-6 16,4-2 1-16,3 2-3 0,3 0-3 0,-1 0 3 0,1-2 0 16,-1 2-8-16,-1-1 1 0,0 1 2 0,-5-3 5 15,-1 3-1-15,-5-2-1 0,-6 0 4 0,-4 2 0 16,-4-1-2-16,-5-1 8 0,-8 0 11 0,-3 2-10 16,-4-3 4-16,-4-2-2 0,-4 4-3 0,-2-5-3 0,-4 1 1 15,-4-4-12-15,-4 4-5 0,-5-4 1 0,-6-2 4 16,-4 4 1-16,-5-2 0 0,-6 1 7 0,0 3-1 15,-7-3 4-15,2 2 2 0,-5-1-6 0,2 3-2 16,0-1 1-16,4 1 0 0,-4 0-4 0,10 1 3 0,-2 1-1 16,7-1-6-16,5 3 11 0,6-1-7 0,5-2-3 15,8 3-2-15,2 0-7 0,5 0-6 0,5 0-2 0,1 0 5 16,1 0-11-16,5 0 8 0,2 3 5 0,3-3-1 16,3 1 15-16,4-1 3 0,7 0 2 0,5 3-2 15,5-3 11-15,6 0-7 0,0 0-5 0,4 0 4 0,2 1-8 16,0 0 5-16,-1-1 2 0,0 4-4 0,-5-2-6 15,-1 0 6-15,-4-2 7 0,-2 3-5 0,-6-3-1 16,-6 1 4-16,-3-1-8 0,-5 3 2 0,-5-3 2 16,-4 0 5-16,-3 0-7 0,-4 0 3 0,-4 0 3 0,-2-3-9 15,-3 2 12-15,-8-2 1 0,0 2-3 0,-8-1-7 16,-5 0 3-16,-7-1 2 0,-1 1 1 0,-6 2 1 16,-1-3-8-16,-3 3 1 0,0 3-2 0,-3-3-3 15,-1 0 4-15,3 2-7 0,-1 1 3 0,0-2 2 16,5 1 4-16,-2 0-1 0,2-2 2 0,5 3 10 0,4-3-4 15,3 1-5-15,4-1-11 0,7 0-14 0,7 0-27 0,7 0-8 16,5 0-6-16,7 3-12 0,8-3-12 0,9 0-2 16,1-3-9-16,9 3 18 0,5-4 24 0,4 3 6 15,4-3 8-15,1 0 7 0,5 0 17 0,-1 0 11 0,1-1 16 16,-1 2-8-16,1 3 8 0,-2 0 6 0,-3 0-11 16,0-2 2-16,-6 2-1 0,-2-1-1 0,-4 1 2 15,-2 0 3-15,-4-1-6 0,-5 1-7 0,-5 0 20 0,-4 0 0 16,-2-2 11-16,-4 2 8 0,-3 0 4 0,-4 0 1 15,-3 0-2-15,0 0-2 0,-7-3-10 0,-1 3 1 16,-4 0-12-16,-2 3-12 0,-6-3-7 0,-7 3-2 16,-3 0 0-16,-2 5 12 0,-3-1-3 0,0-1-2 0,-4 2-2 15,6-3-2-15,-2 5 1 0,6-4 3 0,-1 1 6 16,7-1-10-16,2-3-1 0,4 2 1 0,5-1 0 16,4-1 3-16,5-1-2 0,1-1-5 0,3 0-6 0,6 0 7 15,-2 0-2-15,7 1-2 0,-2-1-2 0,3-1 1 16,4 3-9-16,2-2 0 0,3 0-11 0,2-1-27 0,6 2-15 15,-1-2-26-15,3-2-17 0,0 2-35 0,1-1-23 16,2 0-41-16,0-2-43 0</inkml:trace>
  <inkml:trace contextRef="#ctx0" brushRef="#br0" timeOffset="7860.8597">10484 8915 2175 0,'-6'-4'18'0,"-4"-1"16"0,2-2 22 0,2 1 16 16,0-1 12-16,1 3 3 0,2 4 6 0,-1-2 12 0,3-1-15 16,1 6-15-16,0-3-26 0,1 0-13 0,1 2-7 15,0 1-4-15,1-2 4 0,2 3-1 0,1 0 2 16,5 1 8-16,0-1 7 0,5 4 3 0,1 0 1 15,7-1 2-15,3-1-8 0,4 2-11 0,4-1 3 0,5-2-9 16,7 0 2-16,5-5-4 0,7 2-3 0,5-2-2 16,6-2 1-16,7-1-3 0,3 0-4 0,3 1-2 15,3 0 0-15,0 2 3 0,2 0 4 0,-4 2-1 0,1 0 1 16,-3 2-4-16,-4 0 4 0,-1 1 0 0,-4-1-7 16,-5 0-3-16,-5-2-5 0,-3 2-1 0,-8-1-7 15,-1-3 11-15,-7 0-6 0,-3 3-4 0,-6-3 7 0,-4 0-3 16,-2-3-5-16,-2 3 5 0,-7 0 3 0,-2-3 2 15,-1 3-2-15,-4-2 5 0,-2 0-4 0,-4 1-1 16,0 0 6-16,-4 0-5 0,0-1-1 0,-1 2-5 0,-1 0 2 16,-2 0-1-16,1 0-1 0,0 0 7 0,0 0 0 15,0 2-7-15,-2-2 10 0,-1 1-6 0,1-1-2 16,1 1 1-16,-2 0 1 0,1-1-7 0,-1 0-3 0,-1 2 5 16,2 0-23-16,-1-2-9 0,-1 3-31 0,1-3-29 15,0 3-43-15,0-2-42 0,0-1-60 0,-2 1-62 16,0 1-75-16</inkml:trace>
  <inkml:trace contextRef="#ctx0" brushRef="#br0" timeOffset="9601.6912">20039 9665 1722 0,'3'-5'10'0,"-1"-1"14"15,0-2 13-15,-1 1 12 0,-2 0 1 0,1 2 10 0,0 0 12 16,1 1 27-16,-1 0 16 0,0 2 4 0,0 0 1 16,2-2-5-16,-2 3 8 0,0-2 2 0,-2 1-4 0,2 0-22 15,0 1-14-15,-1-1-7 0,-1 0-12 0,0 2 0 16,1-3 3-16,-1 3-12 0,1-1 1 0,-3-2-9 15,3 1-8-15,-4-1-13 0,-2 1 3 0,2-1-12 0,-4 1-10 16,0 0 1-16,-2-1-10 0,-2 1 11 0,-1-1-9 16,-2 3-4-16,-1-2-4 0,-1 1 4 0,-2 0 2 15,1 1-6-15,-2 1 6 0,1 0-7 0,1-1 1 0,-2 2 11 16,2 3-5-16,7 0-2 0,-6 0-2 0,6 2 10 16,-1 0-8-16,5 3-6 0,-1 1 8 0,4 1-1 15,-3 1 1-15,5 1-2 0,1 1 5 0,2 0-1 0,0 2 4 16,4 1 4-16,1 2-2 0,2-2-7 0,3 0 9 15,-2 1 3-15,6-1-10 0,-3 2 0 0,1-4-6 16,3 1 8-16,0-5-9 0,0 2 8 0,-1-1-3 0,0-3-1 16,2-1 0-16,-3-1 2 0,1-2 3 0,0-1-5 15,-3 1 4-15,3-2-2 0,-6-1-5 0,3-1 1 16,-5 1 2-16,2-1-17 0,-4-2-3 0,-1 2-16 0,-2-1-27 16,1-2-35-16,0-1-43 0,-1 0-65 0,2-1-64 15,2-2-81-15,1 1-86 0</inkml:trace>
  <inkml:trace contextRef="#ctx0" brushRef="#br0" timeOffset="9906.866">20387 9610 1985 0,'0'-4'33'0,"0"0"25"0,0-3 18 16,1 2 12-16,-1 3 11 0,0-1 4 0,0 1 10 15,0 0 12-15,0 2-22 0,-1 0-17 0,1 4-19 16,0-3-18-16,0 1-5 0,-5 0-5 0,5 1-14 16,-1 4 0-16,1 0-13 0,0 3-4 0,0 0 2 0,0 5 2 15,0 2-2-15,0 0 4 0,1 4-5 0,-1-1-3 16,5 1-12-16,-4 1-8 0,1-1-28 0,1-1-18 15,0 1-37-15,4 0-40 0,-1-3-22 0,3-3-52 16,2 2-21-16,2-4-28 0,1 0-10 0,7-3-26 0,0-3-6 16</inkml:trace>
  <inkml:trace contextRef="#ctx0" brushRef="#br0" timeOffset="10760.2379">20885 9886 1401 0,'6'-5'26'0,"-3"-2"32"0,1-3 26 16,-6 3 27-16,0-1 35 0,1 3 20 0,-2-4 17 15,-1 2 22-15,1 1-18 0,-2 2-11 0,0 0-21 0,1-1-25 16,-2 2-24-16,-1-2-23 0,2 5-14 0,1-3-20 16,-5 1-11-16,4 0-21 0,-3 5-7 0,1-2 0 15,-1 2-10-15,1 0 5 0,-1 3-5 0,0 2-5 16,-2-1 10-16,2 3-5 0,0-1 6 0,-1 2-4 16,1-2 0-16,2 3-6 0,3-2 4 0,-1 2-3 0,4-2-11 15,0-1 2-15,4-1 0 0,0 1-2 0,3-4 1 16,4 2 2-16,-2-4-9 0,5-1-1 0,4 1-4 15,1-4 3-15,-2-1-10 0,5-2 1 0,0-1 1 16,2-1-5-16,-3-3 9 0,-1 1 6 0,-4 1 5 16,3-2 3-16,-4-1 9 0,0 2 1 0,-4-1 4 0,0 1 7 15,-3 1-11-15,0-2 10 0,-3 1 1 0,-2 3 0 16,0-2 5-16,-3 1 5 0,-2-2 3 0,1 4-1 16,-2-4 14-16,-2 3 10 0,2-2 0 0,0 4 1 15,-4-2-6-15,6 1-7 0,-4 2-7 0,2-1 1 16,-2 3-7-16,2 0-17 0,1 0 0 0,-1 0-3 0,3 3 0 15,-1-1-5-15,-1 1 2 0,0-2-6 0,2 2 7 16,-1 1 1-16,1 0-4 0,1 0-3 0,-1 3 4 16,4 0 10-16,-1 1-2 0,0 1 0 0,0 1-3 0,5 0 4 15,-2 0-2-15,4 1 6 0,1 1-3 0,0-1-7 16,2 0 4-16,2 1 5 0,1-1-5 0,3-2-6 16,3 1 6-16,-3 1-6 0,2-3 3 0,-1 2 4 15,-1-1 0-15,-1-2-7 0,-2 1-1 0,-2 0 4 16,-5-4 0-16,-1 1 5 0,0-1-5 0,-5-1 0 0,0-3-9 15,-1 3 10-15,-2-1 2 0,-2-2 1 0,1 0-3 16,-1 3 1-16,0-3 4 0,-1-3-1 0,2 3 4 16,-4 0-1-16,2 0 3 0,0-3-3 0,-2 1-3 15,2 0 3-15,0 0-11 0,-2-1 4 0,2-2-2 16,-1 3-4-16,0-3-8 0,4 3-6 0,0-3-1 0,2-1-11 16,0 0 4-16,3-1-12 0,2-1 2 0,-1-1 5 15,4-2-3-15,0-1 14 0,3 0 4 0,0-3 0 16,1 1 6-16,3-1-1 0,-1-1 6 0,2 2-4 15,-1-2 6-15,0 2-5 0,2 0-4 0,-3 4 16 16,1-2-7-16,-4 3 10 0,-1 1 6 0,-2 1 8 0,-3 2 11 16,-2 3 6-16,-4 0 15 0,1-1 4 0,-4 3 1 15,2 0 3-15,-1 2-7 0,-3-1-3 0,3 0-12 16,-3 2-11-16,1-3-11 0,0 0-19 0,1 4 4 16,-3-1-7-16,1-1 1 0,1 3-11 0,1 0 0 15,-2 2 10-15,2 1 3 0,-3 4 6 0,5-3-5 0,-1 2 7 16,1 1 0-16,0 1 1 0,1 0-1 0,1-1 3 15,3 2-5-15,1-1-1 0,1-1 6 0,0 3-3 16,3-2-1-16,-1 0-4 0,2-1 10 0,0 1-10 0,1-1 2 16,-2-1 2-16,2-1-4 0,0 0 0 0,-2 0-1 15,-1-2 5-15,-1 1-5 0,1-4 6 0,-4 3-4 16,2-3-6-16,-6 1-4 0,2 1 4 0,-1-2 2 16,0 0-2-16,-4 0 2 0,2-1 0 0,-2-4 1 15,-1 5 7-15,-2-1 8 0,-1-1-2 0,-1 2-8 0,-2-3-3 16,-2 1-27-16,1 0-31 0,-2-1-40 0,2 1-67 15,-3-3-83-15,3-1-103 0</inkml:trace>
  <inkml:trace contextRef="#ctx0" brushRef="#br0" timeOffset="10995.1753">22138 9843 3052 0,'0'-3'19'0,"0"3"23"16,-1-5 7-16,2 5 2 0,-1 0-10 0,-3 3-3 15,3-1-1-15,-2 1 3 0,2-2-23 0,0 2-22 0,0 2-7 16,0 0-2-16,0 2 6 0,0 5 8 0,0 1 5 16,5 1-5-16,-1 2 6 0,1 6-11 0,2-2-18 15,3 2-18-15,-1 0-33 0,3-1-40 0,0 0-58 16,0 1-65-16,3 0-74 0,-4 0-58 0</inkml:trace>
  <inkml:trace contextRef="#ctx0" brushRef="#br0" timeOffset="13233.6478">20055 14258 875 0,'3'-4'29'0,"-2"0"21"0,1-1 23 16,-2 1 14-16,2 0 14 0,-2-1 5 0,0 0 16 0,0 2 8 15,0-5-16-15,0 4-8 0,0-1-13 0,-2 0 6 16,2 3-7-16,0-3 5 0,-2 3-2 0,2-1 0 16,-1 0 0-16,-1 2 3 0,1 1-7 0,1-1-15 0,-2 2 2 15,0 0-2-15,-2 0-9 0,3 1-4 0,-1 0-14 16,-3 1-15-16,2 2 2 0,0 0 7 0,-4 2 0 15,-2 2-3-15,1 2-2 0,-5 3 3 0,-1 2 7 0,-2 2 2 16,1 2-2-16,-3 0-9 0,-2 2-6 0,1-2-6 16,1 4-5-16,1-2-3 0,4 0-10 0,-1 0-3 15,4 1 9-15,2-1-14 0,4-2 4 0,2 0 5 0,4 1-6 16,-1-4-4-16,6 0 5 0,-1 0-3 16,4-5-28-16,4 3-14 0,0-6-46 0,3 0-41 15,1-4-40-15,2-2-45 0,-1-3-64 0,5 0-59 0,-7-7-51 16</inkml:trace>
  <inkml:trace contextRef="#ctx0" brushRef="#br0" timeOffset="13413.2839">20317 14175 2041 0,'14'-14'18'0,"-4"3"17"0,-2 5 15 16,0-2-2-16,-5 4-2 0,-2 4 5 0,-2 2 0 15,-1 1 2-15,2 1-5 0,-1 2-6 0,-1 1-11 0,-1 7 5 16,-2 1 6-16,2 2-4 0,2 5-1 0,-6 2-4 15,4 3-9-15,0 4-11 0,-2-2-3 0,2 3-5 16,3-1-10-16,3 3-20 0,2-3-38 0,1 0-56 16,1-1-71-16,2-1-74 0</inkml:trace>
  <inkml:trace contextRef="#ctx0" brushRef="#br0" timeOffset="14505.5099">21161 14508 1820 0,'5'-14'30'16,"-2"-1"19"-16,-3 1 12 0,0-1 12 0,-4 2 13 15,0 3-2-15,-4 0 6 0,0 1 12 0,-1 5-26 0,1-4-17 16,-2 5-11-16,0 0-9 0,0 1-8 0,-1 2 2 16,0 2-8-16,1-1-4 0,-1 4 0 0,-3 2-2 15,0 1 2-15,1 1-11 0,1 3 2 0,-4 2-2 16,3-1 8-16,3 1-12 0,0 0-6 0,2 1 6 15,1-1-6-15,6-3 4 0,-3 2-7 0,6-3 3 0,0-2-3 16,3 3 3-16,-1-5 5 0,4 2-10 0,3-2 1 16,0-3 5-16,2 2 5 0,3-2-7 0,-2-2 1 15,3 2-5-15,1-5-2 0,-2 2 1 0,-1-1 6 0,0 0-7 16,2-1-2-16,-1-2 3 0,-1 2-3 0,2-1 6 16,-4 1-3-16,4-2 3 0,-3 0-6 0,0 0 6 15,2-1-3-15,-4 2 2 0,2-3-2 0,-1-1 1 16,0-1 2-16,-1 3 0 0,-2-3 5 0,0-1-1 15,0-1-1-15,-1 0 0 0,-1 1-3 0,1 0 5 16,-5-2 1-16,1 2-2 0,0 1-1 0,2 0 3 0,-4 3 5 16,1-1 10-16,-2 1 10 0,-1 1-9 0,-1 3 20 15,2-1 11-15,-4 0 19 0,2-1 3 0,-1 3 2 0,-4 0-17 16,4 1-7-16,-2 1 7 0,1 2-21 16,-3-1-11-16,0 5-20 0,0 1-5 0,1 0-5 15,-4 2 7-15,3 3-1 0,1 0-4 0,-3 3 1 0,2 1 2 0,2-2-4 16,0-1 1-16,3 4 3 0,3-2 1 15,-1-2-2-15,1-1 5 0,3 0-4 0,1-2 3 16,1-1 4-16,2-1-4 0,2-2-5 0,2-1-3 0,3-4-7 16,4 0-6-16,-1-3-1 0,4-1-9 0,3-3 8 15,-2 0-3-15,5-4 3 0,-3 2 1 0,-2-3 6 16,-2 0 8-16,-3-1 0 0,1-2 4 0,-5 0-10 16,-1 0-6-16,-2-1-6 0,-1-1 5 0,0-5 11 15,-3 2-12-15,0-2 7 0,-2 0 3 0,-1 1 11 16,-2-3 14-16,-3 2 12 0,-1 1 6 0,0 3 9 0,-3-1 12 15,-2 5-7-15,0 0 3 0,-1 3-10 0,-5-1-4 16,5 6-3-16,-2-1-9 0,-3 3-15 0,5 1-17 16,-3 0 4-16,1 3-9 0,4 2 7 0,-4 0-6 0,3 2 7 15,0 1-4-15,2 0-1 0,2 2 13 0,-1 1-2 16,2 0 13-16,2 4-12 0,-2-2 7 0,4 3-6 16,1 1-5-16,2 0 12 0,0 0-11 0,3 3 11 0,0-3-11 15,3 2 6-15,0 0-3 0,0 0-6 0,1-1 14 16,2 1-8-16,-3 0-6 0,-2-2 0 0,-1 2-3 15,0-3 1-15,-3-2 5 0,-1 0 2 0,0-4-4 16,-3-1-4-16,-1 2 12 0,-1-5-3 0,-1-1 5 16,0-1-4-16,0-1 9 0,-3-3-7 0,2 0-1 15,-1 0 8-15,-2 0 1 0,0-1-6 0,0 0 6 0,-3-2-1 16,2 1-12-16,0 0 7 0,-2-1 5 0,1-1-10 16,2-2-4-16,0 2-1 0,-1-1-10 0,3 0-9 15,0 0 4-15,2-2-10 0,0-1-12 0,2-1-6 16,3-1-7-16,1 1-4 0,2-3-12 0,6-3 7 0,-1 0-8 15,4-4-4-15,3 2-2 0,3-3-3 0,-1-1-4 16,3-2 9-16,2-1 20 0,2-1-2 0,-1 0 8 16,-1 1 9-16,3 2 9 0,1 2 14 0,-1-1 9 15,-2 4 1-15,-1 5 6 0,-4 0 3 0,-2 0-4 16,-4 4 10-16,-3-1 12 0,-4 3 15 0,-4-1 13 0,-4 0 1 16,0 2 3-16,-2 1 8 0,-4 2 3 0,1-3 2 15,-3 0-2-15,-1 4-8 0,2 1-7 0,-4 0 1 16,1 0-10-16,0 3-3 0,-2 0-9 0,2 2-1 15,-1 1-7-15,0 2-10 0,0 3-1 0,2 1-6 0,1 2-2 16,3 0 3-16,-1 4 13 0,4 0-7 0,0 3 5 16,4-1-1-16,0 0 1 0,1 1 4 0,5 0-5 15,-1 0-1-15,2-2-6 0,1 3 8 0,0-1-2 16,-1 1-1-16,1-1-1 0,1 0-9 0,-3 0 10 0,2 0-5 16,0-1-5-16,-4-3-3 0,1 0-8 15,-1-2 0-15,-2-1-6 0,-3-3 2 0,1-3-15 0,-3-2-20 16,1 1-19-16,1-5-36 0,-6 2-41 0,1-3-64 15,1 0-66-15,-3-1-76 0</inkml:trace>
  <inkml:trace contextRef="#ctx0" brushRef="#br0" timeOffset="26025.1411">20743 11012 3698 0,'-17'-2'8'0,"4"-3"22"0,1 0 15 16,4-6 12-16,-1 3 6 0,4 3-5 0,2 1-3 15,5 1 4-15,4-1 4 0,5 3-16 0,7-3-3 16,5 1-5-16,7 1-4 0,8-5 3 0,6 5 7 0,7-5-5 16,6 3-8-16,6 0-8 0,6 1-9 0,1 1-8 15,3 1-2-15,3 1-1 0,-3 0 1 0,-1 1-5 0,-2 2-17 16,-5-1-13-16,-7 1-29 0,-4-1-24 15,-8 2-41-15,-6-1-34 0,-5 2-51 0,-6-3-42 0,-6 2-58 16,-7-3-44-16,-3 4-36 0,-2-1-53 0</inkml:trace>
  <inkml:trace contextRef="#ctx0" brushRef="#br0" timeOffset="26308.35">20783 11671 2800 0,'-10'8'8'0,"3"-3"15"16,4-8 11-16,6 2-1 0,4 1 9 0,2-1 16 15,5-3 10-15,7 0 30 0,5-3 18 0,6-2 4 16,6 1 2-16,5-4 4 0,6 0-9 0,4 1-16 15,4-3-10-15,6 1-25 0,-1 0-28 0,3 1-19 16,3-1-14-16,0 1-10 0,1 0-1 0,-2 1-17 0,-4 0-38 16,-3 3-38-16,-5 0-57 0,-7 2-48 0,-4-2-61 15,-7 1-51-15,-7 3-57 0,-7-2-68 0</inkml:trace>
  <inkml:trace contextRef="#ctx0" brushRef="#br0" timeOffset="26580.0177">21250 12068 3321 0,'-3'4'-7'0,"3"2"14"16,-4-4 2-16,4-7 11 0,4 4 2 0,-4 2 3 0,6-1-2 15,1-1 7-15,6 1 12 0,5-3 2 0,7-2 11 16,5 2-4-16,8-4-3 0,6 2 5 0,3-2-1 16,5 2-8-16,1-4-4 0,1 4-21 0,3 1-22 0,-3 0-15 15,3 0-20-15,-5 1-40 0,0 1-44 0,-8-2-39 16,2-1-54-16,-10 2-53 0,1-2-51 0,-11-2-43 0,-2 3-35 16</inkml:trace>
  <inkml:trace contextRef="#ctx0" brushRef="#br0" timeOffset="26836.6087">21413 12330 1765 0,'-16'16'11'16,"0"-5"4"-16,7-4 12 0,2-3 9 0,2 2 15 0,5 0 9 15,0-1 23-15,0 1 15 0,3 0 15 0,4-1 7 16,3 1-2-16,0-2 5 0,3 1-12 0,1 0 7 0,4-1-12 15,2-1-7-15,4-3-12 0,2 1 5 0,4-1 0 16,1 0-11-16,5-1 5 0,4-2-22 0,1 2-8 16,5-2-7-16,-2 1-13 0,3-1-15 0,3 3-18 15,0-1 5-15,0-1-21 0,-2 2-10 0,3 0-34 16,-7 0-30-16,0-2-48 0,-1-2-56 0,-6-1-57 0,-3-1-67 16,-3-3-49-16,-5 1-53 0</inkml:trace>
  <inkml:trace contextRef="#ctx0" brushRef="#br0" timeOffset="29906.5141">23304 11398 2164 0,'-1'-5'14'0,"-1"4"10"0,1-3 6 0,-2-4 1 15,3 4 0-15,-2 3 3 0,2-2-4 0,0 3 7 0,0 0-7 16,-1 0-4-16,-1 3 5 0,2-2 5 0,0-1 4 16,0 0-6-16,0 3 7 0,0-2-6 0,0 3-6 15,0-3-2-15,0 0 2 0,2 1 4 0,-1 2 20 0,-1-3 14 16,5 3 7-16,-4 2 2 0,4-1 12 0,2 3 2 16,-3 1-10-16,4 0-3 0,0 0-18 0,0 3-7 0,0 1-2 15,0-1 8-15,4 5-9 0,-4 0 4 16,2 2 0-16,2 3 1 0,-2 2-4 0,2 1 7 0,-2 6-5 15,3 1-8-15,-1 0 0 0,-2 4-10 0,1 3-3 16,1 1-3-16,-2 0 0 0,1 3-13 0,2 1-5 16,-4 1 5-16,2 2-7 0,-1-1 2 0,-1 1-5 0,-1-1 2 15,3 3-4-15,-3 0-3 0,0-2 14 0,1 2-8 16,-2-1-6-16,-2 1-1 0,-1 2 7 0,-2-1-4 16,1-2-2-16,-3 3 7 0,-1-2-12 0,-1-3-2 15,2 0 17-15,0 3 5 0,0-6-10 0,-2 2 3 0,2-1 1 16,-3 0-1-16,3-1 11 0,-3 3-8 0,0-5-9 15,0 3 1-15,-2 0 4 0,-3 1-2 0,3-1 4 16,-1-1-1-16,0 2-10 0,-4-2 7 0,2 1 2 16,0 1-5-16,0-3 8 0,-2-1-9 0,2 3 6 0,-2-2-4 0,-1 0-3 15,0-1 4-15,1 2 4 0,1-2-3 16,0 0-3-16,-1 1 8 0,-1-1-8 0,1 0-2 16,-1 1 8-16,1-2-3 0,-2 3-5 0,3-3 3 15,-4 1-3-15,4 0-1 0,-7-2 1 0,5 0 3 0,-2-2-5 16,-3 1 4-16,3-3-5 0,-4 2 5 0,-3-3 1 15,1 1-1-15,2-1 6 0,-3-1-1 0,1 0-2 16,-1-1-3-16,2 2 5 0,0-3-7 0,1 3 0 16,-3-2-4-16,3-1 1 0,-1 2-2 0,1-3 8 15,1 1 2-15,-4-4-1 0,3 4-3 0,-3-5 8 16,0 1 0-16,2-2-8 0,-2-1 1 0,-1 0 0 0,2 0-2 16,-1-2-4-16,-2 0 6 0,1-1-5 0,-1-1 3 15,-2 2 3-15,-1-3 6 0,1 3-8 0,2-2-1 0,-5 1 9 16,5-1-9-16,-5 0 3 0,2 1-1 0,3-2 1 15,-4 0-3-15,1-1 2 0,2 1 5 0,-3-1-6 16,4 1 6-16,-2-1-4 0,-1-1 4 0,2 3-5 0,-3-4 10 16,2 1-9-16,-1 0-3 0,1 0 4 0,-1-2 3 15,2 0 0-15,0-3-2 0,-1 2-5 0,3-3 1 16,0-2 3-16,3 1 4 0,-2-1-9 0,2-2 1 0,0 0 0 16,0-2-4-16,6 2 8 0,-3-2-11 0,1-1 10 15,4 0-8-15,-2 0 10 0,4-1-8 0,0 1-11 16,2-1-6-16,-2 0-6 0,3-1-13 0,0 0-15 0,1 1-19 15,0-1-22-15,1 0-35 0,0-2-18 0,-1 1-43 0,1-1-35 16,1 2-39-16,-3-2-53 0,3 0-45 16,-1 1-48-16</inkml:trace>
  <inkml:trace contextRef="#ctx0" brushRef="#br0" timeOffset="30309.8377">21842 15570 2334 0,'2'0'14'0,"0"0"21"0,-1-3 11 0,2 3 6 16,-3 2 6-16,-1-1 11 0,-1 4 6 0,-1 2 23 0,-3 1-9 15,1 5 0-15,0 4 8 0,-3 0 7 0,-2 7 7 16,0 4 0-16,-5 2 6 0,-2 4-7 0,1 0 3 15,-3 2-21-15,-1 0-9 0,2 1-2 0,-2-1-12 0,0-3-9 16,4-3-11-16,0-1-16 0,3-2 0 0,3-3-6 16,1-2-7-16,5-3-7 0,-3-2-5 0,7 0-1 15,0-1 5-15,0-3-9 0,5-1 4 0,-2-4 4 0,4 1-2 16,3-4-3-16,2-2 6 0,3 0 8 0,3-2-10 16,4-1 7-16,1-4-10 0,4 3-2 0,6-3 0 0,-1-1 4 15,3 0 1-15,1-1-14 0,2 2 6 0,2 0-2 16,-2-1-2-16,1 2 7 0,-2 1 0 0,-1 0-8 0,0 1-14 15,-3-1 7-15,-1 0-13 0,0 2-9 0,-4-2-11 16,1 0-11-16,-6 1-21 0,0-2-6 0,-3 3-15 0,0-1-31 16,-3-2-13-16,-5 2-24 0,-1 1-31 0,-1-2-43 15,0-1-23-15,-1 1-44 0,-5 0-22 0,1-2-32 16</inkml:trace>
  <inkml:trace contextRef="#ctx0" brushRef="#br0" timeOffset="39952.684">15782 9424 1581 0,'0'-5'6'0,"0"-3"15"0,-1 4 21 15,1-6 9-15,0 2 10 0,-4 2 12 0,3 1 4 16,-1 0 16-16,1 0 6 0,-1 2 12 0,2 2-4 16,-3-2 4-16,3 3-7 0,0 0-7 0,0 0-2 15,0 0-13-15,5 3-16 0,-5-2-23 0,0-1-25 0,3 3-12 0,-3 0-1 16,0-1-5-16,0 2-11 0,0 1-2 15,1 3 11-15,-1 2-7 0,4 4 9 0,-4 0 2 0,1 4 2 16,3 1-2-16,-3 2 8 0,2 1 2 0,1-2-7 16,-3 1 4-16,2-3 0 0,2-1-2 0,-2-3-4 15,2-2 6-15,-2 0 3 0,2-4 11 0,0-2 7 0,-2-3 16 16,3 2 3-16,0-3 8 0,2-2 0 0,0-2 3 0,8 0-8 16,-2-4-10-16,8-3-5 0,3 1-15 0,5-5-7 15,4-3-10-15,2-2-1 0,4-2-7 0,4-4 10 16,-1 2 0-16,1-3 0 0,-1-3-2 0,0 1-5 15,-1-2 4-15,-2 0 1 0,0 0 0 0,-2-2-4 16,0 2-2-16,-1 0-9 0,-1 2 1 0,-5 2 3 0,1 2-7 16,-4 1-5-16,0 0-4 0,-3 5-15 0,-1 2-15 0,-2 1-9 15,-5 2-11-15,2 2-26 0,-2 0-40 0,-2 3-39 16,-4 0-50-16,0 3-29 0,-2 1-42 0,-2 2-54 16</inkml:trace>
  <inkml:trace contextRef="#ctx0" brushRef="#br0" timeOffset="47612.237">3907 14894 725 0,'0'-3'0'0,"0"2"8"16,3-2-4-16,-3 0 12 0,2 3 3 0,-4-2 8 15,4 0 16-15,-2 2 18 0,0-2 13 0,1 1 3 0,-1-1 24 16,-1 2-9-16,2 0 8 0,-1 0 4 0,0 0-11 16,2 0 1-16,-2 0-2 0,0 0 3 0,0 0-11 15,3 0 19-15,-3 0-5 0,0 0 2 0,0 0 4 0,0 0-5 16,0 0-1-16,-2 0-7 0,1 0-2 0,-1 2-18 15,2 0-8-15,0-1-6 0,-1-1-11 0,-1 0-10 16,2 0-8-16,0 0-5 0,0 0-1 0,2 0 3 0,-1 0 8 16,2 2 4-16,-1-2 10 0,3 1 6 0,0-2 4 15,4 2 2-15,2-1 1 0,-1 1-1 0,2-1-7 16,2 0-10-16,2 0-4 0,0 2-7 0,0-1-4 16,1-1 8-16,1 0-3 0,2 3-1 0,-1-3 1 15,2 1 8-15,1 0-3 0,0 1 0 0,2 0-8 0,2-1-6 16,0 2-2-16,0-3-5 0,1 2-3 0,0 0-9 15,-1 1-1-15,-1-2-5 0,-1 0 7 0,-1 2-8 16,1-3 11-16,-2 3-3 0,-1-2-3 0,1-1 1 0,-1 0 2 16,1 2-4-16,0-1 6 0,-3 0-1 0,4 0-14 15,-2-1 3-15,1 0 12 0,-1 0-5 0,-1 0-2 16,-1 0 0-16,-1 0 0 0,2 0 4 0,-6 0-4 16,4 0 2-16,-4 0-5 0,-2 2 8 0,1-1-7 15,1-1 9-15,-1 0-4 0,-3 0-6 0,4-1 11 0,-3-1-6 16,4 2 3-16,0-1-9 0,-3 0 9 0,1 0-1 15,1 1-8-15,1-2 3 0,-3 2-3 0,1 0 11 16,-2 0-9-16,1 0 5 0,0 0-6 0,-1 0 10 16,3 0-1-16,-3 0-6 0,0 0 4 0,0 0-8 0,-1 0 9 15,2 0-5-15,-4 0 4 0,2 0-11 0,0 0 2 16,0 0 13-16,0-3 5 0,-2 2 6 0,3 0-1 16,-3-1-4-16,3 2 3 0,-2-1 6 0,1 0 5 15,-2-2-3-15,1 3-15 0,-1 0-3 0,-2-3-1 16,1 3 9-16,-1-1 4 0,0 1-16 0,0 0-1 0,-2 0 3 15,1 0-2-15,-2-1 4 0,3 0-6 0,-2 0 6 16,-2 1-10-16,1 0 5 0,-1-1-1 0,3 0-4 16,-2 1 1-16,0 0 4 0,-1 0-2 0,4 0-4 15,-3-1 1-15,0 2 1 0,-1 0 6 0,1-1 1 0,-2-1-7 16,1 1-1-16,0 1-1 0,-1-1-14 0,-1 0-2 16,0 1-13-16,0-2-28 0,0 1-27 0,-1 1-29 15,-1-1-53-15,0 0-62 0,1 1-66 0,-2 0-79 16,-1 0-101-16</inkml:trace>
  <inkml:trace contextRef="#ctx0" brushRef="#br0" timeOffset="49983.5495">8782 13286 2029 0,'-3'-6'2'0,"-2"4"6"15,0-2 15-15,3-2 4 0,-3 1 11 0,-2 3 3 16,1-1 9-16,1 1 13 0,0 0 11 0,-2 2 9 0,3-3 0 16,-4 3 9-16,2 0-13 0,-1 0 3 0,1-1-3 15,-2 1-7-15,2 0-4 0,-2 0-13 0,3 1-11 16,-1-1-5-16,-4 3-6 0,4-1-4 0,0 1 0 16,-2 2-7-16,-5 2-7 0,0 1-4 0,-1 1-2 0,0 3 3 15,-6 3 18-15,2-1-5 0,-4 6-2 0,0 1 11 16,-3 1-1-16,0 4 4 0,2-1 2 0,-2 4-4 0,-2-1-10 15,2 2 8-15,0-1-3 0,2 0-6 0,1 0-2 16,2-5 1-16,2 2-4 0,2-3-6 0,4-4 3 16,1-2 1-16,-2-1-2 0,5-3-3 0,2-2 0 15,0-1-1-15,1-3-6 0,2-1 4 0,-1-1-5 0,3-1-6 16,-1-1 2-16,0-1-3 0,2 0 3 0,-1-2-19 16,1 2-15-16,-2-2-21 0,-2 1-40 0,4-1-41 0,0 0-47 15,-3 0-56-15,-2 2-62 0,0-1-42 0,-1 1-42 16</inkml:trace>
  <inkml:trace contextRef="#ctx0" brushRef="#br0" timeOffset="50375.8147">7979 13701 1646 0,'0'-5'0'0,"0"1"0"0,-2-1 9 16,4 2 7-16,-4-2 13 0,0 3 12 0,1-2 13 15,-1 3 13-15,0-1 29 0,1 2 16 0,-2-2 7 0,2 2 7 16,1 2-6-16,-2-2-14 0,0 2-15 0,1-1-19 16,1 1-23-16,-2 0-23 0,1 3-16 0,1 0-11 15,-4 4-5-15,3 4 4 0,-4 2 11 0,0 2 7 16,-2 4-5-16,2 1 2 0,-2 2 3 0,1 0 4 0,3-2-7 16,-1-3-2-16,3 0-4 0,1-2 1 0,3-5 7 15,0 0 9-15,0-4 1 0,1 0 1 0,1-2 4 0,1-3 0 16,1 1 2-16,0-3-5 0,1-1-6 0,2 0-2 15,4-3-6-15,0 0-3 0,5-4-4 0,3-2 8 16,0-3-16-16,2-1 7 0,3-3 3 0,0-1-4 16,-1 0-1-16,0 2 2 0,-2-2-5 0,-1 0-5 0,-1 1 10 15,2 2-4-15,-5-1-1 0,0 2 0 0,-2 4 5 16,-4-1-4-16,-2 3 13 0,0 3-8 0,-3-1 2 16,-3 2-2-16,0 1-4 0,-4 1-4 0,1 1-2 15,-1 0-13-15,-1 0-18 0,0 0-9 0,0 0-35 16,3 1-45-16,-1-1-52 0,-2 2-45 0,3-2-66 0,-1 0-63 15</inkml:trace>
  <inkml:trace contextRef="#ctx0" brushRef="#br0" timeOffset="57290.297">11891 13250 1496 0,'-2'-3'4'0,"-1"-2"24"16,3 0 15-16,-3 2 4 0,2-2 12 0,-1 1 6 15,-1 1 13-15,3-1 14 0,-4 2 3 0,3-1-10 16,1 1-9-16,-3-1 8 0,-1 3-6 0,4-3-4 0,-1 3-5 16,-2-2-6-16,3 2 2 0,-2-2 1 0,-1 2-1 15,0 0-3-15,1 0-2 0,1 0 10 0,-2 0 11 16,-1 0-6-16,3 0 8 0,-2 0 0 0,-1 0 2 0,3 0-9 15,-4-1 7-15,3 2-10 0,-4-1-10 0,5 0 7 16,-4 2-21-16,2 0-7 0,-4 1-8 0,1-3-4 16,-2 3-4-16,2 2-2 0,-2-1-11 0,-2 1-3 0,0 3 1 15,0-2-4-15,2 2 1 0,-1-1 3 0,2 5 0 16,1-2-7-16,3 1 10 0,-1 2-2 0,3-1 1 0,-1 1 2 16,4 1-2-16,-1 0 0 0,6 1-5 0,-4 1 8 15,4-1-9-15,-3 0 3 0,5 1-4 0,1-1-4 16,0-1 5-16,0 1-14 0,2-3-3 0,-3 1-5 15,4-1-14-15,0-2-21 0,-1-1-20 0,-2-2-25 16,-1 1-37-16,2-2-16 0,-3 1-36 0,2-4-51 0,-4 0-35 16,0-1-50-16,-1-2-38 0,0 3-41 0</inkml:trace>
  <inkml:trace contextRef="#ctx0" brushRef="#br0" timeOffset="57491.3985">12002 13174 1700 0,'1'-4'13'0,"-1"0"21"0,-1 2 22 0,2-3 11 15,-2 5 8-15,1 0 10 0,-4 0-4 0,4 0 0 16,-1 0-18-16,1 5-18 0,-2-3-28 0,1 2-4 16,1 0-11-16,-2 4-7 0,2 1 5 0,2 1 1 0,1 2-1 15,2 4-7-15,-2 0-11 0,4 0-45 0,1 2-57 16,4-2-53-16,0-2-79 0</inkml:trace>
  <inkml:trace contextRef="#ctx0" brushRef="#br0" timeOffset="58644.7069">12487 13309 2232 0,'-11'-4'12'0,"1"-1"15"0,-2 2 14 0,0-3 9 16,-2 1 5-16,2 2-2 0,0 0 2 0,-2 3-1 16,3 3-1-16,0-3-11 0,3 4-10 0,2 0-9 15,-2 2-1-15,-1 0 0 0,4 0-1 0,2 4 2 0,-1 0-14 16,1 0-4-16,3 4 1 0,0-2 0 0,2 2-6 16,1 1 0-16,2 0 0 0,0 0-2 0,4-1 4 15,-1-2 0-15,0 0-4 0,1 0-3 0,-3-2-4 0,3 0 8 16,-1-3-2-16,-1 0-3 0,-1-4-5 0,1 3 4 15,-2-3-2-15,3-3 5 0,-1-2 4 0,1-1-9 16,0-1 6-16,0-2 0 0,5 0 6 0,-5-4-2 0,1 0 2 16,4-2-13-16,-5 2-1 0,2-1 5 15,-1-2-11-15,-5 1-4 0,4-2 3 0,-1 2 2 0,-1-1 0 16,-1 1 12-16,-1 0 4 0,0 0-3 0,-1-1 10 16,-3 1 9-16,2 3 8 0,-2-1 1 0,0 1 12 15,0 3 11-15,-2-1 18 0,-1 5 8 0,3 0 4 0,0 0 12 16,-2 2-11-16,0 0-7 0,2 1-17 0,-1 0-14 15,1 1-27-15,-2-1-6 0,1 0-3 0,1 2-24 16,0 1 0-16,0 0 5 0,3 2 5 0,-2 1 8 0,3 1 1 16,-1 1 1-16,2-1-6 0,0 2 7 0,0 0-4 15,3-1-15-15,1-2-4 0,-1 1-21 0,1-2 9 16,0-3-16-16,3-1-12 0,0-2-14 0,-2-1-12 0,2-2 7 16,1-2 3-16,-4 2 5 0,5-6-8 0,-2 1 12 15,-1-1 10-15,0 1 12 0,0-4 4 0,1 1 7 16,-1-4 4-16,-1 2 4 0,2-3 4 0,0-1-8 0,-1-3 4 15,0 2 2-15,-2-4 7 0,3 0 0 0,-5-3-2 16,1 1 9-16,-1 0 9 0,-4 2 19 0,2 0 20 16,-4 5 18-16,2 1 16 0,-3 3 16 0,-3 1 19 0,2 6 14 15,-3 0-2-15,1 1 3 0,-2 3-15 0,1 0-6 16,0 1-14-16,-1 1-5 0,1 0-17 0,-1 1-16 16,2-1-14-16,2 2-12 0,-3 0-2 0,4-2-11 15,-1 4 2-15,1-1-8 0,0 2 2 0,0 0-4 0,1 3 15 16,3 2 3-16,-1 1 5 0,2 4 4 0,0-1 0 15,2 3-4-15,1 1 0 0,2 0 0 0,0 2-8 16,0 0 1-16,1-1-10 0,3 2-6 0,-3-1 1 0,3-3 3 16,-2 3-2-16,0-1-2 0,-1-3 2 0,-3 1-3 15,5-2 2-15,-5-2-4 0,-3-2 9 0,1-1-7 16,-1-1-3-16,-4-1 11 0,-1-1 8 0,0-2 1 16,0 0 11-16,0-1 5 0,-1-1-8 0,-4-3 7 15,3 3 3-15,-2-1-4 0,2-2-10 0,-3 0-5 16,0 2-4-16,-2-4 1 0,2 1 5 0,2-3-7 15,-2 1-9-15,-2 1-13 0,4-1-14 0,0-1-17 0,-1-1-26 16,2-2-22-16,-1-1-19 0,1-1-19 0,4-1-6 16,0-5-3-16,-1-2 4 0,7-2 21 0,-4-2 22 15,6-1 16-15,0 2 17 0,2-2 19 0,-2 1 16 0,1 1 13 16,1-1 8-16,0 4-1 0,1 0 1 0,-1-3 4 16,2 4-3-16,-1-1 4 0,1-1-4 0,0 2 8 15,-1-1 9-15,1 1 1 0,-1 0 6 0,-3 2 8 16,-2 2 4-16,1 0-5 0,-1 0 11 0,-3 2 0 0,2 2-1 15,-6-1 8-15,6 2 9 0,-5 2-4 0,-1-2 6 16,1 2 9-16,-2 3 24 0,0-1-17 0,0 0 3 16,-3 3-3-16,1 0-8 0,0 0-6 0,1 0-14 0,-3 3-9 15,4-1-31-15,-1-2 9 0,-1 2-12 0,1-1-14 16,1 2-8-16,0-1 1 0,0 2 5 0,0 1-2 16,-2 1 4-16,0 3-4 0,2 0 9 0,0 3 9 0,0 1 2 15,0 3-1-15,0 1-6 0,2 0 6 16,0-2-12-16,1 2 14 0,0 0-11 0,2 0 6 0,1-3-3 15,1 1 2-15,2-1 2 0,-1-2 1 0,2 1 15 16,0-2-17-16,2 1 10 0,0-2-8 0,1 2-2 16,1-4 3-16,-1 4 4 0,1-3-5 0,2 1-7 15,-4-3 4-15,1 3 0 0,0-3 1 0,-4 0-2 0,4-2-4 16,-5 3 3-16,-2-3-3 0,-1 2-2 0,1-3 3 16,-3-1-2-16,-1 2-6 0,-4-2 3 0,-1-1 2 15,0 3 2-15,-2-1 5 0,1-1-1 0,-1 4-20 16,-5-2-19-16,-1 0-12 0,3-1-17 0,-3 1-31 15,0-2-25-15,2 0-40 0,-3-1-35 0,2 1-37 0,0-2-57 16,0-1-77-16</inkml:trace>
  <inkml:trace contextRef="#ctx0" brushRef="#br0" timeOffset="60394.5936">14296 12792 864 0,'-3'3'25'16,"-2"-2"23"-16,4-2 13 0,-2 1 20 0,-2 0 19 0,2 0 14 16,0 0 10-16,0 0 19 0,-1-3-5 0,3 3-6 15,-2 0 0-15,3 0-2 0,-2-1-15 0,-1 0 4 0,1 0 2 16,1-1 0-16,1-1-6 0,-3 3-3 0,6-2-10 15,-3 0-7-15,0 1-10 0,1 0-11 0,1 0-15 0,-2-1-13 16,1-1-18-16,3-2-10 0,-1-1-1 0,2 0-7 16,0-3 3-16,-1 1 0 0,5-4 5 0,-1 2-4 15,1-1 5-15,3 3-3 0,-6-1-1 0,4 1 4 0,1 2-2 16,-2-2-5-16,1 4-4 0,2-1 1 0,0 2 1 16,-1 0-4-16,3 1 4 0,-1 2-9 0,-1 2 1 15,-2 2 1-15,-1 2 10 0,-1 1-2 0,1 5 19 16,-2 3 0-16,-2 2 2 0,0 1 8 0,-2 3 4 0,-3 3-2 15,1 0-4-15,-2 1-6 0,-1-2-19 0,-1 2 1 16,1-1-7-16,-1-2-2 0,0-3-2 0,3-2-1 0,-2 0-2 16,2-5 4-16,0 0 1 0,2-3-3 0,-2-4 1 15,1 2-3-15,-1-3-1 0,2-2 9 0,0-2-3 0,-2 0-2 16,0 0 3-16,0-1 11 0,0 1-4 0,0-2 3 16,1-1 0-16,-1 2-3 0,0-2-5 0,0 0 0 15,2-2-4-15,0 1-9 0,-1-3 1 0,1-2 3 16,-2-1-2-16,1-1-6 0,4-3 0 0,-2-1 2 15,2-2-4-15,-2-4-2 0,2 1-7 0,1-2-13 0,2-2 2 16,-2-2 2-16,1-3 5 0,-1 3 1 0,0-2 6 16,0 0 9-16,1 3-2 0,-4 1 20 0,2 2-4 0,-2 4-8 15,-1 1 4-15,-1 2 1 0,1 2 2 0,-2 1-5 16,0 2 10-16,-2-1-17 0,2 3 4 0,0 2 11 16,0-1 0-16,0 2-10 0,0 0 4 0,0 1-7 15,0 2-1-15,0 0 9 0,0-1 2 0,0 2-5 16,0-2 0-16,0 3 4 0,0 0-4 0,0 0 4 0,0 3 1 15,2-2-1-15,-2 2 3 0,0 1 4 0,4 4 12 16,-2 1 19-16,3 1 5 0,-4 5 9 0,4 2 4 0,1 3-4 16,-1-1-9-16,3 5 3 0,0 0-11 0,-2-3-12 15,2 1-12-15,1 0-5 0,1-2 0 0,-2-1 5 16,3-2-2-16,-2 0 3 0,3-5-10 0,-2 2-1 0,-2-3 10 16,2-2-3-16,1-1-5 0,-2-4-4 0,0 0 2 15,-3-3-8-15,1 1 8 0,-2-2-13 0,3-2 4 16,-3 0-22-16,0 0-28 0,-2-2-26 0,5 0-34 15,-2-1-49-15,1-4-54 0,2-2-43 0,4 1-80 0,-2-6-61 16,1-1-93-16</inkml:trace>
  <inkml:trace contextRef="#ctx0" brushRef="#br0" timeOffset="64289.1949">15028 12448 2266 0,'0'0'31'0,"0"0"24"0,0 0 30 16,0 0 20-16,0 0 12 0,0 0 16 0,0 0 5 15,0-15 13-15,0 15-21 0,0 0-11 0,0 0-21 16,0 0-16-16,0 0-8 0,0 0-17 0,0 0-2 0,0 0-11 16,0 0-12-16,0 0-8 0,0 0-1 0,0 0-2 15,0 0-3-15,0 0 6 0,0 0-5 0,0 0-1 16,0 0 9-16,0 0-4 0,0 0-7 0,0 0 12 15,5 10-7-15,-5-10-40 0,0 0-25 16,0 0-43-16,0 0-45 0,0 0-56 0,0 0-82 16,33 20-81-16,-28-18-79 0</inkml:trace>
  <inkml:trace contextRef="#ctx0" brushRef="#br0" timeOffset="64598.1885">15183 12686 2576 0,'4'1'19'0,"-1"0"12"0,-3 2 9 15,4-8 5-15,-4 5 1 0,0 0 6 0,0 1-3 0,0 0 9 16,2 2-12-16,-2-3-2 0,1 2-3 0,1-2-9 0,-1 0 3 16,3 2-10-16,-4 0 7 0,3-2-10 15,-1 0-4-15,1 3-7 0,0-3-8 0,-1 4-2 0,2-3 3 16,1 2-4-16,-2-2 0 0,2-1-11 0,-4 0-12 16,3 0-17-16,-3 0-45 0,2-1-39 0,1 1-66 15,-3-3-73-15,1 0-88 0</inkml:trace>
  <inkml:trace contextRef="#ctx0" brushRef="#br0" timeOffset="65362.0244">15549 12180 2380 0,'-4'-1'27'0,"3"0"27"0,-3-1 27 0,4 1 9 16,-3-2 12-16,2 3-1 0,-3 0 6 0,3 0-10 16,-1 0-17-16,1 3-31 0,-2-3-16 0,1 1-12 15,2-1-13-15,0 2 3 0,2 0-4 0,1 2 12 0,-2 1-4 16,1 1 2-16,3 0-3 0,1 6 1 0,1 1 2 15,3-1 3-15,1 5-4 0,1 0-1 0,2 2-7 16,-1 2 6-16,2 0-8 0,0 1 1 0,-2-1-3 0,2 0-5 16,-1-1 1-16,-1 2 1 0,-4-3 2 0,4-2-7 15,-5-1 4-15,2-1 1 0,-1-3 1 0,-5 3-1 16,1-5 1-16,0 0-5 0,0-3 3 0,-3 0 5 0,2-3-2 16,-4 0-5-16,5-3 4 0,-5-1 4 0,1 0 2 15,1 0 7-15,-2-1-7 0,0-2 1 0,-5-2 1 0,2 2 4 16,0-1 0-16,0-1-11 0,0 0 3 0,-2-3-10 15,0-4 13-15,-1 3-10 0,-2-3-2 0,2 2-4 0,-1-4 1 16,-1-1 3-16,-1-1-10 0,-1-2 13 16,2-1-9-16,-2-1 4 0,2-1 2 0,-2 0 1 0,0 1-4 15,1-2 4-15,3 0 6 0,-2 2-8 0,1 1 4 0,1 0 4 16,2 2-9-16,0-1 2 0,3 4 4 16,1 1 1-16,-2 0 2 0,4 2-7 0,-1 0-1 0,-1 1-4 15,7 4 11-15,-4-2-3 0,3 1-3 0,0 2 2 16,1 1-3-16,-1-1 0 0,3 2 4 0,-2 0 0 0,1 3-5 15,-2 0 2-15,1 2 0 0,2 2-3 0,-3-1-1 16,1 3 15-16,-1 2-9 0,2 1 5 0,0 3 3 16,0 2 2-16,0 3 2 0,-1 1 4 0,0 1-2 0,-3 0-8 15,1 0 9-15,-1 1-6 0,0 1-4 0,1-4 3 16,-5 0-9-16,3 0-1 0,-2-3-5 0,1 0-9 16,0-3-34-16,-1-2-30 0,3-1-36 0,-4-3-48 15,1 0-39-15,-1-1-42 0,2-4-36 0,-2 0-32 0,1 0-15 16,-2 0-17-16</inkml:trace>
  <inkml:trace contextRef="#ctx0" brushRef="#br0" timeOffset="65772.0455">15817 12317 645 0,'3'-9'16'0,"2"2"25"15,3-1 31-15,-4-1 24 0,1 4 24 0,3-3 22 16,-3 1 19-16,3 1 30 0,0 0 9 0,-2 1-9 0,-3 1-26 16,4 1-15-16,-4-2-3 0,1 5-21 0,0 0-4 15,-4 0-24-15,3 3-17 0,-3 2-6 0,5 2 4 16,-4 1-1-16,2 0-17 0,2 2 1 0,0 2-15 0,3 1-5 15,-2-1-7-15,-1 3-13 0,1-2-4 0,3 0-7 16,-1-1-8-16,-1 0-3 0,-1-3 2 0,3 0-4 16,-4-3 1-16,3-3 2 0,-1 1-4 0,-4-3-3 0,4-1 9 15,-3-1-10-15,-1-3-6 0,2 2-7 0,-4-4-9 16,4 0-13-16,-2-5-11 0,1 2-12 0,-3-1-5 16,3-4-4-16,-2 2 4 0,0-1 7 0,-2-4 14 0,1 3 8 15,-2-1 11-15,1-2 14 0,-4 0 1 0,4-1 10 16,-2 0 3-16,0-1 17 0,1 3-4 0,-3-1 20 15,3 2 11-15,-2 1 13 0,-1 1 18 0,3 2 16 0,-1 3 17 16,-1 3-12-16,1 0 7 0,1 2-12 0,1 2-7 16,-2 1-9-16,0-1-22 0,2 2-9 0,0 0-27 15,0-1-6-15,2 3-3 0,0-1-4 0,-1 3 6 0,2-1-6 16,2 5 14-16,0 0-4 0,2 2 11 0,-2 2 1 16,4 1-2-16,0 3 3 0,-1-2-12 0,3 1 8 15,-1 0-13-15,-1 0-5 0,0-3-1 0,3 1-9 0,-6-2-20 16,3-2-34-16,-1-1-27 0,-1-4-31 0,-3-2-37 15,1 0-27-15,3-1-52 0,-5-3-36 0,3-3-32 16,-2 1-26-16,1-1-39 0</inkml:trace>
  <inkml:trace contextRef="#ctx0" brushRef="#br0" timeOffset="66212.1335">16138 11916 1443 0,'-2'-8'28'0,"1"1"26"0,-2-2 19 15,3 2 28-15,0 2 11 0,-2 1 8 0,4 3 6 0,-2-2 5 16,0 3-30-16,0 3-14 0,3-1-11 0,-3 3-14 16,0 2 11-16,3 1-8 0,-2 4 5 0,3 3-2 15,2 3 6-15,0 4-10 0,1 1-5 0,2 0-17 0,1 6-20 16,-2-2 1-16,2 0-11 0,-2 0 0 0,2-1-7 16,1 0 1-16,0-3-3 0,-1 0 0 0,0-4 3 15,-1-2 0-15,-1-1-8 0,0-4-2 0,-3-1 8 0,-1-4-1 16,-1-2 6-16,-1-2-1 0,1-1 4 0,-2 0-4 15,-1-4 9-15,0 2 9 0,0-2-7 0,0-1-5 16,0-2-11-16,0-2 15 0,2 2-16 0,0-4-2 16,-2 0 0-16,0-2-8 0,1-2 3 0,-1-3 1 0,3 2 2 15,1-2-7-15,0-1 6 0,1 0 6 0,0-1-11 16,-1 1 0-16,3 2-2 0,-1 2 3 0,2 1 7 0,-2 1-10 16,2 2 5-16,0 2-3 0,1-1 13 0,1 3-8 15,0 0 4-15,-1 3-2 0,0-1-1 0,1 1 18 0,-1 2-10 16,3 2 11-16,-4 0 0 0,2 1 8 15,0 2 12-15,0 0 0 0,-1 3 3 0,-3 2-4 0,1 1 8 16,-3 1-5-16,0 3 5 0,-3 2 0 0,-1 0-8 16,-1 0 2-16,-3 0-1 0,1 4-9 0,-3-4-5 15,-2 3-3-15,-1-3-9 0,-3 1 4 0,3-2-12 0,-4 0-12 16,0-1-30-16,3-5-36 0,-2-1-36 0,3 2-54 16,-3-4-65-16,3-2-76 0,1-4-88 0</inkml:trace>
  <inkml:trace contextRef="#ctx0" brushRef="#br0" timeOffset="66647.5513">16611 12243 2007 0,'6'4'22'0,"0"-1"15"0,-1-6 14 15,0 3 8-15,-2 0-1 0,3 0 2 0,1 0 7 16,0 0 1-16,0 0-13 0,-2 0-21 0,-1-1-6 0,4-2-12 15,3-2 2-15,-4 2-2 0,2-3-7 0,0-1-2 16,1 1-5-16,1-3-11 0,2-1-3 0,-7 0-2 16,2 1-12-16,3-3-5 0,-6 0-2 0,1-1-6 0,0-2-11 15,-2 3 7-15,-3-2-11 0,1-1 0 0,-2-4 2 16,-2 0 0-16,1 1-4 0,1-6 5 0,-5-1 9 16,2-3 8-16,1-2 6 0,-1 0 14 0,0-2 11 0,-1 1 24 15,-1-1 18-15,-2 3 6 0,1 4 5 0,-2 4 12 16,-2 0 0-16,1 7-5 0,1 2 6 0,-5 4-21 15,4 1-2-15,1 5-10 0,1 2-1 0,-3 1-1 0,2 1 5 16,-1 1 0-16,-1 4 0 0,2 1 3 0,0 0-2 16,-2 1 11-16,-1 0 5 0,3 4-4 0,3-1 5 15,-1 5-3-15,3-1 0 0,-3 1 14 0,4 0-3 0,1 3-2 16,1-3 3-16,0 4 0 0,5 0-8 0,-1-1 8 16,1 2-1-16,1-3-11 0,0 1 1 0,3-2-7 15,1 0-7-15,-2-6-5 0,2 5-3 0,1-4-10 16,2-3-4-16,-4 0-5 0,4-2-16 0,-2-3-14 0,-2 1-25 15,1-2-20-15,-1-2-34 0,1-2-42 0,1 0-54 16,-3-4-67-16,1 0-56 0,4-2-62 0</inkml:trace>
  <inkml:trace contextRef="#ctx0" brushRef="#br0" timeOffset="66851.9302">16955 11918 1528 0,'2'0'28'0,"1"0"22"0,-2 3 41 15,3-6 24-15,-1 6 18 0,2 1 18 0,-2 1 10 16,2 0 10-16,1 3-20 0,2 0-9 0,-4 1-43 16,5 2-22-16,-5-1-16 0,5 2-17 0,-1 0-7 0,1 4-11 15,0-3-6-15,0 3-19 0,-2-2 5 0,1-2-3 16,2 3-4-16,-3-1-9 0,-1-5-12 0,2 3-19 16,-2-5-29-16,-1-1-25 0,-2-2-33 0,1-4-35 0,-1 3-50 15,-3-3-44-15,0-3-47 0</inkml:trace>
  <inkml:trace contextRef="#ctx0" brushRef="#br0" timeOffset="67010.6787">16996 11807 1963 0,'0'-3'18'0,"-1"1"10"0,2 0 10 15,-1-1-9-15,2 2-3 0,-4-2-10 0,4 3-11 16,-1 0-16-16,-1 0-33 0,2 0-44 0,1 0-41 15,1 4-37-15,3-4-40 0,1 4-35 0</inkml:trace>
  <inkml:trace contextRef="#ctx0" brushRef="#br0" timeOffset="67256.7669">17365 11800 1678 0,'0'-4'21'0,"1"-1"23"0,-1-1 23 16,2 1 15-16,-2-1 15 0,-2 0 14 0,1 5 13 15,-3-2 14-15,3 2-8 0,-1 1-13 0,1 0-18 16,-3 1-7-16,3 0-22 0,-4 2-13 0,2 1-11 0,2 3-13 16,-4 1-6-16,0 5-6 0,2-1-3 0,-2 2-1 15,2 6 15-15,-2 1 6 0,2 3 2 0,3-1 0 16,0 0-8-16,2 0 7 0,4-2-5 0,-5 3-5 16,4-7-10-16,0 0-4 0,1 0-1 0,5-5-3 0,-3 0-1 15,2-4-21-15,-1-2-11 0,5-3-23 0,3 0-38 16,0-6-33-16,0-2-46 0,1-2-52 0,0-2-55 15,2-1-61-15,-2-1-56 0</inkml:trace>
  <inkml:trace contextRef="#ctx0" brushRef="#br0" timeOffset="70211.5534">17722 11485 1507 0,'5'-6'31'0,"-2"0"20"0,-3 1 17 0,5-2 31 16,-1 1 12-16,-2 2 17 0,2 0 16 0,-2 1 19 15,-1-2-6-15,-1 3-3 0,0 1 1 0,-1-1-19 16,-1 2-8-16,2-1-9 0,-1 2-16 0,2-1-19 0,-2 1-26 16,1 0-24-16,0 2-16 0,0 0-11 0,0 0 0 15,0 3-1-15,1-1 0 0,1 3 1 0,1 3 1 16,0-1 7-16,4 2 4 0,-1 5 0 0,2-2-10 15,1 2 1-15,-1 0-1 0,2-1 1 0,1 0 4 0,0-3-1 16,1 0-2-16,1-4-5 0,-1 2 8 0,1-5-11 16,-1-1 7-16,2-2-2 0,-1 0-10 0,-1-1 5 0,2-2-1 15,-4-1-2-15,2-3-11 0,0 1-5 0,-3-2-3 16,4-1-16-16,-5-2-2 0,1 0-10 0,0-3-8 16,1 1 5-16,-2-2 1 0,-1-1 5 0,2 0-8 15,-5-3 18-15,1 1 0 0,2 0 11 0,-2-3 2 0,0 1-4 16,-1 0 16-16,-1 0 5 0,0 1 5 0,0 3-8 15,-1 1 17-15,-1 0-5 0,3 2 8 0,-4 2 4 16,0 0-2-16,1 3 1 0,-1 0 5 0,0 1 5 16,0 1-7-16,0 0 5 0,2 2-2 0,0 0 0 0,-2 1-5 15,0 0-2-15,1 0-7 0,-1 2 3 0,3 0-2 16,-2-1-8-16,1 4 16 0,1-1 8 0,0 3 15 16,2 2 2-16,2 3 9 0,2 0 2 0,0 2-4 15,0 3 19-15,3 3-10 0,-1 0-1 0,-1 2-15 0,4 2 2 16,-5 1 5-16,3 0-1 0,-2-2 6 15,0 1-10-15,1 4-9 0,0-4-5 0,-1-1 3 0,-2 5 0 16,1-6-7-16,0 3-7 0,1-1-1 0,-2-2-8 16,0 1 3-16,-2 0-2 0,1 1-3 0,2-4-1 15,-3 2-12-15,1-1 6 0,-3-1 3 0,4 0-1 0,0-2-5 16,-2-1 6-16,-1 0 1 0,2-1-4 0,-3-3 3 16,0-1-4-16,0 4 5 0,2-3-7 0,-6-3 4 15,4 0 1-15,-3 0-5 0,-1-1 2 0,2 1 0 16,-1-2 0-16,-1 1-6 0,-3 0 12 0,3-2 4 0,-1 2-3 15,1-1 0-15,-4 0-9 0,4 2 9 0,-3-1 3 0,1-1-5 16,-1 0-3-16,-1 1-2 0,1-2-5 0,0 1 3 16,-2-2 5-16,2 0-1 0,-2 0-2 0,1-3 3 15,1 4 1-15,-3-5-4 0,2 3 6 0,0-3-2 16,0 2 4-16,-5-3-1 0,2 2 7 0,-1-3-4 0,-2 0-4 16,1-2 8-16,0 0-9 0,-4-2 5 0,0 2-1 15,4-3-2-15,-4-2-13 0,0 0 8 0,1-1 5 16,-2 0 1-16,1-3-2 0,1 0 2 0,-1-1-6 15,1-3-2-15,-2 1 7 0,3-1-7 0,1-2-4 0,0-1-2 16,2-1 0-16,0 2-2 0,0-5-4 0,3 1 3 16,4 1-8-16,1-1 0 0,0 1-15 0,1 3-8 15,3-4-13-15,-3 3-15 0,5-1-21 0,0 2-31 16,-1 0-33-16,0-3-37 0,0 2-33 0,1-2-54 0,0-1-48 16,-1 1-66-16,2 2-64 0</inkml:trace>
  <inkml:trace contextRef="#ctx0" brushRef="#br0" timeOffset="72295.975">18480 11143 1274 0,'0'0'8'0,"-1"0"11"0,-1-1 15 0,4-2 9 0,-4 3 9 16,2 0 3-16,-1 0 9 0,-1 0 9 0,-1 0 6 16,2 3 3-16,1-3-6 0,-4 0-7 0,1 1-8 15,2 0 1-15,-3-1-8 0,3 3-2 0,-2 0-9 0,-1-2 0 16,1 6 10-16,-4-1-3 0,2 2 18 0,-3 2 3 16,0 1 7-16,-3 1-4 0,5 1 1 0,-6-2-17 15,4 3-12-15,-1-2 1 0,3 1-23 0,3-1 2 16,-1 0-11-16,1-3 0 0,3 2-6 0,0-1 9 0,2-2-3 15,1 3 0-15,2-5 13 0,1 5-5 0,3-5 8 16,-1 1-3-16,4 1 1 0,5-3-3 0,-3 0 2 16,7-1-7-16,-4-1-4 0,5-2 8 0,-1 0-11 0,1 2-4 15,-6-4-3-15,2 2-3 0,-5-2 2 0,0 1 4 16,-5 1-10-16,-2-1-8 0,-3 0 6 0,1 0 10 16,-4 2 6-16,0-1-3 0,-4 0-8 0,3-1 5 15,-1 3 6-15,-1-3 1 0,1 2-6 0,-1 0-9 16,1 0-3-16,-1 0 9 0,2 1-1 0,-4 3-5 15,1-4 0-15,0 5-1 0,1-2 2 0,-2 0 1 0,2 2 5 16,0-2-11-16,1 0 4 0,1 1 1 0,1-1 2 16,0 2-6-16,0-3 6 0,1 1 5 0,1 0-12 15,-1 2 4-15,4-3 0 0,-1 1 6 0,0 0 0 16,1-1 2-16,3 0 0 0,-4 0-7 0,5 0 7 16,-3 1 0-16,0-2-2 0,5 2-9 0,-3-2 0 0,3-2 7 15,-1 2-4-15,-1-2 3 0,1 2 0 0,1-3-1 16,-3 1 4-16,0-1 1 0,1 0-3 0,-4 3-8 15,-1-3 1-15,0 0-4 0,0 2 3 0,-2-2 1 0,0 0-5 16,-2 3 3-16,0-3-6 0,0 3 2 0,-2-1 1 16,0-2 7-16,2 4-4 0,-3 0 2 0,2 2 1 15,1 1-1-15,-2 1 5 0,0-1 2 0,-1 3-4 0,2 1 0 16,-1-1 6-16,-1 2-2 0,3-4 0 0,-3 4-4 16,2-3 8-16,2-1-8 0,-1 1 6 0,3 1 1 15,-2-3-12-15,3 1 13 0,-1-1-10 0,2-2 8 0,-1 4-6 16,1-6 8-16,4 2-2 0,-2-1-1 0,3 0 7 15,-1-1-12-15,5 0 8 0,1 0-3 0,-1-3-4 16,2 1-7-16,-1-1-16 0,1 2-15 0,0-1-18 0,-2-1-38 16,-1 0-62-16,-2 0-53 0,0 0-63 0,-3 4-83 15</inkml:trace>
  <inkml:trace contextRef="#ctx0" brushRef="#br0" timeOffset="73134.6099">17323 14690 1897 0,'-9'-6'29'0,"1"1"14"0,-2 1 25 15,6-5 11-15,-5 2 19 0,1 2 3 0,-1 1 12 16,5-1 21-16,-2 2-25 0,1-1 5 0,2 2-19 16,-1-1-2-16,4 2-12 0,0 1 3 0,0-3-11 15,2 3-26-15,1 0 2 0,1-1-21 0,-1 1-4 16,3 0-10-16,-2 0-11 0,3 0-3 0,3 0 2 0,-1 0 2 15,2 0-5-15,0 0 1 0,5 0 2 0,-3 1-1 16,1 2 1-16,-2-2-1 0,4 2-5 0,-3-1 2 16,-1 4-3-16,-1-3-1 0,-1 2-5 0,1-2 7 15,-5 4-4-15,1-2-8 0,-2 1 10 0,-1 0-8 16,0-2 5-16,-3 0 8 0,-1 2-1 0,0 0-4 0,-1-1 7 16,-1-1 6-16,0 1-9 0,-2 2 8 0,0-2 5 15,3 0-8-15,-4-1 0 0,2 2 2 0,-2-1-2 16,3-1 2-16,-4-2-1 0,5 1-2 0,-3 0-5 15,1-1 1-15,2 1 7 0,1-1-7 0,-4 0 2 0,4-2-3 16,0 4 6-16,0-3 2 0,0 1-8 0,0 0 1 16,0 1-3-16,4-2 9 0,-3 3-4 0,-1-4 3 15,3 4 0-15,1-1 0 0,-1 1 8 0,1-1-7 16,1 0 4-16,-2 2-8 0,4-2 3 0,-2 1 0 0,-1 0-3 16,4-1-3-16,-2 0 0 0,2 0 3 0,0 1-6 15,0 0 11-15,0-1-8 0,2 2 3 0,-2-2 0 16,2 1-2-16,-2 2 0 0,0-2 2 0,3 3 5 15,-4-2-14-15,1 3 4 0,-2-2 7 0,0 1-9 16,-1 1 4-16,1 0 5 0,-3 0 0 0,1-2-9 0,-1 2 15 16,-2 0-5-16,3 0-9 0,-3-1 9 0,1-1-2 15,1 1 1-15,-3-1-7 0,3-2 10 0,-3 0-5 16,0 1 0-16,1-1 2 0,-1 1-2 0,0-3 6 16,0 3-9-16,0-2 10 0,0-2-7 0,0 3-1 15,-1 0 3-15,-2 0 1 0,0 0-6 0,0-1-2 0,-2 1-12 16,-2 1-20-16,1-3-24 0,-2 4-43 0,0-4-39 15,-1-2-67-15,2 0-73 0,-2-1-105 0</inkml:trace>
  <inkml:trace contextRef="#ctx0" brushRef="#br0" timeOffset="73325.9495">17755 14544 2164 0,'-5'-1'-6'0,"0"-1"-3"0,-1 2 1 0,3-4-9 0,-2 1-34 16,1 1-48-16,-1-1-59 0,0 3-63 0</inkml:trace>
  <inkml:trace contextRef="#ctx0" brushRef="#br0" timeOffset="73546.5727">18005 14887 2232 0,'6'5'28'0,"2"2"22"0,-3-7 15 0,1 2 23 0,-3 4 11 15,-1-4 5-15,1 2 11 0,-1-1 8 0,-1 0-15 16,-1-1-19-16,4 1-12 0,-4-1-28 0,0-1-8 15,0 0 2-15,0 0-21 0,1 3-5 0,2-1-17 16,-2-1-11-16,-1 3-14 0,4-3-20 0,-3 3-33 0,1 2-43 16,-1-2-33-16,-1 4-57 0,-1-1-68 0,-1 0-69 15</inkml:trace>
  <inkml:trace contextRef="#ctx0" brushRef="#br0" timeOffset="79084.4714">15493 13573 1744 0,'0'0'20'0,"0"0"12"0,0 0 12 16,0 0 14-16,-14-36 3 0,14 36 8 0,0 0 11 0,0 0 14 15,-19-34 1-15,17 31-2 0,-2-3-2 0,2 3-4 16,-1 1 6-16,1 0 3 0,-1-1-6 0,1 3-13 16,-1-1-16-16,-1 1-10 0,2 1-13 0,1 2-10 0,-4 1-8 15,0-1-12-15,-1 6 2 0,-3 0-11 0,-1 4 11 16,-2 4 3-16,-5 3 1 0,3 1 0 0,-3 5-2 16,1 1 6-16,0-2-13 0,3 1 9 0,3 1-11 15,1-1-1-15,5-2 1 0,2 0-3 0,5-4 4 0,2 1-4 16,6-3 8-16,-2-1 1 0,4-3 0 0,8-4 1 15,2 2-7-15,2-5 9 0,3-3-1 0,2-3-8 16,4 2 3-16,-1-3-4 0,1-1 1 0,-1-1-6 16,-1 2 6-16,-2-1-3 0,-2-1-8 0,-1 1 8 0,-6-2-8 15,1 3-7-15,-4-1-17 0,2-1-14 0,-6 0-19 16,-1 2-36-16,0-3-33 0,-1 1-55 0,2-1-58 0,-3-4-79 16</inkml:trace>
  <inkml:trace contextRef="#ctx0" brushRef="#br0" timeOffset="79317.9564">16026 13696 2824 0,'-2'0'10'0,"0"-2"14"0,-1 2 12 15,3-7 6-15,0 7 2 0,-1-3-2 0,-1-1-2 0,2 1-4 16,2 1-9-16,-1-3-13 0,2 1-14 0,4-2-5 16,1-1-1-16,3 0-4 0,2-3-4 0,4 1-4 0,0-1-3 15,4 0-27-15,2 0-27 0,4-1-56 0,1 1-63 16,-2 0-54-16,3-2-69 0</inkml:trace>
  <inkml:trace contextRef="#ctx0" brushRef="#br0" timeOffset="79551.8563">16138 13479 1996 0,'1'3'14'0,"-1"-2"15"0,0 0 8 0,4-2 8 0,-4 1 9 0,0 3-2 0,0 2 13 0,0 0 0 0,1 0-2 16,1 2-15-16,-1 2-1 0,1 2-5 0,1 0-8 15,4 2 3-15,-1 1-13 0,0 3-2 0,2 0-8 16,2 2 1-16,-1 0-10 0,4 0-23 0,-4-3-25 16,5 1-43-16,-1-3-47 0,-1-2-49 0,1 0-65 0,0-5-60 15</inkml:trace>
  <inkml:trace contextRef="#ctx0" brushRef="#br0" timeOffset="79736.8826">16581 13467 1875 0,'10'-12'19'0,"2"2"11"16,-3-2 21-16,4-3 10 0,-2 4 8 0,0 1 6 0,0 0 2 15,-1 2 4-15,1 1-26 0,3 0-7 0,-5 0-20 16,4 2-11-16,-5-2-10 0,5 2-5 0,1 2-4 16,-2-3-8-16,2 3-3 0,2-1-18 0,-2 1-29 0,3-2-38 0,-2 4-41 15,-4-3-52-15,2 4-60 0,-2-3-53 16</inkml:trace>
  <inkml:trace contextRef="#ctx0" brushRef="#br0" timeOffset="79934.9628">16625 13286 1930 0,'1'2'4'0,"-2"2"14"0,2-1 18 15,4-3 7-15,-3 5 4 0,-1-1 2 0,-1 4-7 16,2 1 7-16,1 2-4 0,0 1-16 0,1-1-14 0,-1 6-11 16,3-2-4-16,-2 2-16 0,1-2-22 0,0 2-42 15,-2-1-35-15,4-1-46 0,0 1-44 0,0-1-67 16</inkml:trace>
  <inkml:trace contextRef="#ctx0" brushRef="#br0" timeOffset="90676.5313">4805 13721 1831 0,'1'-7'0'0,"-1"4"2"0,-1-1 0 16,1-4 10-16,-3 1 6 0,-1 5-4 0,0-4 8 16,0 5 7-16,1-3 26 0,2 2 16 0,-1 0 15 0,-2 0 3 15,4 1 8-15,-2-3 21 0,0 3-1 0,1-1-2 16,1 0-19-16,0 1 1 0,-2-1-15 0,2 0-7 15,0 2-13-15,0 0-15 0,2 0-3 0,-2 0-5 0,0 0-10 16,1 0-18-16,1 0 6 0,0 0-18 0,-2 0 4 16,0 0-1-16,0 0-1 0,2 0-1 0,-2 0 5 0,0 0-2 15,2-1-8-15,-4 2 16 0,2-2-3 0,0 1-1 16,2 0-5-16,-2 0-1 0,0 0-2 0,0 0 7 16,2 0-4-16,-2 0-2 0,1 0-7 0,-1 0 7 0,0-2-3 15,3 2 8-15,-1-2-5 0,1 0-8 0,0-1 11 16,2 1-6-16,2-3 9 0,2 2-12 0,-4-2 11 0,4 1-8 15,2-3 6-15,-1-1 4 0,1-1-3 0,3 1-3 16,-3-2-2-16,3-1 5 0,1 1-8 0,0-2-2 16,1 0 7-16,-2 0-7 0,1 0 0 0,2-1 7 15,-3 2-1-15,2-4-1 0,-3 3 4 0,1 0 0 0,0-1-6 16,-1 1 6-16,-1 1 1 0,-2 1-5 0,-2 2 2 16,-1 1 2-16,-2 0 2 0,0 3 7 0,-3 0 1 0,-1 0 2 15,-1 2-2-15,-1-1 1 0,1 1 7 0,-2 2 4 16,0-2-9-16,1 1 1 0,-2 1-6 0,-1-2-5 15,0 2 5-15,1 0-3 0,0 0-13 0,0 0 1 16,-1 3 1-16,-1-1-10 0,1 0 5 0,-1 3 1 0,-4-1-4 16,1 4 9-16,0 1-1 0,-6 4-3 0,2 2 3 15,-5 4 0-15,3 4 9 0,-3 2-5 0,2 6 1 16,-2-1-4-16,1 3 5 0,2-1 2 0,3-1 1 0,3-2 3 16,2-2-10-16,3-1 7 0,1-6 2 0,5 1 8 15,0-6-1-15,6-3 7 0,0-2 7 0,2-1-2 16,3-4 3-16,2-2 0 0,3-3 0 0,3 0-12 0,3-2 3 15,1-3-10-15,2-2-10 0,2-1-9 0,-2-4-17 16,2 4-22-16,-3-3-36 0,-2-2-25 0,-1 2-39 16,-6 0-37-16,0 0-40 0,-5 1-34 0,-2-2-25 0,-1 4-41 15,-4-1-25-15</inkml:trace>
  <inkml:trace contextRef="#ctx0" brushRef="#br0" timeOffset="91099.1117">5336 13378 1646 0,'0'-8'13'0,"1"1"12"16,-1-1 10-16,2 3 15 0,-2-1 9 0,0 1 11 0,0 2 13 0,0 1 13 15,0 0 0-15,0 2 3 0,0 1-14 16,0 0-18-16,-2 1-12 0,1 1-9 0,1 1-13 0,0 2-9 16,0 0-4-16,1 4-2 0,1 2 2 0,-1 2 11 15,3 3 5-15,1 1-4 0,-2 6 1 0,2-2-1 16,4 0-11-16,-4 1-5 0,1-3-3 0,-1-1-4 0,4-1-7 15,-4-4 4-15,0-2 4 0,-1-3-4 0,0-2 3 16,0-1-7-16,0-2 5 0,0-1-1 0,-1-3 9 16,0 0-1-16,1 0-4 0,-1 0 2 0,0-3-3 0,0 2 5 15,2-2-7-15,-2-2 2 0,2 0-4 0,-1-2-1 16,3-1-5-16,-2-2-1 0,1-1 4 0,2-2 2 16,-2-1-4-16,-1-1 5 0,1 3-5 0,-1-2 0 15,1 2 7-15,-1 0-1 0,-2 2 1 0,0 2-17 16,0 1 9-16,1 1 1 0,-1 1 3 0,2 2-5 0,-1 1-1 0,1 2 3 15,-2-1-4-15,2 0 11 0,0 2 1 16,0 0-4-16,2 3 6 0,-2-1 8 0,1-1 3 16,-2 3-1-16,4 2 3 0,-2 0-8 0,2 1 8 0,0 0-5 15,0-1-1-15,1 2-9 0,-1-1-8 0,1-1 4 16,1 0 3-16,-2 0-14 0,1-2-22 0,-2 0-20 16,-1 0-47-16,3-1-45 0,-2-3-36 0,-3-1-56 15,1 2-54-15,-1-4-38 0</inkml:trace>
  <inkml:trace contextRef="#ctx0" brushRef="#br0" timeOffset="91285.1331">5729 13436 1285 0,'0'-3'14'0,"0"-1"9"0,5 1 4 0,-3 0 13 16,-2 1 7-16,3-1 6 0,-1 1 7 0,-1 2 5 16,4-2-8-16,-3 2 9 0,2 2 12 0,-1 0 4 0,2 1 5 15,0 0 3-15,0 3-1 0,-1 0-9 0,1 3 4 16,3 1-22-16,0 0-18 0,0 2-14 0,0 2-8 15,1 0-11-15,-3 1-7 0,2-1-11 0,1 1-36 16,-2-3-29-16,-1 0-42 0,-1-2-45 0,0-2-63 16,-3-3-53-16</inkml:trace>
  <inkml:trace contextRef="#ctx0" brushRef="#br0" timeOffset="91465.1807">5714 13316 1886 0,'-4'-4'-5'0,"3"1"7"0,-2-2 2 0,3 1 1 0,0 1-2 16,-2 3-6-16,2-2-19 0,0 0-37 0,-2 2-30 16,1-2-46-16,1-1-39 0,0 2-50 0</inkml:trace>
  <inkml:trace contextRef="#ctx0" brushRef="#br0" timeOffset="91711.4943">5704 13254 1941 0,'0'-3'20'0,"2"3"20"0,-1 0 9 0,1-2 11 0,-2 2 11 15,0 0 13-15,1 1 1 0,-1 0 6 0,-1-1-20 16,1 0-23-16,0 3 8 0,0 2 13 0,3 0-7 15,2 4-10-15,-3 1 6 0,7 2 2 0,-3 5 1 0,4 0 6 16,2 4-11-16,1 1-27 0,0 0 0 0,2 0-5 16,0 0-8-16,0-1-7 0,0-1 0 0,2-3 2 15,-4 0-9-15,2-5 1 0,-2 0-19 0,1-4-21 16,-3-2-16-16,0-3-42 0,-1 1-48 0,-4-4-56 0,-1 0-45 16,0 0-58-16,-3 0-57 0</inkml:trace>
  <inkml:trace contextRef="#ctx0" brushRef="#br0" timeOffset="92200.4979">6264 13368 1539 0,'0'-6'13'16,"-2"-1"13"-16,1-2 9 0,-3 1 5 0,0-1-1 0,-1-1 14 15,0 0 9-15,-3-2 12 0,2 1-4 0,-2-1 1 16,0 0 0-16,0 1-8 0,-1 1 18 0,1-1-8 16,1 3-3-16,-2 1-7 0,3 0-15 0,-2 2 2 0,3 2-4 15,0-1 2-15,1 4-10 0,1 0-10 0,-1 0-9 16,3 2-6-16,-1 1 4 0,-1 1-6 0,0 4-7 16,-1 4 4-16,3 0-11 0,-4 2 6 0,-1 6 6 15,3-1-2-15,0 3-1 0,3-2-6 0,0-1 3 0,3 0-3 16,0-2 8-16,3-3-8 0,0-1 4 0,2-3 2 15,1-1 3-15,1-2-3 0,1-2-3 0,-1-3-3 16,2-2 0-16,-2 0-3 0,1-5-24 0,2 0-30 16,-2-3-27-16,3-3-22 0,-4 0-20 0,1-2-5 15,0-2-8-15,-2-1 6 0,-1-1 11 0,0 0 30 0,-3 0 30 16,-2-2 18-16,0-1 22 0,0-2 7 0,-1-4 13 16,1 1 6-16,-3-3 17 0,0-1 9 0,0-2 30 15,0 2 32-15,0 1 25 0,0 2 20 0,-3 6 13 16,0 2 5-16,3 3 7 0,-4 5 7 0,3 3-17 15,-1 2-16-15,-1 5-24 0,1 0-14 0,1 0-9 0,-2 0-4 16,1 4-21-16,1-1-13 0,1 0-11 0,-3 1-9 0,3 3-1 16,-2 2-1-16,0 4-16 0,2-1-4 15,0 8 10-15,2 0-7 0,1 3-28 0,5 4-38 16,0-5-52-16,3 4-64 0,8-2-83 0,-1-1-101 16</inkml:trace>
  <inkml:trace contextRef="#ctx0" brushRef="#br0" timeOffset="92964.2771">7631 13962 804 0,'2'8'6'0,"-4"-1"8"0,1 0 12 15,1-1 9-15,-2 0 7 0,0 2 9 0,-1-3 2 16,3 0 16-16,-3 0 8 0,3-1 16 0,0-1 0 15,0 1 5-15,0-2-2 0,0-2 2 0,0 0 14 16,0-2 2-16,3 2 5 0,-1 0-7 0,-2-2-2 16,1 0 4-16,1 0 2 0,0-1-7 0,1 3-18 0,1-5-17 15,-2 0-9-15,4-2-19 0,-1-1-5 0,0-2-12 16,3-5 1-16,1-1 7 0,1-2 13 0,-1-3 13 16,2-3-2-16,0-2 6 0,3-4-2 0,-3-3-2 0,2-3-12 15,3-5-13-15,0-1-16 0,1-6-10 0,2-3-5 16,2-4-7-16,2-1-3 0,2-4-2 0,2-3-1 15,2-1-5-15,4-1 16 0,-1 0-10 0,2-1 2 16,3 4-5-16,1-1-3 0,3 6 3 0,0 2 5 16,3 5 0-16,-1 1-6 0,4 9 6 0,1 1-7 0,4 3 9 15,1 1-2-15,3 5-5 0,3 1-3 0,1-1 6 16,3 5-5-16,3 1-1 0,-4 0 9 0,-1 5-7 16,1 0 0-16,0 5 10 0,-2 1-4 0,1 3 2 15,-2 4-1-15,1 1-6 0,0 5-15 0,0 0 0 16,-4 4 1-16,-1-1-29 0,0 4-4 0,-5-3-6 0,0 1-1 15,-5 2 2-15,-5-1 12 0,-3-2 3 0,-4 3 1 16,-3-2 23-16,-5 0 11 0,-5-2-2 0,-1 2 8 16,-4-1 5-16,0 1-5 0,-2 0-1 0,0 0-1 15,-2 2 0-15,-3-1-5 0,1 0 3 0,0 0-9 16,-1 0-17-16,1 0-9 0,-3-1-17 0,0-1-23 0,-1 0-43 16,-1-3-31-16,0 2-50 0,-1-1-50 0</inkml:trace>
  <inkml:trace contextRef="#ctx0" brushRef="#br0" timeOffset="93281.4887">9945 12182 1820 0,'-6'2'-2'0,"4"-2"4"0,1 1-12 16,2-3 5-16,1 2 2 0,0 0-1 0,2 0 4 16,1 1 1-16,3-1-5 0,-2 0 3 0,8 1 9 0,-1 1-1 15,4 0-2-15,4 0 1 0,1-1-9 0,2 4 6 16,4-1 6-16,-1 1-6 0,3 1 1 0,0 0-8 16,1 1-8-16,-1-2-6 0,4 6-13 0,-4-2-18 15,-3 1-7-15,1 1-14 0,-7 2-1 0,2-1-1 16,-5 4 1-16,-5-2 10 0,-5-1 13 0,1 2 5 0,-6-3 11 15,-3 2 17-15,-3-1 1 0,-3-1 4 0,-1 0 10 16,-1 0-9-16,-3 0-18 0,-1 0-36 0,-4-2-75 16</inkml:trace>
  <inkml:trace contextRef="#ctx0" brushRef="#br0" timeOffset="94048.8116">11270 12046 2052 0,'0'0'18'0,"0"0"10"0,-2-2 10 16,7 2-4-16,-5 1-2 0,-2 0 1 0,2 0-5 16,0 3 3-16,0 0-16 0,0 0-5 0,2 3-12 15,-2 3 9-15,2 2 13 0,2 4 0 0,1 3 4 16,-1 4 2-16,3 2-3 0,-1 2-3 0,3 4 3 0,3 0-5 15,-1-2-8-15,3 2-3 0,-1-5-1 0,1-1-1 16,-1 1-2-16,0-6 0 0,0-1 3 0,0-4 0 16,-2-3 3-16,2 0-3 0,-2-3 5 0,0-4-9 15,-3-2 6-15,0 0 3 0,-1-2-3 0,0-1 1 16,-2-1-6-16,0-3 1 0,-2 0-1 0,-3-3 7 0,1-1-1 16,-1-1-3-16,0-3-5 0,-1-2 2 0,-2-4 3 15,-2-1 6-15,-3-1 3 0,0-3 2 0,-1 0 3 16,0-3 0-16,0-2-3 0,-4 1 0 0,4-1 1 15,1-1 6-15,0 0-2 0,2 1 7 0,1 1-1 16,3 3 1-16,1 2 13 0,1 2 4 0,1 3-7 0,3 4-1 16,-1 2 6-16,0-1-16 0,2 5-8 0,1 0 1 15,2 0-9-15,0 3-4 0,0 0 1 0,1 0-7 16,1 2-16-16,1-1 5 0,-2 2 1 0,1 2 0 0,-2 1 0 16,1 0 1-16,-1 3-7 0,0 1 3 0,-2 0 11 15,-1 6-3-15,-1 1 1 0,0 2 1 0,-4 2 4 16,0 1-1-16,-4 2 7 0,1 0-2 0,-6 3 1 15,3-3 1-15,-6 1 2 0,2 2-11 0,-2-5-9 0,1 0-11 16,1-3-31-16,0-2-21 0,2-2-36 0,-1-2-35 16,2-4-35-16,2 0-36 0,4-2-36 0,-2-2-48 15,1-1-33-15</inkml:trace>
  <inkml:trace contextRef="#ctx0" brushRef="#br0" timeOffset="94522.8675">11722 12137 1798 0,'5'-3'12'0,"-4"3"11"0,-1-3 19 0,2 1 8 15,-2-1 8-15,-2 0 9 0,1 1 3 0,-3 0 15 16,3 0 2-16,-4 1 5 0,2 1-14 0,-1 0-8 16,0 1-7-16,-1 1-10 0,1 1 3 0,0 1-18 15,1 0-10-15,-2 3-12 0,0 2-1 0,1 0 4 0,-2 4 4 16,1 3 8-16,2 1-4 0,-1 0 3 0,0 3-6 15,4 0-2-15,-2 1-7 0,4-4 6 0,-1 4-4 16,2-3-10-16,1-2 0 0,1-1 2 0,2-2-5 16,-2-4 4-16,1 0 7 0,1-1-12 0,1-3 5 0,-2-1 4 15,0-4 3-15,0 0-8 0,1-2-5 0,-1-1-19 16,2-3-22-16,0-2-31 0,-2-2-31 0,2-4-14 16,0 0-13-16,0-2 0 0,-2-3 3 0,1 0 19 0,-1-4 21 15,-1 1 26-15,-2-1 30 0,2 0 19 0,-2 2 19 16,-2 1 15-16,3 3 15 0,-3 1 9 0,1 4 16 15,-1 2 18-15,-1 6 10 0,0 0-3 0,0 1-6 16,0 3-1-16,-1 0-3 0,1 0-17 0,0 3-20 16,0-2-12-16,0 0-9 0,0 1-2 0,0 2 1 15,1 0-7-15,4 2 1 0,-2 1 4 0,0 3 8 0,0 1-2 16,4 0-1-16,-1 2-2 0,3 1-4 0,-2 2-2 0,1 0-3 16,0-2 1-16,-1 2-7 0,1-1 5 15,-1-1-4-15,-1-1-14 0,-1-5-9 0,1 0-14 16,-1-3-24-16,-4 0-27 0,4-5-24 0,-1 0-31 15,-1 0-37-15,-2-4-37 0,3-1-40 0,0-3-20 0,-1 3-21 16,2-6-4-16,0 1 6 0</inkml:trace>
  <inkml:trace contextRef="#ctx0" brushRef="#br0" timeOffset="95501.9764">11992 12180 228 0,'5'-20'12'0,"0"1"12"0,2-2 15 0,-2 1 27 0,0-1 40 16,0 1 25-16,1 3 30 0,-1 2 30 0,1 4 6 16,-1 0 15-16,-2 3-5 0,-2 4-18 0,3 2-45 15,-3 2-20-15,-1 0-33 0,0 2-30 0,0 1-18 16,0 1-16-16,2 1-10 0,-1 2 1 0,3 3 12 15,-1 1 13-15,0 2 14 0,1 2 3 0,0 2 7 16,-1 2-10-16,-2 1 4 0,-1 2-1 0,2-1-12 0,0-1-8 16,-2 1-7-16,0-4-2 0,-2 0 5 0,2-1 0 15,-2-3 7-15,2-5-1 0,0 1 8 0,0-3 7 16,0-4 13-16,0 0 12 0,0 0 8 0,0-4 12 16,0 0-9-16,0-1-13 0,0-3 1 0,-3-1-18 15,2-2-15-15,-3-1-13 0,1-2-22 0,-1-1-21 0,1-4-10 16,-2 0-1-16,2-2-19 0,1-2-16 0,0 2-30 15,2-3-28-15,4 0-26 0,-3-2-31 0,6 1-21 16,-1 0-41-16,0 0-13 0,2 3-22 0,2 1 0 16,-1 6-9-16,-3 1-4 0,1 3 24 0,1 5 27 0,1 4 39 15,-3 1 27-15,1 4 42 0,-2 0 29 0,3 0 36 16,1 4 31-16,-1-1 18 0,0 1-4 0,-3-1 9 16,4 3 4-16,-3-3 0 0,-1 2 4 0,1-1 15 0,2-1 9 15,-2 1 19-15,1-1 14 0,1 2 10 0,1-4 8 16,-3 4 17-16,4-3 0 0,-2-1 2 0,3 0 7 15,-2-1-9-15,3 1 4 0,-2-4 1 0,2 2-3 16,0-4-10-16,-2 3-1 0,1-3-9 0,0-3-6 0,-2 2-10 16,-1-2-7-16,3 1-5 0,-3 1-6 0,-1-4-1 15,-1 3-1-15,0-1 5 0,-1 2 5 0,0-2 5 16,-4 2 5-16,1 0-11 0,-1-1-2 0,-1 2-1 16,0-1-3-16,0-2-12 0,0 3-10 0,-1 0-14 15,1-2-6-15,0 2 0 0,-2-2-2 0,1 0-8 0,-1 1-2 16,-1-1 4-16,3 1-7 0,-5-1 4 0,4 2-6 15,-1 2 0-15,1-1 6 0,-3 4 4 0,1-3-4 16,0 3-5-16,-2 0 9 0,2 2-5 0,-5 1 4 0,2 1 4 16,0 0-2-16,1 1 1 0,0 1-2 0,2 0 5 15,-2-1-1-15,5 2 4 0,-1 1-7 0,2-4 5 16,2 1-2-16,-1-1-2 0,1-1 6 0,2-2-2 16,-2 0-2-16,2-1 4 0,1-4 2 0,2 4 3 0,-4-5-8 15,5 0-1-15,2 0 6 0,-2 0-5 0,1-2 4 16,-1-1-5-16,2-1-3 0,0 0-3 0,0 0 4 15,2-5 1-15,0 4-10 0,-3-1 7 0,3-1-8 16,-3 1-1-16,1 1 10 0,-2 0-3 0,-1 1 3 16,0 0 3-16,-5-1 0 0,2 3-5 0,-2-3 5 0,-1 4 6 15,1-3-6-15,-3 0-5 0,2 1-2 0,-1 1-2 16,-1-2 9-16,2 0-7 0,-1 2-1 0,3-3-2 16,1 1 2-16,0-1 1 0,0 0-2 0,3 1-7 15,-1-4-12-15,3 2 15 0,-2 0-4 0,2-2 2 0,1 6-10 16,-3-4 9-16,1 0 0 0,-2 1 10 0,4 0 6 15,-3 0-6-15,-2 1 4 0,3 1-6 0,-1-2 12 16,-1-1-6-16,-1 1 1 0,1-1-2 0,0-3 0 16,-1 1-22-16,1-1-11 0,-2-3-1 0,4 0-12 0,-4-1-5 15,3-3 2-15,-2-2-1 0,1-1-4 0,2-2 25 16,-4-1 8-16,3-3 0 0,-4-3 9 0,0 1 10 16,1-5-5-16,-3 3 3 0,0-4 5 0,-2 4-2 15,-2-1 9-15,0 1 13 0,-2 3 15 0,1 2 18 16,-2 3 16-16,-1 3-4 0,1 3 3 0,-2 1 8 15,2 3 6-15,0 2 9 0,-2 0-2 0,2 2-10 0,2 2 11 16,0 2 9-16,0 0-3 0,3 3-15 0,-4 0-14 16,2 3-14-16,2-3-16 0,-2 6-10 0,2 0-9 15,0 5 1-15,0 3 8 0,0 6 5 0,2 2 5 0,0 3 2 16,0 8 4-16,0 2-1 0,1 1-12 0,2 0-15 16,0 2-5-16,0-3-4 0,1 3-4 0,1-2 2 15,0-3-5-15,-1-1-19 0,1-4-35 0,-1-1-27 16,2-5-42-16,-3-3-45 0,-1-5-57 0,3-3-74 15,-2-5-95-15</inkml:trace>
  <inkml:trace contextRef="#ctx0" brushRef="#br0" timeOffset="95680.4836">12654 11700 1886 0,'-5'-3'13'0,"0"-1"7"0,5 3-2 0,2-7-1 15,3 4 1-15,-2 0 0 0,7 3 3 0,-1-3 1 16,5 1-4-16,4-1-5 0,-1 1 4 0,7 0-2 16,-2-1-2-16,0 2-5 0,4 0-6 0,-4-1-26 15,-1 3-57-15,0 0-54 0,-2 3-78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10T03:51:33.055"/>
    </inkml:context>
    <inkml:brush xml:id="br0">
      <inkml:brushProperty name="width" value="0.05292" units="cm"/>
      <inkml:brushProperty name="height" value="0.05292" units="cm"/>
      <inkml:brushProperty name="color" value="#FF0000"/>
    </inkml:brush>
  </inkml:definitions>
  <inkml:trace contextRef="#ctx0" brushRef="#br0">5387 3479 2141 0,'-2'-3'5'0,"-1"1"5"0,0-1 14 0,3-4-1 15,0 6 1-15,-2 0-1 0,2 2 0 0,0 0-2 16,0-1-6-16,0 0-3 0,0 2-11 0,2-2 6 15,-4 1 8-15,2-1 19 0,0 0 2 0,0 1 8 16,0 1 8-16,0-2 9 0,0 1 0 0,0-1-2 0,0 0 0 16,-2 2-20-16,2-2 0 0,-1 1 0 0,1-1-14 15,0 1-7-15,0-1-6 0,1 1 0 0,-1-1-5 16,2 2-4-16,-2-2 3 0,0 1-7 0,0 0 1 0,0 0 0 16,0 0 1-16,0 0-2 0,0 0-5 0,0-1 4 15,-2 1-1-15,1 2 2 0,1 0 2 0,0 1-1 0,0 1-3 16,1 3 0-16,1 0 2 0,-2 3 2 0,2-1-1 15,1 2-1-15,-3 2 4 0,3-2-2 0,-1 0 1 16,2 1 4-16,-1-1-5 0,-1-3-1 0,1 4 0 16,0-4 3-16,-1-2-6 0,3 2-3 0,-5-1 6 0,3-3-3 15,0 0 2-15,-1-1-1 0,2-1 1 0,-2 0-2 16,1-1-5-16,-3 0 13 0,3-1-4 0,-3 0 2 16,2-1 2-16,1 2 1 0,-3-2 3 0,0-2 1 0,1 2 11 15,1-1 11-15,0 0 32 0,-1-1 10 0,4-3 6 16,3 1 4-16,-2-4 3 0,7-3-7 0,1-2-4 0,2-4-22 15,4-2-28-15,4-4-9 0,-2 0-9 0,5-1-2 16,0-4-9-16,3 2 0 0,-2 1 5 0,2 0 4 16,2 0-4-16,-3 3-1 0,1 1-2 0,-2 1-1 0,2 3 2 15,-3-2 10-15,0 4-12 0,-2-1 2 0,-1 1 2 16,0 1-6-16,1-1 6 0,-3 3-4 0,-1-2 1 16,-1 3-6-16,0 0 7 0,-2 1 5 0,-1 0-7 0,-2 2 2 15,0 0 4-15,-2 0-8 0,1 2 6 0,-6 0-4 16,2 1 4-16,-1 0-5 0,-3 3 3 0,-1-3 0 15,0 4-5-15,-3 0 5 0,-1 1-3 0,1 0 9 0,-2 0-7 16,0 0-1-16,0 0 7 0,-2 0-5 0,1 0 1 16,1 2-1-16,0-2 4 0,0 0-11 0,-2 0 6 15,2 0-6-15,0 0-4 0,0 0 6 0,0 0-1 0,2 0-8 16,-1 0-14-16,1 0-30 0,1 2-48 0,1-1-45 16,1-1-57-16,0 0-72 0,-2-1-78 0</inkml:trace>
  <inkml:trace contextRef="#ctx0" brushRef="#br0" timeOffset="10074.1802">6966 5213 1732 0,'-2'-2'-4'0,"-1"0"8"16,0 0 12-16,1-4 7 0,-1 1 2 0,3 5 0 16,-3-1 4-16,3 0 4 0,-2-1 12 0,4 2 2 15,-2 0 4-15,1 0 2 0,1 2 6 0,-2-4 2 0,0 4 9 16,0-4 10-16,1 2 2 0,1 0-1 0,-2 0-4 16,2 0 2-16,-2 0 1 0,0 0 5 0,0 0-9 15,0 0-4-15,0 0-3 0,0 2-5 0,0-2-12 0,0 1-7 16,0-1-5-16,-2 0-4 0,2 0-5 0,0 1-13 15,0-1-7-15,0 0 0 0,0 0-5 0,-2 0-5 0,2 3-8 16,0-3-1-16,-1 2 0 0,1-2-1 16,0 2 4-16,0-1-6 0,0-1 7 0,0 2-4 0,0-1 11 15,0-1-6-15,0 2-2 0,0 2 9 0,-2 1-8 16,2 0 3-16,0 1-2 0,0 3 4 0,0 1-7 16,2 1 6-16,-4 1 2 0,2 1-4 0,-1-1-1 0,1 3 3 15,-2-2-8-15,2 0 5 0,-2 1 2 0,1-2-1 16,1 0-4-16,0 1 5 0,0-4 1 0,0-2-4 15,1 3 8-15,1-4-9 0,-2-2 8 0,0 1-11 0,2 0 10 16,-1-3-5-16,1 0 3 0,-2 1 1 0,1-1-1 16,1-2 0-16,-2 1 2 0,0-1 2 0,0-1-2 15,0 2 0-15,0-2-2 0,2 1 0 0,-2-2 9 16,0 2-1-16,0 0-4 0,1 0 4 0,1 0 3 0,-2-3-2 16,5 1 6-16,-1-3 2 0,2 0 2 0,4-1 0 0,0-4-2 15,4-1 3-15,2-2-6 0,3 0 3 16,1-1-9-16,1-3-2 0,2 2-4 0,-1-4 1 0,2 2-5 15,1 0-3-15,-1 0 7 0,0-2-2 0,1 2 1 16,-1 0 2-16,-2 0-4 0,3 2 1 0,-3-1 3 0,0 1 6 16,-1 1-9-16,1-1 0 0,0 1 2 0,0 1-1 15,-1-1 6-15,1 2-4 0,-2-1 0 0,1 1-3 16,1 2 2-16,-3 1 1 0,-1-1 1 0,-1 1-4 16,-2 4-1-16,-2-2 1 0,-1 2 1 0,-3 1-5 0,-1 0 4 15,-3 2 3-15,0 0-5 0,-2 0-1 0,-2 1 5 0,1 1 4 16,-2 0-6-16,0 0 3 0,0 0 0 15,0 0-4-15,0 0 6 0,0 0 1 0,0 0-5 0,0 0-4 16,-2 0 11-16,2 0 8 0,2 1 8 0,-2-1 5 16,0 0-9-16,0-1 9 0,-2 1-1 0,2 0-1 15,0 0-6-15,-1 0-11 0,2-2-7 0,-1 2-5 16,0 0 4-16,-1 2-5 0,1-2-1 0,1-2-1 0,-1 4 2 16,0-2 6-16,-1 0-4 0,1 0-1 0,0 0 1 15,0 1-3-15,1-1 3 0,-1 0 4 0,0-1-3 16,0 1-3-16,0 0 1 0,0-2 1 0,0 2-3 0,0 0 1 15,-1 0-13-15,1 0-11 0,0 0-12 0,0 0-31 16,0 0-37-16,0 0-43 0,0 0-51 0,0 0-57 16,0 0-51-16,0 0-72 0</inkml:trace>
  <inkml:trace contextRef="#ctx0" brushRef="#br0" timeOffset="11272.7523">7045 5961 794 0,'-10'3'7'0,"-2"-1"11"0,3-2 12 0,0 2 15 0,0-1 11 16,1 1 13-16,3 0 17 0,0-1 20 15,0 0 13-15,4 1 3 0,-1-2-2 0,2 1 12 16,0-1 0-16,0 0-5 0,2 2-9 0,-2-2-11 0,1 1-8 15,-1-1-8-15,2 1-4 0,-2 0-23 0,0-1-2 16,1 0-9-16,-1 0-5 0,0 3-10 0,0-3-11 16,-1 0-1-16,1 1-1 0,0-2-2 0,0 2-7 15,0-1 0-15,0 0 7 0,0 0 4 0,0 1 3 16,0-1-3-16,0-1-6 0,1 1 5 0,-1 0-1 0,0-1 8 16,0 1-7-16,0 0 0 0,0 0-5 0,0 1 5 15,-1-1-3-15,1 0-4 0,0 1 1 0,-2-1-8 0,1 0-3 16,1 2-1-16,-2-2-2 0,-7 5 2 31,-4 4-5 0,13-9 8-15,-22 16-19 15,-3-2 8-31,25-14 22 47,0 0 10-47,0 0-5 16,0 0 1-16,0 0 0 0,0 0 3 0,0 0 0 15,0 0-4-15,0 0-4 0,0 0-1 0,0 0-42 32,0 7 8-32,3-7 11 0,5 0 1 15,-2 0-5-15,4 0 11 0,2 0-2 0,1 0-1 16,2 0-2-16,3 0-5 0,-2 0-6 0,0 0 8 15,1 0 6-15,-1 0-9 0,-2 0 5 0,-1-2 3 0,-4 2-3 16,1-1 5-16,-4 1-4 0,-1 0 4 0,-5 0 11 31,0 0-34-15,0 0-3 0,0 0-27-16,0 0-25 0,0 0-35 0,0 0-33 15,0 0-44-15,0 0-46 0,0 0-50 0,0 0-50 0,0 0-53 16</inkml:trace>
  <inkml:trace contextRef="#ctx0" brushRef="#br0" timeOffset="11826.7998">7511 6125 1380 0,'-8'0'3'0,"0"0"13"0,1 0 20 16,3 0 6-16,-2 0 3 0,1 2 3 0,0-1 3 0,2-1 6 16,-2 0 1-16,2 0-10 0,3 2-8 0,-3-1 3 15,0-1 2-15,3 0 2 0,0 1-1 0,0 0 4 16,0 1 0-16,0-1 2 0,0-1 3 0,-2 1-2 0,4-1 1 16,-2 1-6-16,0-1 7 0,0 0 2 0,0 0 6 15,0 0-1-15,0 0-1 0,0 0-4 0,0 0-4 0,-2 0 8 16,2 3-9-16,0-3-9 0,0 0-7 0,0-3 1 15,0 6-14-15,0-6 4 0,0 3 0 0,2 3-4 16,1-6-3-16,-3 3-5 0,3 0-7 0,-3 0-4 16,1 0 5-16,1 0-10 0,1 0-8 0,-1 0 4 0,3-1 5 15,0-1-2-15,1 2 5 0,3-2-3 0,1 0 2 0,-1 1 3 16,4-1 4-16,0-1-8 0,1-1 1 0,0 3-1 16,0-3 7-16,-3 2-8 0,0 1-3 0,2-1 8 0,-2-1-7 15,-1 1 4-15,2 0-4 0,-4 1 7 0,2-1-7 16,-1 0 8-16,1 2 2 0,-2-2-9 0,1 1-8 15,-1 1-13-15,-3 0-18 0,1-1-31 0,-1 1-30 16,1-3-38-16,-3 2-34 0,0 0-40 0,2-2-18 16,-3 2-38-16,1-3-28 0,2 4-26 0</inkml:trace>
  <inkml:trace contextRef="#ctx0" brushRef="#br0" timeOffset="12297.9272">7901 6131 2096 0,'-13'0'8'0,"0"0"13"0,3-3 15 0,2 0 5 15,0 3 0-15,-1 0-1 0,2 0 4 0,2 2-1 16,1-1-3-16,2-1-9 0,0 0-9 0,2 0-9 16,2 3 3-16,-2-3 3 0,2 0-6 0,-1 0 1 0,1 1-8 15,1-2-2-15,-1 2-7 0,1-1 5 0,2 1-2 16,0-1-3-16,2 3 2 0,1-2 4 0,3 0 2 16,2-1-3-16,0 3 5 0,2-3-3 0,0 0-5 0,0 0 2 15,0 0 1-15,2 0-7 0,-1 0 4 0,1-3-3 16,-3 3 1-16,2-1-1 0,0 0 8 0,0-2-4 15,-2 1-3-15,0-1 4 0,-3 2-4 0,2 1 3 0,-5-2 2 16,1 1-1-16,-2-2 1 0,0 3 9 0,-4 0 20 16,1 0 10-16,-3 2 11 0,-1-4 6 0,2 2-5 15,-4 0 8-15,2 0-3 0,0 0-8 0,0 0-20 0,0 0-12 16,-1 0-7-16,1 0-2 0,0 0-3 0,0 0-7 16,0 0-3-16,-2 0 6 0,4 0-1 0,-4 0 6 0,2 0-4 15,0 0-8-15,-2 0-3 0,2 0-1 0,0 0-12 16,0 0-28-16,0 0-23 0,0 0-36 0,-1-1-45 15,1-1-36-15,0 0-47 0,0-1-70 0</inkml:trace>
  <inkml:trace contextRef="#ctx0" brushRef="#br0" timeOffset="53969.3386">14153 6488 276 0,'0'1'9'0,"1"1"1"0,-1-4 6 15,0 2 2-15,0-3-7 0,-1 3-15 0</inkml:trace>
  <inkml:trace contextRef="#ctx0" brushRef="#br0" timeOffset="55100.5745">14080 6104 606 0,'-2'-9'18'0,"-3"-1"7"0,4 0 10 0,-7 2 12 16,5-1 12-16,-2 4 5 0,0 0 10 0,1-2 13 15,-1 2-9-15,2 1-2 0,-2-2-7 0,0 0-7 16,2 1 13-16,-2-1 13 0,1 0 7 0,0-2 1 0,1 1 0 15,-3-1 15-15,1 2 6 0,2-2 2 0,-2 1-15 16,2-1-17-16,-2 2-10 0,0-2-14 0,1 3-3 16,-1-2-14-16,2 2 2 0,0 1-1 0,0-2 3 0,3 2 9 15,-3 1 2-15,-1 0 12 0,4-1 8 0,0 4 8 16,-1-1 3-16,1 0 1 0,0 0-9 0,0 1 5 16,0 0-2-16,0-2 2 0,0 2-11 0,0 0-10 0,0 0-7 15,1-2-7-15,-1 4-7 0,0-4-7 0,0 2-13 16,0 2-19-16,0-2 1 0,2 2-8 0,0-2-9 15,-2 3 0-15,3 0 3 0,-2 1-1 0,3 1 6 0,0 3 0 16,1 1 3-16,1 1 0 0,1 4 10 16,1-2-2-16,0 5 4 0,1 0-8 0,0 2-1 0,-2 1 12 15,1-1-5-15,3 2 5 0,-3 1 2 0,1 1-2 16,0-1 2-16,3-1 9 0,-3 3-6 0,0 1-9 0,3-1-1 16,-1 0 0-16,0 0 0 0,-2-1 0 0,1 0-8 15,1 3-1-15,-5-3 7 0,2 1-1 0,-1 1 2 0,-1-3 0 16,0 1-2-16,0 1-4 0,1 0 3 0,-2-2-6 15,4-1 7-15,-4-1 2 0,1 3-2 0,1-5-2 16,-1 3-4-16,1-3 7 0,0 1 9 0,-2-4-3 0,0-1-2 16,-1 2 2-16,4-3 3 0,-2 0 1 0,-1-2 6 15,0-1-4-15,0 1 0 0,-2-1 6 0,1-2-7 16,-1 1 4-16,1-3-4 0,-3 1 5 0,3-1-6 0,-3-2 7 16,1 1-8-16,-2-1 8 0,1-1 0 0,-1-1-2 15,0 1 1-15,2-3 3 0,-2 1 0 0,2 0-9 16,-2-1 7-16,0 0-14 0,0 0 3 0,0 0 4 15,0 3-1-15,0-3-8 0,0 2 4 0,0-2 5 0,0 1-3 16,0 0-2-16,0-1 1 0,1 0-3 0,-1 0 2 16,0 0-5-16,0 0-7 0,2 0-1 0,-2 0 3 15,0 0-1-15,1 0-3 0,-1 3-4 0,2-1 0 0,1-2 2 16,-3 4 4-16,1-3-6 0,1 2 2 0,-2-2 3 16,1 2-6-16,-1 0 6 0,2-1-4 0,0 1 1 15,-1-3 1-15,-1 1-2 0,2 1 4 0,-2-2 3 16,2 0-1-16,-2-1-2 0,0 1 3 0,0-1 6 0,0 1-5 15,1-1 10-15,-2 1-14 0,1-1 1 0,0 1 8 16,0 0-3-16,1 0 10 0,-2-2-1 0,1 2 18 16,1-2-3-16,1 2 12 0,-2-3 2 0,0 3-1 0,1-1 11 15,-1-1-4-15,2 1 10 0,0-2-11 0,1 1 2 16,-2-1-11-16,4-2 4 0,-4 1-1 0,4-4-8 0,3-1-10 16,2-6-13-16,2-2 2 0,-1-2-5 0,5-3-3 15,2-2-1-15,-1 0-8 0,1-3 0 0,-1 0 8 16,0 2-8-16,2 0-4 0,-2 0 6 0,-1 1-2 0,3 2-4 15,-3-2 4-15,3 3-6 0,-3 1-2 0,3-2 7 16,-2 3-7-16,1-3-1 0,-1 2 5 0,1-1-6 16,0 1 3-16,1-1 1 0,-1-1 2 0,1 1-1 0,-2-1 1 15,4 0-4-15,-3 0 3 0,2 0 5 0,-2 1 0 16,4 0 5-16,-2 1-5 0,3-1-2 0,-2 0 4 16,0 1 0-16,-1 4 0 0,0-1 0 0,-2 0 2 0,-1 3-8 15,-1 2 2-15,-2-1 10 0,1 1-8 0,-3 3 6 16,-1-1-6-16,2 0-2 0,-4 3 5 0,-1-1-3 15,0 1 6-15,1 0-4 0,0 0-2 0,-1 0 0 0,1 0 2 16,-1-1 3-16,0 1-12 0,0-1 14 0,3 1-12 16,-3 0 1-16,0-1 10 0,1 4-4 0,-4 1 1 15,-1 1-8-15,1-1 12 0,-2 2-11 0,-3-2 14 0,4 3-10 16,-4 0 0-16,0 0 0 0,-2 0 4 0,2 3 3 16,-2-3-11-16,2 0 8 0,0 0-10 0,-1 0 12 15,-1 1-4-15,2-1-4 0,0 0 8 0,0 0-4 0,0 0 5 16,-1 0-3-16,1 0 4 0,0 1-2 0,0-1 1 15,0 0-1-15,0 0-6 0,0 0 0 0,0 0-2 16,0 0-4-16,-2-1-2 0,4 1-12 0,-4 0-14 0,4 0-13 16,-2 0-19-16,-2 0-30 0,2 0-37 0,0-1-51 15,-2 1-39-15,1-3-40 0,-2 3-75 0,-1 0-90 16,0 0-116-16</inkml:trace>
  <inkml:trace contextRef="#ctx0" brushRef="#br0" timeOffset="58668.1564">11940 5750 2967 0,'-2'-4'31'0,"-1"4"31"0,0-5 44 15,3 2 17-15,0 1 9 0,-3 2 11 0,3 0 2 0,-2 0 9 16,2 0-11-16,-2-2-21 0,4 2-38 0,-2 2-16 0,-2-4-10 15,2 2-8-15,2 2-2 0,-2-2-14 0,2 0-19 16,-2 2-5-16,1-2-8 0,1 0-7 0,0 1 3 16,1 1-6-16,-3-2-6 0,1 3 9 0,1-1-5 0,0 2 2 15,-2 1-2-15,5 3 5 0,-1 2-4 16,0 3 4-16,1 3 3 0,2 2 2 0,-1 3 7 0,2 2-5 16,-2 2-1-16,2 2 1 0,-1-1 2 0,2 0-1 15,-3-1 7-15,1 2-12 0,-1-3-1 0,1-1 0 16,0-3 8-16,-2 0-4 0,0-3-2 0,-1-3 2 0,1 0-6 15,0-4 7-15,-1 0-4 0,1 0 9 0,-2-6-5 16,1 1 1-16,-1-1 2 0,-3-3-5 0,1 2 7 16,1 0-1-16,0-2 13 0,-2-2-9 0,0 1-1 0,0 0 6 15,1-2 7-15,-2 1 4 0,1 1-9 0,0 0 22 16,0-3 19-16,-4 2 4 0,4-1 2 0,-1 0-6 16,-2-3-3-16,-1-2-1 0,0 0 4 0,0-3-27 0,-3 2-26 15,0-4-6-15,-1-2-5 0,-1-1 8 0,-2-1-9 16,0 1 0-16,-1-1 2 0,0-2 1 0,1-1-1 15,-1 2-6-15,0 0 6 0,1 0-2 0,-1 0 5 16,2 2-5-16,0-2 9 0,0 5-6 0,2-2 2 0,0 2 8 16,-1-1-3-16,4 2-10 0,-2-2-5 0,2 1 8 15,1 0-13-15,2-2 8 0,-1 2-3 0,3-1-4 0,0 0 4 16,0-2 5-16,0 1 0 0,3-1-2 16,-1 2 2-16,1 1-7 0,0 0 4 0,2 0 3 0,-2 0-6 15,2 2-4-15,2 1 2 0,1 0-10 0,0 0 0 0,1 1 6 16,1 0-2-16,0 3-2 0,1 0 1 15,1-2 3-15,0 4 2 0,0 2 8 0,-1 0 2 0,1 1-5 16,0 2-5-16,-2 1 6 0,-1 4 2 0,2 0 2 16,-5 4-1-16,2 2 1 0,-1 0 5 0,0 4 1 0,0 2 8 15,-4 0 4-15,0 1-5 0,-1 4 0 0,-1-2 6 16,1 0 0-16,-4 1-3 0,1-2 1 0,-1-1 2 16,-1-2-7-16,1-1 0 0,-2-1 5 0,2-3-3 0,-3-2-2 15,4-1-8-15,-5-3-7 0,2-1-36 0,3 1-30 16,-2-4-25-16,-2-2-59 0,2 0-60 0,1-1-83 0,-5-2-91 15,0-4-118-15</inkml:trace>
  <inkml:trace contextRef="#ctx0" brushRef="#br0" timeOffset="59275.7628">12251 5782 2187 0,'10'0'35'0,"-2"-3"36"0,-4 3 23 15,6-2 4-15,-9 2 1 0,-1 0 4 0,0 2-4 0,2-2 0 16,-2 0-35-16,0 3-36 0,0-1-23 0,0 1-5 16,0 1 3-16,1 1-3 0,1 1 4 0,0 1 5 15,1 2-1-15,0 1-4 0,0-1 4 0,1-1 2 0,-1 1 1 16,-2 1-2-16,4-2 0 0,-2-1-1 0,-3 2 2 16,1-2 15-16,-1-2-4 0,0 3 14 0,0 0 5 15,-1-2 6-15,-1 0 18 0,1-2 20 0,-4 1 10 0,2 0 4 16,0 2 12-16,0-5-8 0,-2 1 6 0,2 1-3 15,-1-3-12-15,0 1-13 0,-2 0-15 0,2-2-6 16,0 1-5-16,-1-1-9 0,2-1-15 0,-1-1-1 0,3 0-2 16,-2 1-15-16,1-3 5 0,2-1-16 0,-4-2-6 15,0-1-8-15,3-1-11 0,1-3-14 0,-2-1-21 16,1-3-14-16,1 1-24 0,1-4-33 0,2 2-28 16,1-2-23-16,2-1-35 0,-2 0-24 0,4 1-25 15,2 0-22-15,1 0-14 0,-2 2 4 0,3 5-17 0,2-1 2 16,-3 1 24-16,3 3 16 0,-1 1 33 0,1 3 33 0,0-1 43 15,0 5 34-15,1-4 54 0,-3 5 43 0,1-2 41 16,0 2 43-16,-3 0 37 0,-2 2 26 0,2-2 16 16,-4 0 14-16,0 3 13 0,-1-1 13 0,-2 1 23 0,1 1 11 15,-1 0 1-15,-2 0 7 0,1 5 10 0,0-1 2 16,-2 1-14-16,0 6-16 0,0-2-35 0,0 1-24 16,-4 0-31-16,4 1-19 0,-1 0-31 0,1-1-20 0,0 0-8 15,1-4-8-15,3 4-4 0,-1-6-12 0,0 2 3 16,5-3-6-16,-4 0 5 0,3-4 1 0,1 1 2 15,3-2 0-15,-3-2-4 0,1 0 5 0,2-1 2 0,0-2 9 16,-1 0 5-16,1-1 2 0,-2-1 1 0,-1 0 5 0,1 0 12 16,0-2 17-16,-5 2 10 0,0 0-5 15,-1-2 0-15,-2 2-4 0,3-2 3 0,-6 1-8 16,-1-1-15-16,0-2-13 0,-2 0-20 0,-3-2-18 0,-1 0-26 16,-3-1-7-16,1 1-33 0,-3-1-18 0,1 0-40 15,-1 0-34-15,1 1-30 0,1 0-36 0,1-1-38 0,3 2-60 16,-3-1-30-16,8 3-45 0</inkml:trace>
  <inkml:trace contextRef="#ctx0" brushRef="#br0" timeOffset="59784.6137">12610 5516 1401 0,'9'-2'36'0,"-2"1"34"0,-1-1 42 0,-3 0 21 16,-1 2 12-16,0 2 5 0,-2 0 3 0,1-2 13 0,1 1-17 16,-2 1-15-16,2 1-40 0,2-1-6 0,-1 5-1 15,0-2 6-15,0 4 4 0,4 1-3 0,1 3-13 16,-2 3-13-16,2 1 3 0,0 2-9 0,0 0-8 0,3 3-7 15,-3 0-6-15,1-2-8 0,0 4-6 0,1-4-8 16,0 1 2-16,0 0-5 0,-2 0-2 0,2-3-7 16,1 2 2-16,-2-4-6 0,3 2 4 0,-3-2-2 0,1-3-2 15,-1 1 2-15,-2-2-2 0,2-1 0 0,-3-3-3 16,1-2 7-16,-4 1-2 0,2-3-1 0,-4 0 0 16,2-3-3-16,-1 1 6 0,-2-1 6 0,0-1 4 0,0 0-2 15,-2 0-4-15,2-1 20 0,-3-1 19 0,2 2 19 16,1-2-4-16,-2-1-1 0,0-1-3 0,1-1-6 15,-4-4 4-15,0-1-15 0,0 0-24 0,-1-5-17 0,-5 1-3 16,5-3-3-16,-4 1-1 0,1-2 6 0,1-1-4 16,1 2 0-16,-1-2-1 0,-1 1-7 0,3 0 2 15,-1 0-1-15,1-1-1 0,1-1 2 0,-2 4 4 16,0-1 1-16,2-2 8 0,1 2 3 0,-1 2 1 16,2-2 4-16,-3 5 4 0,1-3 2 0,2 3-4 0,1 0 0 15,0 1-5-15,2-2-5 0,4 1 3 0,-3 3-8 0,2-2-5 16,2 0-3-16,3-1-4 0,-3 2 9 0,3 0-1 15,0 1-1-15,1 1 2 0,0-1-2 0,0 2 0 16,3 2-2-16,-4 2 2 0,2 0-6 0,-4 1-8 16,3 4 9-16,1 1-5 0,-4 2 8 0,2 2 14 0,3 3 6 15,-3 1 4-15,2 1-3 0,-1 3 13 0,0-1-4 16,-2 1 9-16,-1 0-5 0,2 0-7 0,-7 1-1 16,3-1-9-16,-3 0 6 0,-1 1-10 0,-1-3-6 15,1-2-28-15,-4 1-21 0,3-1-32 0,-1-2-44 0,-1-1-49 16,-1-2-68-16,2-3-72 0,-1 0-74 0,0-1-91 15</inkml:trace>
  <inkml:trace contextRef="#ctx0" brushRef="#br0" timeOffset="60545.6854">13029 5595 1809 0,'6'0'38'0,"2"0"28"0,-3-4 15 15,1 1 21-15,1 4 3 0,-3-2 4 0,1-1 1 16,-1 2 14-16,3-2-31 0,-2 2-22 0,1-2-13 0,-3 1-18 15,3-1 7-15,-1 0 1 0,0 1 1 0,1-1-14 16,-1-1-6-16,0-1-2 0,1 2-2 0,-1-1-4 16,0-2-8-16,-1 2 0 0,0-3-4 0,1 3 8 15,-1-1 23-15,-3 0 2 0,-1 0 14 0,0-1 17 0,0 2 5 16,-1-1 10-16,-3 1 13 0,0-2-1 0,-2-1-24 0,-1 0-1 16,-1-1-10-16,1 0-7 0,-4 2 2 0,3 1-16 15,-5 1-6-15,0-2-1 0,4 2-14 0,-4 3 3 0,4-1-9 16,-4 2-6-16,5-1-16 0,2 3 7 15,-1 0-11-15,3 3-2 0,-5 5 14 0,4-2-6 0,0 3 3 16,-2 1-5-16,3 1 3 0,-4 2-1 0,2 4-2 0,2-3 5 16,3 2-10-16,-2-1-2 0,6-4 6 15,-3 3-7-15,3-3 6 0,2-4-8 0,1 0 5 0,2-3-6 16,0 0-4-16,2-2-13 0,2-3-6 0,-2-2 2 16,7-2-2-16,-3-1-2 0,5-2 1 0,-1-1 2 0,2 0 8 15,4-1 14-15,-5 0 1 0,4 0 3 0,-2 2-1 16,0 0 5-16,-4 2 4 0,2-1-4 0,-3 2 7 15,-2 2-2-15,-1 0 4 0,-1 0 1 0,1 2-1 16,-5 1 4-16,0-1-8 0,1 2 6 0,-3 1 1 0,1 0-6 16,-2 0 2-16,0 2 8 0,-1 0-5 0,1 1-1 15,-1 1 6-15,0 2-5 0,-1-2-1 0,-2 0 6 16,3 1-2-16,-3-1-6 0,1-1 13 0,0-1-4 16,-4 0 7-16,2-2 4 0,-2 0-6 0,2-2 6 0,-1 1-1 15,-1-3 5-15,0 1-6 0,-2-2-2 0,2 0-8 16,-1 0 2-16,0-2-3 0,-2 1-19 0,1-5-10 15,-1 1-23-15,1-1-10 0,0-3-6 0,0 0-18 0,3-6-24 16,-2-2-3-16,3-2-9 0,0-3-7 0,3-7 1 16,-2-3-4-16,4-2-3 0,-2-5 15 0,2-1 15 15,3-1 18-15,-2-1 14 0,-3-1 19 0,2 1 24 16,0 4 11-16,0 1 17 0,1 7 8 0,-5 2 14 0,1 7 10 16,0 1 23-16,-2 6 15 0,0 2 22 0,-2 4 24 15,0 2 11-15,1 2 14 0,-5 0 4 0,4 1-13 0,1 3-16 16,-1-1-16-16,0 2-28 0,2-1-22 15,0 0-21-15,2 0-20 0,0 0-14 0,-2 0-14 0,1 3-5 16,1-1-1-16,0 1 4 0,2 2-4 0,-1 2 20 16,3 5 25-16,1 0 13 0,1 2 25 0,3 6 12 0,-2 2 7 15,1 2-7-15,1 0 19 0,0 1-14 0,-1-2-22 16,-1 1-13-16,-1-2-16 0,1 1-7 0,0-2 0 16,-2-4-4-16,-1 3-13 0,1-3 4 0,2-1-4 15,-3-3-5-15,1 1-32 0,-1-2-26 0,1-3-36 0,-3 2-28 16,1-2-45-16,-2-2-46 0,-1 0-61 0,1-1-57 15,-2-2-28-15,-1-2-44 0,0 1-53 0</inkml:trace>
  <inkml:trace contextRef="#ctx0" brushRef="#br0" timeOffset="61378.0548">13189 5337 2052 0,'-7'-8'31'0,"6"7"18"0,1-4 23 16,0 2 17-16,1 3 10 0,3 0 8 0,-3 0 6 16,3-3 3-16,-2 6-16 0,1-3 7 0,0 0 0 15,2 0-1-15,-1 0-1 0,0-3 0 0,5 3-6 0,-1-2-2 16,4-2-15-16,2 1-27 0,-1-1-23 0,-1 0-19 16,4 0-24-16,-2 2-31 0,0-3-39 0,1 2-36 15,0 1-50-15,-2-1-34 0,0 1-30 0,-2 0-54 0,-1 1-20 16,0 1-19-16,-2-2 14 0,0 2 13 0,1-3 46 15,-1 3 35-15,-3 0 30 0,3 0 55 0,0 0 36 16,0-1 47-16,-3 1 48 0,0 1 56 0,-2 2 32 0,0-1 36 16,3 0 21-16,-3-1 24 0,0 2 19 0,2-1 8 15,0 2 5-15,1 2-16 0,2-1-12 0,-2 1-22 16,1 2-8-16,-2 3-13 0,3-1-15 0,-2 2-13 0,0 1-15 16,0-3-19-16,-2 3-17 0,0 0-11 0,1-4-12 15,3 4-10-15,-3-3-1 0,-1-1-1 0,1-1-11 16,0-2-1-16,0 0 1 0,1-1-13 0,0-3-32 15,1 0-37-15,-1-2-30 0,3-2-34 0,1-3-19 0,-4 0-27 16,7-2-21-16,-5-3-17 0,1 1-1 0,-1-3 16 16,1-1 1-16,-2 1 35 0,-2-3 17 0,0 3 29 15,-2-2 27-15,-2 2 45 0,1 0 56 0,1 2 36 0,-2 2 63 16,1 0 20-16,1 3 31 0,-1-1 25 0,-2 2 6 16,1 2 4-16,-1-1-3 0,4 2-6 0,-4-1-23 0,0 2-13 15,0 0-25-15,0 1-24 0,0 0-11 0,0 0-23 16,1 3-24-16,-2-3-6 0,2 1-15 0,-1 1-9 15,2-1-6-15,-2 2-3 0,1 0-6 0,3-3 8 0,-1 4 0 16,3-2-1-16,0 1 5 0,4 0-4 0,1-3 7 16,3-1 1-16,1 0 2 0,2-1-3 0,1-3 1 15,3-1 4-15,0-2-7 0,-4 0-1 0,1 0-1 16,-1-1-4-16,-4 0 7 0,-2 0-1 0,-4 0 5 0,0 1-2 16,-4 0 3-16,-1-2 5 0,-2-1 4 0,-4 0 12 15,3 0 10-15,-6-1 8 0,2 0 3 0,-4-1 9 16,1 0 7-16,-1 0 19 0,-4 2 2 0,4 1 8 15,-1 1-5-15,-2 1-6 0,4 2-7 0,3 3-13 16,-3 0-7-16,4 2-22 0,2 2-11 0,-1 0-21 0,1 3-2 16,1 0-10-16,-3 2 4 0,-1 1-2 0,4 1-3 15,-2 3 3-15,1 3 3 0,0-2 2 0,4 1-3 16,1 0 6-16,0 1-8 0,2 0 6 0,5 1-1 0,1 1-6 16,0-2-2-16,3 1 11 0,4 1-7 0,0 0-4 15,2-2 8-15,3 2 0 0,1-2 1 0,1 1 7 0,2-3-1 16,-3 3-8-16,3-3 4 0,-4 1 4 0,1-4-4 15,-2 1 0-15,-4-3 0 0,-3 0 5 0,0-2-5 16,-6-1 3-16,0 1 0 0,-2-2 2 0,-6-2 4 16,1 1-7-16,0 0 5 0,-2-1 1 0,0-2 10 15,-4 4 2-15,1-1-3 0,-2 2 4 0,1 0-1 0,-5 2-4 16,0-2 0-16,0 4-11 0,-4-1-27 0,1-1-42 16,-2 1-55-16,-1-2-66 0,1-1-88 0,-2-2-81 0</inkml:trace>
  <inkml:trace contextRef="#ctx0" brushRef="#br0" timeOffset="63325.4157">15661 5659 2300 0,'0'-3'31'15,"0"-1"32"-15,0 3 32 0,1-4 42 0,1 4 24 0,-4 1 15 16,2 0 10-16,0 0 6 0,0 0-18 0,0 0-18 15,-1 1-27-15,1-1-35 0,0 0-21 0,0 0-16 16,0 0-12-16,0 0-7 0,0 0-17 0,1 3-16 0,1-3-8 16,-1 0-9-16,1 0-4 0,0 0-4 0,-1 0-1 15,2 3 1-15,1-1 5 0,-3 3 0 0,5 2 7 16,-1 1-5-16,1 4 7 0,2 1 6 0,2 2 0 0,-2 3-2 16,1 0 4-16,2 4 3 0,-1-3-5 0,-2 1 5 15,0-1-7-15,-1 1 2 0,0-3 5 0,-2-2 5 16,1-1-5-16,-1-2-2 0,-1 0 3 0,-1-3-1 0,0-3 2 15,2 0-1-15,-5-3 1 0,4 0-4 0,-4-3 0 16,0 2 5-16,0-2 4 0,0-2 9 0,-2 1 4 16,2 0-7-16,-2 0 4 0,1-1-3 0,-1 0-2 15,0-3 1-15,1-1-6 0,-1 1-11 0,-1-4 1 0,-1-3-4 16,1 0-4-16,-1-5 4 0,0 2 1 0,-1-2-6 16,0-1 0-16,-3 1 9 0,4-1-4 0,-1 3 2 15,-2-1 5-15,2 4-8 0,1 0 6 0,-1-1-1 0,2 4 0 16,-2-3-7-16,0 5 3 0,4-1 7 0,-2-2-7 15,-1 4 4-15,1-2-6 0,0 1 6 0,-1-1-7 0,0 3 4 16,3-1-4-16,-2 0-2 0,3 2 2 0,-2-1-1 16,-1 2 1-16,3-1-4 0,0 2 7 0,0-1 1 15,-2 0-1-15,2 1-5 0,2-1 2 0,-2 2 1 0,0-2 0 16,1 0 4-16,-1 1-5 0,0-1 4 0,0 1 6 16,2 0-5-16,-2-1 1 0,-2-1 6 0,2 3-4 15,0-4-1-15,0 5 8 0,0-4-8 0,-1 2-2 0,1-1 5 16,0 1 0-16,0-1-2 0,0 0 2 0,0 1-4 15,0-2-2-15,-2 1 4 0,2 0 0 0,-1 2 2 0,1-2-5 16,-4 2 5-16,4-1-1 0,0 0-3 0,-1 2-1 16,1 0 0-16,0 0-8 0,0-2 3 0,0 2-2 0,0 0 1 15,0 0-4-15,1 0-3 0,-1 0 9 0,0 0 3 16,0 0 4-16,0 2-1 0,0-2 3 0,0 0-5 16,-1 0 6-16,1 0 9 0,0-2-13 0,0 2-4 0,0-1-1 15,0-1 6-15,0-1-5 0,1 2 1 0,-1-2 4 16,0 2-4-16,0 1 20 15,-1-9-9 1,1 9-5 0,0 0-23-1,0 0 2-15,0 0-21 0,0 0 13 16,8-15-6-16,-8 15 10 0,0 0 4 0,0 0-2 31,118-55 5-31,-105 52 14 0,-2 1-4 0,-1 0 0 16,-2 2-4-16,1 0 4 0,-3 0-4 0,-3 2 1 15,2 0-1-15,-2 3-1 0,2-2 0 0,-3 4 0 0,1 1 8 16,0 1-3-16,-3 5 3 0,1 1 3 0,-2 4 5 16,-4 1 4-16,2 3-3 0,-2 0-2 0,1 3-7 0,-3-4 8 15,1 2 0-15,-3-5-1 0,2 1-4 0,-1-5-5 16,2-1 4-16,-2 0 1 0,2-4 7 0,-1 0-8 16,2-3 1-16,5-7 15 15,0 0-23 1,0 0-11-1,0 0-7-15,0 0 13 16,0 0-16-16,39 2 19 16,-28-1-2-16,3 1 5 0,-3-2 4 0,3 3-6 0,-1 2 3 15,1-1-4-15,-1 4 12 0,0-1-5 0,0 0 2 16,-1 2-4-16,2-1 0 0,-5 1 6 0,1-1-1 16,1-1 2-16,-3 1-5 0,-2-2 3 0,1 2 0 0,-2-3 1 15,0 1 0-15,-3 0 6 0,1-4-5 0,-1 3 6 16,-2-5 6-16,0 0 7 15,0 0-7-15,0 0-43 16,0 0-52-16,0 0-47 0,0 0-58 0,0 0-63 16,-77 34-74-16,62-35-82 0</inkml:trace>
  <inkml:trace contextRef="#ctx0" brushRef="#br0" timeOffset="63710.3709">16242 5782 2426 0,'10'-3'26'0,"-3"3"26"0,-2-4 4 0,0 2 0 0,-3-1-2 16,1 1-2-16,0 1 5 0,0-3-7 0,2 1-23 15,3-2-27-15,-2 3-5 0,1-5 5 0,1 5 2 16,-1-3 1-16,0 0-3 0,1 0 1 0,0 0 1 16,1 1 1-16,-3-2 1 0,2 1-2 0,0 0-1 0,0 0 5 15,-3-1-3-15,-4 1 9 0,2 0-1 0,1 0 1 16,-4 0 4-16,-2-2 1 0,-3 0 8 0,0 0 5 15,-1 1 4-15,-1-1 2 0,-5 0 8 0,3 0 10 0,-4 2 9 16,0 2 9-16,1-1 6 0,1 1-1 0,-2 1-2 16,1 0-3-16,0 2-9 0,2 2-17 0,-2 0-11 15,3 1-14-15,0 1-15 0,1 2-11 0,1 0-4 0,1 4 3 16,1 0-4-16,-1 0-1 0,3 0-2 0,0 4 6 16,3 0-4-16,0-1 6 0,0 3 2 0,1 1-5 15,2-2 7-15,3 4 5 0,1-2 3 0,-3 0-9 0,5 0 7 16,1-2-4-16,-2-1 7 0,4 0-1 0,-4-1-7 0,2-4 8 15,0-2-3-15,0 1-18 0,-1-3-30 16,-1-1-37-16,-2-4-37 0,2 0-40 0,1-4-36 0,1-3-65 16,0-3-67-16,0 0-45 0,2-4-50 0</inkml:trace>
  <inkml:trace contextRef="#ctx0" brushRef="#br0" timeOffset="65310.2913">16451 5448 2220 0,'0'-7'20'15,"2"-1"30"-15,1-1 31 0,0 5 17 0,-1-1-1 0,-1 2 3 16,1 3 4-16,-2 0 2 0,0 0-22 0,1 2-29 16,-1-1-35-16,0 0-16 0,0 2 8 0,2-1-4 0,2 1 4 15,-1 4 18-15,2 0 9 0,2 1 8 0,1 3 13 16,1 5-4-16,1 0 4 0,-1 4 10 0,4 1-6 16,-4 2-21-16,1 1-3 0,1 2-9 0,-3-1-8 15,0-1 5-15,-2-1-12 0,2-1-6 0,-4-4-7 0,1-2 3 16,0-3 1-16,-2-2-4 0,-1-3 5 0,0-1-2 15,-1-5 1-15,1 0-3 0,0-1 9 0,-2-1-5 16,0-2 7-16,2 1 7 0,-2-1 9 0,0 2 6 0,2-3-2 16,1-1-1-16,-2-4-1 0,4-1 1 0,2-1-7 15,-1-2-10-15,2-2-14 0,0-1-6 0,0-2 9 16,0 0-2-16,-1 1-4 0,1 0-7 0,-1 4 7 0,-2 2 5 16,-2 2 6-16,1 0 1 0,-1 5 1 0,-1-1-3 15,0 4 8-15,-1 0 8 0,-2-2-11 0,1 2-5 16,0 0-7-16,0 2-3 0,0-4-18 0,0 2 10 0,0 0-12 15,0 2-3-15,3-2 5 0,2 2 2 0,-1 0-2 16,3 3-5-16,2 0 5 0,1 0-11 0,1 4-4 16,4-1-9-16,-2 1-11 0,4 2-11 0,0-2-12 0,1 1 0 15,1-3-2-15,-1 2 1 0,1-1-6 0,-3-1 1 0,2-2 3 16,0-1 4-16,-4-3 14 0,2 2 1 16,-5-3 2-16,2 0 10 0,-3-3 10 0,2 0 12 0,-3-1 5 15,0-1 12-15,1-1-2 0,-2-1 13 16,1 1 4-16,-2-4-3 0,-2 2 9 0,-1-1 11 0,1-1 23 15,0-2 20-15,-2 3 18 0,-2-2 23 0,-1 2 17 16,0 2 14-16,-1-1 10 0,-2 2 7 0,-2 0-16 0,4 1-15 16,-4 0-2-16,0 1-25 0,0-1-13 0,0 5-14 15,-1-3-11-15,2 2-19 0,-5-2-5 0,5 3-8 16,-3 0-16-16,1 0-6 0,2 3-5 0,-1-2 2 16,-2 2-6-16,1 0-4 0,-2 2-1 0,0 1-1 15,0 2 7-15,2 1-6 0,-2 1 2 0,2 0 0 0,1 2-1 16,0 0 2-16,0 0 3 0,5 1-4 0,-1-2-5 15,-1-1 12-15,2-1-8 0,2-1 1 0,-1-1-4 16,4-2-1-16,-2 0-10 0,2-2-1 0,0-2-1 0,1 2-16 16,-1-3-8-16,0 0-7 0,3 0 1 0,-2 0 0 15,5-3 8-15,-5-1-10 0,4 1 1 0,1-2 8 0,-3-1 8 16,0-2 0-16,0 1 7 0,-1-5-2 0,1 2-4 16,-3 0 19-16,0-1-7 0,-2-1-2 0,5-4-1 15,-7 4-4-15,2-5-2 0,1 0-2 0,-3 1 2 16,3-1-2-16,-3 3 10 0,1-1 5 0,-1 2 16 0,-1 1 18 15,0 1 15-15,0 5 28 0,0 1 17 0,0 1-6 16,0 2 4-16,-1 1 3 0,1 1-19 0,0 1-9 16,0 1-12-16,0 0-23 0,0 0-22 0,1-1 4 0,-1-1-3 15,0 4-2-15,2-1 10 0,1 2 0 0,-1 0-2 16,-1 2 5-16,5-2 8 0,-2 4 5 0,0 1-5 16,3-2 0-16,-1 3 2 0,2-3-1 0,0 2 4 0,-2 0-3 15,1-1 0-15,1 1-4 0,1 0 6 0,-1-1-3 16,2 3-2-16,0-4-5 0,-2 1-23 0,2 0-27 15,2-1-29-15,0-1-30 0,-1-2-26 0,1 0-22 16,-1-2-28-16,2-2-12 0,0-1-1 0,-2 0 2 0,3-4 17 16,-5-2 21-16,2-1 23 0,-1 2 20 0,-4-2 34 15,1-2 18-15,-4 1 30 0,-1-1 48 0,0 0 29 16,-2 1 43-16,0-1 10 0,-2-2 14 0,0 2 5 0,0-3 13 16,1 3-5-16,-3-1-7 0,4 2-6 0,-3-2-32 15,2 1-8-15,1 1-9 0,0 2-10 0,0 0-14 16,1 2-8-16,1-2-23 0,1 4-14 0,-1 0-3 0,1-1 1 15,1 3-7-15,-1 3-5 0,1-3 1 0,0 2 4 16,0 1 13-16,0 1 2 0,0 1 4 0,3 1 2 16,-4 0 9-16,5 5 8 0,-1 0 3 0,-1 1-1 0,2 0-9 15,-3 1-2-15,3-1-2 0,0 2-6 0,-2-2 1 16,2 0-5-16,-2-2-1 0,1-2-2 0,-3-1 1 16,0-2-2-16,0 0-10 0,-3-3-12 0,3 0-11 15,-3-2-9-15,-1-2-1 0,2 1-3 0,0-3-11 0,-1 0-3 16,2-2 1-16,1-4 6 0,-1 3 8 0,2-2 0 15,-4-1 6-15,5-2 3 0,-3 2 12 0,1-1 7 16,-3-2 8-16,1 1 4 0,-1 0-2 0,3-2 2 16,-1-1-11-16,-2-2-12 0,1 2-13 0,1-4-10 0,2 2 3 15,-4-2 3-15,2-1 2 0,-3 1 10 0,0-1 16 16,-1 2 19-16,1 0 27 0,-5 2 16 0,1 0 8 16,-1 3 10-16,0 2 10 0,0 2 4 0,2 0-8 15,0 3-6-15,1 2-15 0,0 2-13 0,2 2-16 0,0 0-15 16,0 2-6-16,4 2-12 0,-4-1-7 0,1 2 7 15,3 2-3-15,-3 2 6 0,2 2 9 0,1 3 3 16,0 0-1-16,4 4-5 0,-2 0 10 0,-1-1-5 16,3 3 2-16,0-1-2 0,0-1 2 0,0 0-1 0,1-1 2 15,1-2 7-15,1-1-3 0,-1-1-5 0,2-3 5 16,1-1-1-16,2-1-2 0,1-4 0 0,1-2-5 16,0 3-1-16,1-5 3 0,2-2-4 0,0-1-1 0,-1-1 1 15,0-2-4-15,1-1-1 0,-1-2 11 0,-3 2-1 16,1-6 1-16,0 4 4 0,-4-1-2 0,2-1 1 15,-3-2 2-15,-4 1 4 0,4-1-7 0,-5 2 5 16,0-3 4-16,-3 2 8 0,0-4 9 0,-1 4 12 16,-2 1 6-16,3 1 8 0,-3 0-1 0,-1 3-14 15,4 2-2-15,-3 1-8 0,2 1-22 0,-2 2-2 0,-1 2-11 16,4-1-5-16,-3 2-5 0,6 0 8 0,-6 1-1 16,6 0-2-16,2 3 9 0,-3 0-8 0,2 3 7 15,4 0-8-15,-2 1 6 0,2 2-4 0,1 1-2 16,0 2 5-16,3-1 2 0,0 0-2 0,1 0-2 0,-1-1 6 15,3 3-2-15,-1-3 5 0,-3 1-6 0,1-2 5 16,1 0-2-16,-4-1 3 0,0-2 3 0,-5-1 3 16,-2-1 9-16,-3-2 15 0,2 0 29 0,-5-4 22 15,-3 2 16-15,-2-1 7 0,4-1-1 0,-4-1-2 0,-3 0-3 16,0 0-18-16,-3 0-19 0,0-1-23 0,-2-1-12 16,4-1-9-16,-4-1-7 0,0 2 2 0,5-1-7 15,-1-2 0-15,0 0-6 0,2-2-15 0,1 2-15 0,-1-2-23 16,4-1-13-16,0-1-21 0,0-3-25 0,3 0-37 15,0-2-35-15,4-1-30 0,1-2-34 0,2 2-35 16,-1-2-48-16,1 0-59 0</inkml:trace>
  <inkml:trace contextRef="#ctx0" brushRef="#br0" timeOffset="65810.6004">16228 6428 2346 0,'-4'3'-2'0,"0"1"12"0,4-2 15 0,4-4 12 15,-4 2 4-15,0 1-1 0,0 0 8 0,0 0-5 16,2-1 4-16,-2 0 4 0,2 0 2 0,-1 2 2 0,3-2 2 16,-4 0 9-16,3-2-1 0,0 2 32 0,0 0 33 15,2-1 2-15,6-3-7 0,2-1-16 0,1-2-4 16,11 0-7-16,7-3-11 0,7-4-23 0,6-2-37 0,7-2-17 15,5-2-5-15,6-2-2 0,8-2 5 0,6-5-1 16,8-3 6-16,5-6 8 0,9 1 19 0,1-3 6 16,-1-1 17-16,4 2 7 0,-7 0 7 0,-6 5-2 15,-4 2 1-15,-9 6-16 0,-1 2-11 0,-8 2-6 0,-5 6-26 16,1-1-7-16,-8 2-7 0,0 2 1 0,-7 1-6 16,-2 3-3-16,-6 2-4 0,-7 2-3 0,-3 0 2 15,-6 3 5-15,-6 1-7 0,-3-1-12 0,-3 2 5 0,-9 0-3 16,1 0-10-16,-5 0-10 0,0 2-20 15,0-2-23-15,0 0-28 0,0 1-31 0,0 0-53 0,-1-1-68 16,1 0-61-16,-4 1-93 0</inkml:trace>
  <inkml:trace contextRef="#ctx0" brushRef="#br0" timeOffset="68058.7994">18098 6370 2658 0,'2'-4'13'0,"-2"4"24"0,0-3 29 15,1 1 18-15,1 2 7 0,-2 0 6 0,0 0 0 16,2 2-7-16,-2-2-11 0,0 0-19 0,1 0-32 16,-1 0-22-16,0 2-5 0,3-1-13 0,-2-1-4 0,1 1 4 15,-2 2 3-15,2-1-4 0,-1 1 4 0,2 4 1 16,2 1-4-16,-1 1 12 0,2 5 4 0,1 1 4 15,0-1-3-15,1 4-2 0,-2 0 0 0,3-1 2 0,-2 0 4 16,1 0-6-16,-2-1 3 0,3-1-1 0,-4-1-3 16,3 0-4-16,0-2 1 0,-1-2 2 0,0 0-2 15,-2-3 1-15,2 0-2 0,-4-3 5 0,-2-1 0 0,3 0 10 16,-3-3 1-16,-1 0-1 0,0 0 5 0,0-3-1 16,0 3 0-16,0-5 0 0,0 1-1 0,0-4-5 15,0 0-7-15,0-4-4 0,0-2 0 0,0-2-3 0,-1-4-5 16,1 1 0-16,-2-3 2 0,0 0-3 0,-1-2 9 15,2 2-5-15,-3-2 5 0,1 4 0 0,-2 1 13 16,1 0 9-16,-2 4 9 0,2 1 9 0,0 1 4 0,-1 2 19 16,2 1-9-16,-1 3 3 0,1 0-6 0,1 2-10 15,1-1-6-15,-2 2-7 0,2 1-10 0,1 1-10 16,0 2-2-16,0 0-1 0,1 0-11 0,2 0-3 0,-2 0-2 16,-1 0-5-16,4 3-12 0,-3-2 9 0,4 3 12 15,-2 0-6-15,2 1 7 0,2 4 3 0,-1 2-6 16,2 3 8-16,-2 1 17 0,0 3-13 0,4 0-9 0,-2 3 9 15,-4-1 2-15,1-1-12 0,0 0-1 0,-2-2-1 16,3-2-2-16,-3-3-1 0,-1 0 1 0,0-4-10 0,-1-2 5 16,2-3 3-16,-1 2 8 0,0-5 1 0,-2 0-1 15,1 0-2-15,-1 0 1 0,2 0-5 0,0-5-16 16,-2 3-3-16,1-3 1 0,-1-2-4 0,0-3-11 0,2 0 9 16,-1-2 2-16,4-2 14 0,-4-3 8 0,2 1 4 15,-1-2-2-15,1-4 1 0,-1 5 10 0,-1 0-5 16,3 0 4-16,-3 1-4 0,-1 0 3 0,4 3 3 0,-3 0-6 15,2 5 5-15,2-1-4 0,-2 1 4 0,0 1-13 16,0 3-2-16,1-1-4 0,0 2 3 0,0 1 3 16,-1 2 0-16,0 0 2 0,1 0-5 0,-1 2 11 0,1 1 2 15,2 2 8-15,-3-1 6 0,2 1 6 0,4 3 4 16,-1-1-1-16,-1 5-2 0,2-2-3 0,1 2 9 0,1 3-7 16,-2-1-6-16,2 1-2 0,0-1 0 0,1-2-9 15,-2 2 12-15,3-2 2 0,0 0-10 0,-4-4 2 0,4 3-2 16,-1-5-12-16,-2-1-18 0,0 2-19 0,2-2-43 15,-5-1-48-15,1-1-35 0,1-3-51 0,-1 2-54 16,-3-2-55-16,1-2-55 0</inkml:trace>
  <inkml:trace contextRef="#ctx0" brushRef="#br0" timeOffset="69378.6207">18747 6317 2063 0,'2'-5'18'0,"1"0"11"0,0 2 17 15,1-1 11-15,-3 4 7 0,3-1-3 0,-3 1-3 16,1-1-2-16,-1 2-16 0,4-1-14 0,-1-1-15 15,1 1-13-15,2-1-6 0,-1 1 4 0,2-2 8 16,1 2 6-16,1 2-7 0,0-1 6 0,0 0-2 0,2 0 5 16,-4-1-2-16,2 0-3 0,-2 2-2 0,0-2-2 15,2 0 5-15,-6-2-3 0,1 2 12 0,-2 0 17 16,-1 0 14-16,0-1 11 0,-1-1 2 0,-1 0 0 0,-1-2-1 16,-1 0 4-16,0-1-16 0,-1-2-21 0,0-2-10 15,0 2-13-15,-5-1 1 0,0-1 1 0,0-1 1 16,-2 1 9-16,1-1 8 0,-2 3 14 0,-3 1 13 15,5 0 5-15,-1 1 5 0,-2 2-1 0,4 1 0 0,-2 2-12 16,-1 2-7-16,3 3-12 0,-2 0-16 0,1 7-2 16,-4 0-6-16,4 2-1 0,-3 1-2 0,2 2-4 15,0 0 2-15,4 2 2 0,0-1-7 0,3-2 4 0,3 1-4 16,0-2-6-16,6-1 6 0,2 0 4 0,0-1-2 16,5-1 0-16,0 0 10 0,4-2-7 0,1 0 4 15,4-4-1-15,-1 0-8 0,4-1-14 0,1-4-23 0,-3 0-26 16,2-1-25-16,1-2-12 0,-4-2-24 0,2 0-22 15,-4-2-22-15,-1-3-29 0,0 0-21 0,-4-1-18 0,0-2-24 16,0 0-18-16,-5-1-13 0,0 0-3 0</inkml:trace>
  <inkml:trace contextRef="#ctx0" brushRef="#br0" timeOffset="69384.6228">19151 6044 1700 0,'1'-20'24'0,"-1"3"37"0,0 3 34 15,-1 4 34-15,1 4 29 0,0 2 17 0,-2 0 8 16,2 4 5-16,-2-1-16 0,2 2-31 0,0 0-32 0,2 0-29 15,-2 1-31-15,2 0-23 0,-1 0-3 0,1 1 3 16,-1 0 18-16,1 6 22 0,1-1 25 0,2 4 16 16,3 3 21-16,0 4 21 0,1 2-3 0,-1 3-5 15,5 1-24-15,0 2-21 0,0 2-20 0,-1-2-29 0,2-1-13 16,-3 0-16-16,0-2-2 0,3-1 1 0,-6-4-7 16,3 0-17-16,-1-3-25 0,-1-2-23 0,-2-2-26 15,-1-3-30-15,2-1-33 0,-4-2-39 0,0-1-38 0,-3-2-51 16,2-1-40-16,1-2-41 0,-6 0-67 0</inkml:trace>
  <inkml:trace contextRef="#ctx0" brushRef="#br0" timeOffset="69391.6287">19019 6254 2883 0,'-2'-5'25'0,"2"1"44"0,0 1 23 16,5-4 8-16,-1 4 1 0,-3 0-4 0,4-1 6 16,2-1-1-16,-1 2-23 0,5-1-34 0,0-3-21 0,0 1-7 15,3 2 7-15,1-3 12 0,-1 2-19 0,-1 0 6 16,2 2-1-16,1-3-9 0,0-2-8 0,-2 3-5 16,2 2-26-16,0-2-31 0,-1 1-22 0,1-3-39 0,0 0-50 15,-5 1-37-15,3-1-44 0,-3-2-40 0,-1-1-27 16,-1 1-26-16,-1-2-11 0</inkml:trace>
  <inkml:trace contextRef="#ctx0" brushRef="#br0" timeOffset="69396.6289">19233 5977 1711 0,'-9'-11'16'0,"2"3"31"0,2-1 25 0,0-3 20 16,1 7 16-16,-2-2 1 0,3 2 2 0,1 3 0 0,2 1-19 15,0 0-33-15,2 1-28 0,-2 0-23 0,0 0-14 16,4 0 1-16,1 0 3 0,-4 0 18 0,6 0 21 15,-1-1 15-15,2-1 13 0,1 0 16 0,-1 1 11 16,0-3 6-16,0 1 1 0,2 0-13 0,-6 2-14 16,0-2-15-16,-3 1-11 0,2-1-12 0,-1 3-16 0,0-2-4 15,-2 2-14-15,0 0-7 0,0 0-9 0,0 2 4 16,1 0-4-16,-1-1-4 0,2 1-20 0,1 2-30 16,1-1-44-16,1 0-66 0,2 2-81 0,1-1-105 15</inkml:trace>
  <inkml:trace contextRef="#ctx0" brushRef="#br0" timeOffset="71849.3058">19432 5772 1875 0,'0'0'16'15,"0"0"32"-15,2-2 20 0,-2 2 22 0,1 0 10 16,-1 0 18-16,0 0 12 0,0 2 13 0,-3-2 5 15,3 0-14-15,0 0-8 0,0 0-15 0,0 0-6 0,0 1-13 16,0-1-6-16,2 0-2 0,-2 0-20 0,-2-1-8 16,2 1-10-16,0 0-3 0,-1 0-1 0,1 0-1 15,0 0-1-15,0 0-8 0,0 0-3 0,0 1-9 16,0-1 4-16,0 0-3 0,0 0 2 0,0 0-6 0,0 1-8 16,0-2 2-16,0 2-1 0,1-2 1 0,-1 1-8 15,-1 0 1-15,1 0-9 0,0 0 3 0,0 0 9 16,0 0-6-16,0 0-5 0,0 1 4 0,0-1 4 0,0 0-4 15,0 0 2-15,0 0-5 0,-2 0-2 0,2 0-2 16,0 0 9-16,2 0-2 0,-2 0-2 0,0 0-1 16,0 0 1-16,0 0 4 0,0 1 1 0,0-1 1 0,0 0 4 15,0 0-3-15,0 0-1 0,0 0 8 0,0 0-1 0,0 0-1 16,0 0-3-16,0-1-1 0,0 0-2 16,1 2-4-16,-2-2-2 0,1 1-6 0,0 0 3 0,0 0 0 15,0 0-3-15,0 1 3 0,0-1-3 0,0-1 1 16,0 1 2-16,0 0 7 0,1 0-1 0,-1 0 3 15,0 0 0-15,0 0 0 0,0 0 1 0,-1 1 1 0,1-1 4 16,0-1-3-16,0 1-4 0,0 0 2 0,0 0-5 16,0-1 2-16,0 1-1 0,0 0-22 15,0 0-5 1,0 0 8-16,0 0-12 16,0 0 11-16,0 0-5 0,20 53 14 15,12 32 10 1,-23-59-3-16,2-1 4 0,0 2 2 0,2-1-3 0,1-1 2 15,0 1-5-15,0-4 0 0,1 0 3 0,0-3 1 16,0 1-1-16,0-3 2 0,-2-3-1 0,1 1-1 16,-4-4 2-16,0 0-7 0,-4-4 5 0,1 1-1 0,-3-2 5 15,-1 1-2-15,0-2-2 0,-1 0-3 0,-1 0 3 16,3-3 10-16,-4-2 11 16,0 0-5-16,0 0 0 0,0 0 15 15,0 0-14-15,0 0 4 0,0 0 10 0,0 0 4 16,0 0-10-16,0 0 3 0,0 0 5 0,0 0-7 0,0 0-3 15,0 0-4-15,-4-36-16 16,3-47-20-16,2 69 9 16,-1-3 0-16,2 1 1 0,1 0 2 0,-3 16-12 15,25-67 1 1,13 26-10 15,-38 41 4-31,0 0-3 16,0 0 9-1,31 12 16-15,-31-12-23 16,0 0-23-16,0 0-39 0,70 103-33 16,-38-56-50-16,-26-35-40 0,2 0-34 0,0-2-33 0,2-1-24 15,-1-6-14-15,1-3-4 0,2-2-1 0,-1-3 18 16,3-2 38-16,-1-1 27 0,0-1 44 0,3-1 39 0,-3 0 43 16,0 1 50-16,-3-1 60 0,2 2 57 0,-4 1 35 15,1-3 40-15,-5 1 38 0,0 0 18 0,-3-2 38 16,2 2 26-16,-3 1 16 0,0-1 7 0,-1 1 4 15,-1 3-8-15,-1-1-10 0,0 3-4 0,0-1-20 0,-1 0-26 16,1 0-31-16,-2 4-26 0,4-3-33 0,-3 3-31 16,0 0-26-16,-1 0-15 0,4 1-29 0,-4 1-13 15,3 1-6-15,-3-1-12 0,2 2-5 0,2 2 2 16,-5 1-4-16,4 0 1 0,2-2 4 0,0 2 5 16,4 1-1-16,-4-2 3 0,2 1-6 0,0-1-1 0,2-1 1 15,1-1-6-15,-1 1-6 0,0-3-3 0,1 1 1 16,1-3-4-16,0 0 6 0,1 0-13 0,-1 0-19 15,1-4-25-15,2-1-10 0,-1-1-29 0,2-3-30 16,2 0-25-16,-2-2-41 0,4-3-27 0,-3 0-18 0,2-1-1 16,1 1-11-16,-3-1 3 0,3 1 7 0,-1 1 7 15,0-1 34-15,0 5 31 0,0-4 40 0,1 5 31 16,-1-1 32-16,3 2 28 0,-3 0 26 0,-1 2 31 0,-1 0 27 16,4 2 22-16,-5-2 5 0,2 4 18 0,0-2 1 15,-2 1 24-15,1-1 20 0,0 0 4 0,-2 2 4 16,3-2 21-16,-8 0 30 0,4 1 9 0,-5 0 23 15,0-1 2-15,-3 3-9 0,0 0-11 0,0-3-13 0,0 3-31 16,0 3-43-16,0-3-26 0,0 2-29 0,0-1-22 16,0 1-5-16,0 3 18 0,-1 5 13 0,-3-1 11 15,0 5 14-15,-2 1 12 0,-1 7 3 0,1-1-2 0,-2 1-12 16,0 0-22-16,0 0-20 0,2 0-13 0,1-5-7 16,0 2-12-16,5-4-2 0,0-1-2 0,0-1-1 15,5-4 3-15,0 0 0 0,1-2 3 0,2-2-4 16,5-2 7-16,-2-3-4 0,4 0-2 0,3-1-10 0,1-5-14 15,4-1-6-15,-2-3-12 0,3 1-10 0,-4-7-9 16,2 4-5-16,-4-5 2 0,-2-1 15 0,-4-2 5 16,-3-1 2-16,0-4 18 0,-6 1 11 0,2-3-4 0,-5-4 7 15,-2-3-4-15,-1 0-4 0,0-3 10 0,-3-3 4 16,-1 1-5-16,-1-2 1 0,-1 0 22 0,-4 4 15 16,2 1 22-16,-3 0 20 0,1 6 8 0,4 4 10 0,-4 4 13 15,5 5-3-15,0 2-15 0,2 6-16 0,1 1-20 16,2 4-28-16,2 1-12 0,1 3-16 0,0 3-20 15,0-1-3-15,1 1 7 0,1 4-5 0,-1-2 7 16,5 4 7-16,-2 6 1 0,0-1 8 0,4 3 9 0,0 3 2 16,3 2-4-16,0 4 9 0,3 1-9 0,-1-1 9 15,4 3-2-15,-1 0-3 0,3 0 3 0,1-4-5 16,-2 1-1-16,3-4-4 0,0-3 5 0,1-2-5 16,-4-5 1-16,3 0-1 0,1-4-3 0,-1-3 7 0,-4-2-2 15,4-3 3-15,-1-3 2 0,-2 1-2 0,1-3 2 16,-7 0 3-16,2-3-3 0,1-1 0 0,-3-1 12 15,-2 0-1-15,-1-4-3 0,-2 2 15 0,-1-3 14 16,-1-1 12-16,-4 3 11 0,-1-1 9 0,-1 0 0 16,-4-1-3-16,-1 5 5 0,-1-2-11 0,-1 5-10 0,0-1-15 15,-2 2-8-15,2 1-17 0,0 2-9 0,-1 3-8 16,-1 0 0-16,3 2-10 0,1 1-1 0,-2 4-2 16,0 3-1-16,4 2 5 0,-1 2-6 0,2 3 10 15,-2 2-3-15,1-1 5 0,4 4-9 0,0-1 9 0,5 0-8 16,-3 1 6-16,6-2 6 0,0 1-3 0,3-3-3 15,-2 1-6-15,3-2 0 0,2 0-12 0,-2-2 0 16,1-1-7-16,-4-2-6 0,1-2-18 0,2-1-7 16,-4-2-14-16,1-2-15 0,-6-2-16 0,0 1-30 0,0-3-26 15,-3 2-38-15,-5-3-48 0,2-1-54 0,-2-1-79 16</inkml:trace>
  <inkml:trace contextRef="#ctx0" brushRef="#br0" timeOffset="73041.7071">28137 5726 3222 0,'-8'-5'20'0,"0"1"22"0,2-6 16 0,2 3 19 16,-2 0 11-16,-2 2 17 0,-1-3-1 0,2 2 4 0,-1-2-18 15,0 3-23-15,-1-2-7 0,0 2-22 0,1 2-12 16,0 2-15-16,3-2 3 0,-1 1-11 0,1 1 3 16,0 1-2-16,2 1-9 0,3-1 0 0,-3 1 5 15,0 0-2-15,1 2-9 0,-4-2 9 0,4 2-3 0,-4 0 0 16,1 1 2-16,-4 1 1 0,1 0-3 0,-2 0-3 16,1 2 8-16,-2 0-5 0,1-1-3 0,-2 1 10 15,2-1-4-15,1 2 0 0,-2 0-1 0,1-1 8 16,1 0 13-16,1 2 4 0,-2-2 1 0,2 1 1 15,0 1 0-15,-1 2-1 0,1 0-3 0,0-1-4 0,-2 4-13 16,1 1-1-16,3 2-2 0,-2 2-3 0,1 1-2 16,0 2 3-16,5 1 5 0,-1 2-3 0,2-1 4 15,2 2-3-15,2 3 8 0,2-4-4 0,1 2 8 16,4-1-5-16,-1 1 4 0,2-3-2 0,5-2 2 0,1-1 4 16,1-1-2-16,2-3-1 0,2 0-3 0,1-3 4 15,2-4-14-15,2-2-17 0,0-1-28 0,1-3-22 16,-1-2-36-16,0-2-37 0,1-4-56 0,1-1-73 0,-1-2-84 15,-1-4-79-15</inkml:trace>
  <inkml:trace contextRef="#ctx0" brushRef="#br0" timeOffset="73624.0804">28856 5995 3210 0,'-5'-4'21'0,"2"-4"23"16,0 3 31-16,1-4 20 0,1-1 6 0,-4 3 10 16,-2-3 12-16,1 2 11 0,0-1-16 0,-2 1-16 15,3-1-19-15,-1 1-9 0,-2 1-12 0,2 0-3 16,-2 0-11-16,1 0-9 0,1 2-3 0,-1-1-9 16,0-1-9-16,2 6-9 0,0-2 1 0,-1 1-10 0,2 1 0 15,-1-1-5-15,2 2-2 0,-2 3 2 0,-2-1-3 16,1 2-6-16,-3 4 6 0,-1 1 1 0,-7 2-1 15,1 3 1-15,-3 1 3 0,3 1-6 0,-6 3 1 16,5-2 8-16,-1 2-8 0,1-1 2 0,4 3-1 0,4-4 3 16,-2 0-4-16,3 0 9 0,3-2-8 15,0 2-1-15,5-2 6 0,0-3 1 0,3 2 4 0,1-2-5 16,2 0 3-16,2-2-9 0,1 2 14 0,-1-3-1 16,0-1-6-16,0 0 5 0,3-1-8 0,-3-3 7 15,2 0-5-15,-3-3-1 0,-2 1-11 0,3-2-3 0,-3 0-1 16,1-2-9-16,0 1 4 0,-1-2-1 0,5 0-10 15,-2-4 5-15,4 1-6 0,-4-3 1 0,3 2 4 16,2-3-4-16,-2 0 1 0,-3-4-6 0,1 2 13 0,1-2 2 16,-4-2 12-16,-1-1-2 0,3-4 2 0,-2 2 7 15,-3-3 4-15,2 3 5 0,0 0-1 0,0-1 0 16,-4 5-4-16,2-1 4 0,-1 5 6 0,-1 2-3 16,-1 2 0-16,0 2 4 0,-1 2-4 0,-1 3 2 15,2-1-2-15,2 2-7 0,-2-1-6 0,1 3-4 0,-1-3-5 16,-1 5-8-16,2-2 8 0,-1 3-3 0,0 1 6 15,0 3 2-15,0 0 6 0,2 6 12 0,-1 0 7 16,3 3-2-16,-3 0 2 0,2 0-5 0,1 1 4 16,-1 0 1-16,0-1-4 0,0 0-2 0,2-2-5 0,-2-3 1 15,0 1 3-15,2-1-2 0,-2-3 4 0,2-2-8 0,0-1-23 16,1 1-38-16,-2-3-53 0,1-2-67 16,0-3-85-16,3-1-107 0,1-1-123 0</inkml:trace>
  <inkml:trace contextRef="#ctx0" brushRef="#br0" timeOffset="74050.386">29082 5837 3015 0,'3'-4'38'0,"-3"-1"25"0,2 2 19 0,-1-1 19 15,-1 4 6-15,0-1-1 0,0 0 0 0,0 1 2 0,2 1-42 16,0 0-26-16,-1-1-21 0,1 0-22 0,2 4-2 15,1-1-3-15,1 2 0 0,4 0 0 0,2 5 2 16,1 1 2-16,4 2-1 0,-2 3 4 0,4 2-4 16,-2 1 2-16,-1 3 3 0,-2 1 3 0,0-1-5 15,-4 2 2-15,-2-2 0 0,-1-2 2 0,0 1 6 16,-4 1-3-16,-1-3 3 0,-4-2 3 0,1-1 25 16,-1-2 11-16,0-4 12 0,-1 1 3 0,0-3 5 0,-1-2 16 15,0 0-7-15,1-3 0 0,0-1-16 0,0-2-13 0,-2 0-8 16,3 0 5-16,-4 0-17 0,0 3-8 15,1-6 5-15,-1 3-11 0,-1-2 1 0,-1-1-5 0,1 3 3 16,-1-5-9-16,1 2 13 0,2-1 1 0,1-1 2 16,-1 0-2-16,4-2 6 0,-1 2 1 0,2-2-5 15,2-3-4-15,1 1-5 0,3-4-6 0,0-2-4 16,4-3 1-16,2-2-6 0,4-1 2 0,0-2 3 0,3 0 0 16,0 0-5-16,5 0 1 0,-4 0-6 0,4 2 0 15,-2 4-6-15,0 0-15 0,-1 0-8 0,3 4-27 16,-4 0-24-16,-1 2-25 0,0-1-30 0,-3 5-57 15,0-2-53-15,-5 4-73 0,1 0-106 0,-5 2-93 0</inkml:trace>
  <inkml:trace contextRef="#ctx0" brushRef="#br0" timeOffset="74455.9521">27703 7079 3749 0,'-9'2'4'0,"6"-1"3"0,0-1 5 0,4-5 14 15,-1 5-2-15,4-3 2 0,-1 3-3 0,4-4-3 0,3-2-5 16,5-1 3-16,5-1 4 0,7-1 5 0,8-3 22 16,4 0 12-16,10 0 12 0,10 1 0 0,4 0 9 15,8-3-11-15,6 3-8 0,7-1-17 0,9-1-14 0,5-2-8 16,11-4-2-16,2-1 3 0,6 3-6 0,2-2 7 16,1-3 1-16,-7 4 2 0,-5-1-6 0,-7 0-1 15,-11 2-10-15,-11 1-2 0,-9 1 3 0,-7 1-3 0,-12 4-3 16,-6 0-4-16,-7 2 2 0,-6 1-6 0,-7 3-8 15,-5-1-15-15,-7 4-12 0,-3-1-27 0,-5 0-25 16,-1 2-29-16,-4 0-34 0,0 0-40 0,0 0-25 0,-4 2-24 16,2 1-41-16,-1 0-41 0,-3 1-81 0</inkml:trace>
  <inkml:trace contextRef="#ctx0" brushRef="#br0" timeOffset="75263.7093">28426 7333 1842 0,'8'-9'0'0,"-2"1"1"16,-1 3 17-16,0-7 31 0,-4 6 25 0,1-1 25 0,-2 0 25 16,0 0 28-16,2 0 23 0,-4 0 35 0,2 2 4 15,-2-1-5-15,2 0-6 0,0 1-9 0,-1 3-16 16,-1 0-31-16,1 2-25 0,2-3-42 0,-1 3-26 0,-1 3-31 16,1 1-23-16,-4 3-10 0,1 3-7 0,-7 9 14 15,-3 8 13-15,-9 7 8 0,-7 12 5 0,-6 11 7 16,-8 8 3-16,-9 9-5 0,-4 2 1 0,-6 4-9 15,0-1-10-15,-1-2-5 0,3-3 8 0,3-3 4 16,6-6-7-16,1-4 3 0,4-4-2 0,10-7-1 0,-1-1-2 16,6-11 2-16,4-1-3 0,3-8-5 0,5-5 6 15,3-5-6-15,3-4 8 0,3-3-2 0,0-5-3 16,7-1-11-16,-2-2-13 0,0-2-19 0,4-2-30 16,1 1-38-16,-2-2-71 0,0 1-66 0,2-5-84 15,-4 2-94-15,4-2-112 0</inkml:trace>
  <inkml:trace contextRef="#ctx0" brushRef="#br0" timeOffset="76590.8869">25762 8043 2255 0,'0'-4'8'0,"2"2"15"0,-4-3 27 0,4 1 24 0,-2-1 18 16,0 4 15-16,0-1 14 0,2 0 13 0,-1 2 1 15,1 0-7-15,-1 0-19 0,1-3-17 0,0 3-3 16,-1 3-10-16,1-3-3 0,0 0 0 0,-2 2 4 16,1-2-7-16,-1 0-4 0,0 0 2 0,0 0-9 0,0 2-14 15,-1-1-5-15,1-1-17 0,-2 3-15 0,2 0-3 16,-2 3 1-16,1 4-9 0,-1 0-5 0,0 6 8 0,2 3-3 15,-4 4 3-15,2 5 4 0,-1 4 4 0,1 0-4 16,1-1 1-16,1 2-4 0,-3-3-11 0,3-1-17 16,4-3-36-16,1-4-35 0,-2-1-51 0,4-4-76 0,1-4-90 15,-1-1-97-15</inkml:trace>
  <inkml:trace contextRef="#ctx0" brushRef="#br0" timeOffset="77211.7031">26252 8197 2041 0,'0'-9'26'0,"-1"-1"30"0,-2 2 36 16,-1-5 35-16,-3 3 26 0,2-1 21 0,0 1 19 16,-1 1 9-16,-1-1-3 0,0 4-12 0,2-2-21 15,0 1-27-15,-1-1-7 0,-1 1-11 0,0 1-12 16,2 1 0-16,0 1-16 0,2 0-11 0,-2 1-17 15,2 1-4-15,1 2-23 0,1 0-10 0,-2 2-10 0,1-2-8 16,-1 3-8-16,-2 0-5 0,2 2 1 0,-6 1-5 16,-4 4 4-16,2 3 1 0,1 1 0 0,-5 1-3 15,3 2 3-15,-1 1-3 0,3-1 3 0,0 3-4 0,4 1 1 16,2-4-2-16,2 3 2 0,0 0-2 0,4-2 0 16,1 2 4-16,0-3-4 0,6 0 7 0,1 0 4 15,-2-2-4-15,3-1 5 0,0-2 5 0,0 0-9 16,3-2 5-16,-1-3-1 0,1-2-9 0,1-1-13 15,0-1-1-15,1-2-8 0,0-2 3 0,0-2-4 0,-1 0-5 16,-2-3-1-16,0 1 8 0,-2-4 7 0,0-1-3 16,-2-3 1-16,-1 1-1 0,2-1 2 0,-1-3-2 15,-1-1-11-15,-1-1-1 0,-1-3-2 0,3 0-2 16,-1-6-9-16,0 1-10 0,0-3-1 0,1 0-6 0,1-4 2 0,1-2 2 16,0 2 4-16,-1-4 9 0,1 5 8 15,-2 1 14-15,1 2 10 0,-2 2 7 0,-1 1 17 0,-2 7-6 16,-2 1 7-16,0 1 0 0,-3 3 13 15,0-1 7-15,0 3 5 0,-3 2 14 0,0 1 0 0,3 0 20 16,-2 0 1-16,-1 3 11 0,3 1-12 0,-2 1 2 0,0 1-7 16,2 1-4-16,0 0-4 0,-2 2-15 0,2 2-3 15,0-2-18-15,2 0 1 0,-2 2-17 0,-2-2-5 16,2 1-10-16,0 2-5 0,0-3-2 0,0 5-8 16,-1 1 5-16,1 0-1 0,0 6 11 0,0 1 7 15,-2 6 3-15,2 3 12 0,0 2 8 0,0 2 9 0,0 2 6 16,0 1 3-16,2 1-5 0,-2-1-5 0,1-1 6 15,1-2-9-15,-2-1-8 0,4 1-8 0,-4-2 5 16,3 2-4-16,-1-4-3 0,3 1-16 0,-4-2-37 0,4 1-36 0,-3 2-42 16,0-2-59-16,-2 1-80 0,-2-1-95 15,0 3-118-15</inkml:trace>
  <inkml:trace contextRef="#ctx0" brushRef="#br0" timeOffset="77898.6351">26031 9085 3076 0,'-3'-3'13'0,"3"-1"36"0,-3-6 24 0,6 3 29 0,-6 0 24 16,0 2 14-16,1-2 14 0,2 4 9 0,-3-1-4 16,5 0-22-16,-1 0-22 0,-1 4-23 0,2-2-32 15,-2 2-16-15,3 2-14 0,-1-2-15 0,-1 2-12 0,-1 1-13 16,3 1-5-16,0 4-1 0,-3 1 8 0,0 1 1 16,5 3 0-16,-3 4 9 0,1 1 1 0,0 4 9 15,-1-2-3-15,1 4-2 0,0-2 0 0,0 0 0 16,5-3 0-16,-5 1-7 0,2-2 1 0,3-3-2 15,0 2 1-15,0-5-4 0,-4 1 1 0,3-4 6 0,-4 0-1 16,3-1 0-16,-4-4-1 0,1-1 4 0,0 0-1 16,-1-1-3-16,-1-2 8 0,-1 0-6 0,0 3 0 15,2-3 6-15,-1 0 1 0,-1 0-6 0,-1-3 6 16,1 3 2-16,1-1-7 0,-1-3-1 0,-1 1-6 0,1 3-10 16,0-6-10-16,1 1-9 0,-1-1-3 0,0-3-3 15,0-3 1-15,2 0-2 0,-2-5 0 0,0-2 12 0,2-1 5 16,-1-4 10-16,-1 0-1 0,2-3 7 15,-1-4-3-15,-1 2 8 0,2-2 0 0,0 1-4 16,-1 2 3-16,-1 0 2 0,0 2 1 0,0 6-4 0,0-1 7 16,2 4-8-16,-2 0 6 0,0 4 4 0,1-3-5 15,-1 4-2-15,2-1 11 0,2 0 3 0,1 0-4 16,-2-2 5-16,4 6 0 0,-2-3 4 0,1 3-1 0,0-1-3 16,2 4-6-16,-2-3-4 0,-1 4-9 0,3 2 4 15,-5-3-5-15,3 6-7 0,-1-1 1 0,-1-1-4 16,-1 3 3-16,0 1 0 0,2 0 7 0,2 5-7 15,0 0 6-15,-1 3-1 0,2 0 4 0,1 6 6 0,-2 1-3 16,-1 0 5-16,-1 5-2 0,0 0 9 0,-3 0-2 16,0-1 2-16,-4 2 5 0,2-1-2 0,-2-1-7 15,-3-1 0-15,3-2 4 0,-2-1-7 0,0 0 2 16,0-5 3-16,0 3-2 0,-1-6-3 0,1-1 6 16,1 0-1-16,-3-2-20 0,2-1-25 0,-4-2-41 15,3 0-38-15,-2-2-65 0,1 0-46 0,-1-2-73 0,2-1-86 16,0-3-75-16</inkml:trace>
  <inkml:trace contextRef="#ctx0" brushRef="#br0" timeOffset="78439.7934">26526 8942 1908 0,'16'0'15'15,"-2"1"31"-15,0 0 27 0,-1-2 33 0,-5 2 16 16,-2 2 27-16,-3-1 29 0,2 0 18 0,-5 4 3 15,5-2-18-15,-5 2-13 0,1 1-19 0,-2 0-5 0,-1 2-21 16,2-1-24-16,-3 4-17 0,3 0-19 0,-3 1-14 16,3-1-14-16,-2 0-10 0,2-1-10 0,0 0-7 15,0-2-2-15,-1 0 1 0,1-2 0 0,0-2 4 16,-2 0 7-16,2-2 12 0,0 1 9 0,-3-3 14 0,3 3 5 16,-5-1 9-16,2-3-1 0,1 3 4 0,-2-1-8 15,-1-2-5-15,0 2-2 0,2 0-21 0,-2-3-1 16,2 1-14-16,0-1 7 0,1-1-5 0,-1 2-2 15,2 0-5-15,-1-1-13 0,-1-3 10 0,0 2-6 16,3-1-1-16,0-2-4 0,-2 0-13 0,2-2-2 16,0-3-8-16,0-1-1 0,0-1-9 0,2-3-7 0,0 1-3 15,2-1-13-15,-2-2-4 0,-1 3-10 0,2-1-14 16,-1 2-8-16,4 0-26 0,-4 2-16 0,4-3-14 16,-1 4-18-16,4-1-4 0,1 0-13 0,1-1-10 15,3 1-22-15,-2-1-1 0,3 1 8 0,1 0-3 0,-2 1 13 16,2 5 12-16,-2-2 21 0,-1 1 29 0,-1 2 36 15,1 1 31-15,-5 3 12 0,1 0 28 0,-2 0 24 0,-4 0 29 16,2 0 27-16,-2 3 11 0,0-1 16 0,0 1 26 16,2 0 19-16,-2-1 14 0,3 2 14 0,-1 3 11 15,0-2-8-15,2 3 24 0,0 1-2 0,1 2-14 16,-2 1-4-16,-1-1-8 0,2 1-5 0,0 3-20 16,0-1-3-16,-2 1-23 0,-2-1-13 0,2 3-7 0,0-2-6 15,-3-1-9-15,0 1-15 0,-1-2-16 0,1 0-5 16,-1-5-12-16,-1 1-2 0,0-2-5 0,0-1-4 15,2-4-16-15,-2 0-19 0,0-2-33 0,-2 0-49 16,2 0-70-16,-3 0-90 0,3-4-103 0,-1-3-130 16</inkml:trace>
  <inkml:trace contextRef="#ctx0" brushRef="#br0" timeOffset="78600.0167">26869 8778 2931 0,'5'-5'4'0,"-2"2"14"0,-1-3 23 0,4 2 11 16,-5 0-2-16,1-1 1 0,-1 3-9 0,1 1-2 0,3-3-5 16,0 2-29-16,1 1-46 0,3-1-50 0,1-1-45 15,1-1-47-15,3 3-55 0,1-1-58 0,2 0-67 16</inkml:trace>
  <inkml:trace contextRef="#ctx0" brushRef="#br0" timeOffset="78971.6258">27221 8744 2553 0,'4'4'22'15,"-4"-1"43"-15,-2-1 40 0,0 1 29 0,-4 2 17 0,-2 4 16 16,-3-1 2-16,2 4 6 0,-4 0-15 0,0 2-39 16,-1 1-36-16,2 0-26 0,-1-1-16 0,5 3-19 15,-2-2 1-15,6 2-11 0,0-1-1 0,3-1-5 16,2 0-6-16,4-1 0 0,3-2-2 0,0 1 8 0,3 0 3 16,2-5 3-16,4-1-13 0,1 1 4 15,2-3 8-15,2-4-4 0,-1-1 0 0,4 0-15 0,0-1-7 16,-1-3 3-16,0-2 2 0,-2-1-7 0,-3-4-5 15,1 2-1-15,-4 0-1 0,0-4 9 0,-5-2-6 0,2 1-9 16,-2-2 7-16,-3-2 3 0,-2-1-6 0,-1-1 3 16,-1-1 3-16,-4 1 0 0,-2 2 11 0,0 0 6 15,-3 2 1-15,-1 0 5 0,-1 4 9 0,1 3 2 16,0 0-3-16,0 4 4 0,-1-1-11 0,2 6 4 16,-3 0-9-16,-1 0-5 0,1 6 0 0,-3 0-1 0,-3 2 2 15,1 1 0-15,-1 2 9 0,0 2 3 0,-2 2 9 16,3 0 8-16,-1 4-8 0,3-1 1 0,1 1 2 15,1 2-3-15,3 1 0 0,-1-1-8 0,3-1-5 0,2 2-5 16,2-1 5-16,0-4-3 0,3 3-4 0,2-3-9 16,3-2-27-16,3-1-20 0,0-2-41 0,6-3-57 0,1-2-66 15,4-4-85-15,3-2-107 0</inkml:trace>
  <inkml:trace contextRef="#ctx0" brushRef="#br0" timeOffset="80182.2792">26404 9973 2931 0,'-3'-1'12'16,"1"-3"12"-16,-2 3 35 0,1-6 24 0,0 3 24 16,-1-1 18-16,1 2 11 0,0 1 12 0,1-2-6 0,-1 1 3 15,2 1-32-15,-1 1-2 0,0 0-17 0,1 0-9 16,1 1-10-16,0-2-6 0,-2 2-5 0,2 2-18 15,0 0-7-15,0-2-17 0,0 3-3 0,-1-3-12 0,-4 5 0 16,0-1-2-16,1 4 0 0,-3 1 0 0,-1-1 7 16,-4 7-2-16,1-1-3 0,-3 3 0 0,1 3 1 15,1-1-1-15,0 2-5 0,2 1 7 0,2-2-2 0,1-1-9 16,2 1 6-16,2-1-1 0,1-1-1 0,2 0-2 16,4-1 5-16,0-1 2 0,5 0-5 0,3-2 8 15,2-2 2-15,5-1-3 0,3-1-23 0,3-2-15 0,4-1-31 16,2-2-33-16,2 0-27 0,-1-2-43 0,5-2-52 15,-4 1-52-15,-2-4-48 0,1 1-42 0,-2-3-54 16,-5-1-37-16</inkml:trace>
  <inkml:trace contextRef="#ctx0" brushRef="#br0" timeOffset="80530.8564">26872 10144 2346 0,'2'-9'23'0,"-2"-1"30"15,2 0 40-15,-1 1 43 0,-2 2 36 0,1-3 29 16,-4 3 22-16,1 0 17 0,2 3-16 0,-3-2-12 0,1-1-23 15,0 2-41-15,0 3-25 0,-1-2-22 0,0 3-22 16,3 0-18-16,-1-1-5 0,2 4-23 0,-2-1-20 16,2 1-7-16,-1 3-8 0,-1 0-10 0,0 2 0 0,-2 2-2 15,0 2-7-15,0 1 6 0,-1 2 4 0,-3 2 3 16,5-3-3-16,1 4 3 0,2-2-2 0,2-1 6 16,0-2-8-16,1 3-6 0,4-6-11 0,0 3-10 0,-1-3-15 15,2-2-9-15,3-1-11 0,0-1-25 0,1-1 10 16,3-1 3-16,0-3 6 0,0 0 10 0,-2 0 7 15,3 0 14-15,-4 0 12 0,-1-4 21 0,-3-1 8 0,-3 0 3 16,1 1 0-16,-4-2 9 0,-2-1 8 0,0-3-4 16,0 4-1-16,-2-2 4 0,-1-2-8 0,0 0-3 0,-2 2 7 15,0-3-1-15,-1-1 1 0,0 1 2 0,1 0 6 16,-1 1-1-16,-1-2 4 0,0 2 3 0,0 0-9 16,-1-1 0-16,0 1-3 0,-1 2-7 0,3-1-12 0,-1 2-27 15,2 0-25-15,-1-1-35 0,-1 1-45 0,2-2-57 16,2-2-73-16,-2 0-79 0,0 0-78 0</inkml:trace>
  <inkml:trace contextRef="#ctx0" brushRef="#br0" timeOffset="80806.976">27133 9777 3076 0,'-2'-2'10'0,"1"-1"32"0,-1 0 24 0,5 2 31 15,-3 1 23-15,0 0 11 0,2 1 8 0,-2-1 1 16,2 0-7-16,-2 3-33 0,0-3-26 0,1 3-31 0,1-1-25 16,-1 0-16-16,-1 1-11 0,2 2 6 0,0 2-5 15,1 5 8-15,2 0 10 0,0 5 8 0,-1 5 12 16,1 2 12-16,1 1 8 0,0 4-1 0,2 1 1 16,-2-2 1-16,-1 2-9 0,2-2-7 0,-1-2-9 0,2 0-9 15,-2-1-5-15,0-2-9 0,2-2 6 0,-3-3-6 16,3-2-1-16,-5-3-14 0,3-2-38 0,-1-2-32 15,0-1-51-15,3-4-51 0,-2 1-75 0,2-5-86 16,5-2-98-16,4-1-97 0</inkml:trace>
  <inkml:trace contextRef="#ctx0" brushRef="#br0" timeOffset="81395.692">27587 10042 2919 0,'-2'-7'24'0,"0"0"32"15,-1 1 37-15,3-4 33 0,-3 5 25 0,-1-1 18 0,0 2 11 16,1 1 13-16,0-1-23 0,1 4-31 0,-1 0-39 16,3 0-36-16,-2 0-25 0,2 4-24 0,0-1-9 0,-1 2-9 15,1 4-7-15,-2 1-7 0,2 0 7 0,-3 5 5 16,3-1-3-16,-3 3 3 0,6 2-4 0,-1 0-1 16,1-2 7-16,2-2 8 0,1 2-7 0,1-2-6 0,0-2 3 15,1 1-4-15,3-6-9 0,0 2-4 0,0-4-11 16,-3-1-2-16,6 1 2 0,-2-3-2 0,-1-3-3 15,1 0 2-15,-1 0 8 0,-1-5 4 0,1 3 15 0,-1 0 0 16,-4-6 2-16,1 3-1 0,-2-2 10 0,-2 2 1 16,-1-3 7-16,0-1-2 0,-2 1-2 0,-2-3 1 0,0 1-4 15,-2-2 10-15,-1 0-4 0,-3 0 0 0,2-1 3 16,-1-1 9-16,-5-1 1 0,6 1 4 0,-4-2 4 16,2 2 0-16,3-2 1 0,1 2-1 0,-1-1-8 0,3 3-4 15,2-1-10-15,0 1-6 0,2 0-2 0,3-1-5 16,2 0-2-16,1 1-3 0,4 2 4 0,2-1-14 15,3 3 6-15,2 0-1 0,1 3 4 0,1 1-6 16,1 2 7-16,-1 2-1 0,0 2-1 0,-1 2 6 0,0 2 2 16,1 1 6-16,-2 2-11 0,-2 2 9 0,1 2-5 15,1 2 4-15,-2 2 2 0,-1 1 3 0,0 1-9 0,1 4 6 16,0-1 6-16,-1 1-4 0,-2 1 2 0,-1-1 0 16,-3-3 4-16,1 1-4 0,-3-3 3 0,-2-2-5 15,-3-5 12-15,-1-2 20 0,0 0 19 0,-4-4 22 16,0-2 8-16,1 0 13 0,-3-3 11 0,1-3 4 0,-2 3-7 15,-1-2-9-15,-1 0-19 0,-2-4-22 0,0-1-13 16,0 0-10-16,-1 0-10 0,0-3-1 0,0 1-7 16,2-2-10-16,1 1-2 0,1-2 2 0,1 0-10 0,-1 1-3 15,1-2-21-15,4-2-15 0,-3-1-11 0,3-1-14 16,1 0-8-16,1 1-4 0,3-4-12 0,0 1-13 16,2-1 1-16,2-1-5 0,0-2-23 0,4 1-19 0,0 1-45 15,1-3-44-15,1 2-58 0,0-3-67 0,3 1-104 16</inkml:trace>
  <inkml:trace contextRef="#ctx0" brushRef="#br0" timeOffset="87982.0987">30258 7172 3027 0,'0'0'25'15,"0"0"29"-15,0 0 13 0,0 0 25 0,0 0 24 16,0 0 8-16,0 0 10 0,0 0 5 0,8-15-2 16,-8 15-23-16,0 0-8 0,0 0-21 0,0 0-29 0,0 0-6 15,0 0-17-15,5-10-16 0,-5 10-34 16,0 0-3-16,0 0-15 0,0 0 18 16,23 5 10-16,-23-5-11 15,158 67 16 1,-142-57-6-16,0 2 10 0,-2 3 3 0,2-1-5 15,-4-2 3-15,1 5-5 0,-1-1 4 0,-2 2 6 0,-2-1-1 16,-1 1 0-16,-1 0-7 0,-3-1 10 0,0 0-5 0,-3 0 7 16,0-2-2-16,-2-6-5 0,1 3 10 0,-2-3 1 15,0-1 16-15,0-3-1 0,3-5 13 0,0 0 5 16,0 0 2-16,0 0 12 0,0 0-3 0,0 0 6 0,0 0-13 16,0 0 5-16,0 0-8 0,0 0-3 0,0 0-1 15,-13 0-15-15,13 0-8 0,0 0-2 0,-24-70-40 16,24 53 10-16,-3 3 4 15,2-6-2-15,-1 3 9 0,2 0-4 0,0 0 5 0,-2 0-3 16,4 0 9-16,-2 1-7 0,0 1-9 0,3 0-7 16,0 1-25-16,1 0-13 0,0-1-27 0,4 0-16 15,0 2-39-15,3-2-34 0,3-1-41 0,2 0-49 0,1 3-51 16,4-3-73-16,1 4-74 0</inkml:trace>
  <inkml:trace contextRef="#ctx0" brushRef="#br0" timeOffset="88363.6177">30901 7220 1264 0,'5'4'10'0,"-2"0"7"0,1 0 28 16,-1-7 37-16,1 3 11 0,-1 3 11 0,0-3 23 16,1 4 18-16,1-4-5 0,1 5 3 0,0-3-14 0,5 2-23 15,-1-2-6-15,2 2-1 0,-1-1-17 0,2-3-16 16,4 0-6-16,-1 0-8 0,0 0-12 0,4-3-12 15,-5 0-4-15,2 0-10 0,-1 0-2 0,-2-2-2 16,-1 0 10-16,-2 0 8 0,-2-2 12 0,-2 2 12 0,-2-2 8 16,-2-1 13-16,-2-1-2 0,-2 1 9 0,1 0 5 15,-3-3 1-15,-2 2-2 0,0-1-9 0,-3 2-1 0,0 1-15 16,0-1 8-16,-1 2-9 0,0 2-11 0,-3 2-13 16,4 1-14-16,-2 1 1 0,0 2-11 0,0 0 3 0,-2 6-10 15,-1 1-4-15,0 3-1 0,1 1 2 0,-1 2 2 0,-4 3-6 16,2 4 6-16,1 0 5 0,0 0-2 15,0 4-2-15,4-4 4 0,1 5-2 0,1-5 0 16,5 2 0-16,3-3-4 0,0-1-2 0,5-1 4 0,2-3-3 16,3 0-15-16,1-4-1 0,5-3-22 0,0-1-22 15,4-3-25-15,2-1-36 0,5-4-45 0,-2-1-41 0,1-5-43 16,2-4-61-16,1 2-39 0,-4-3-59 0</inkml:trace>
  <inkml:trace contextRef="#ctx0" brushRef="#br0" timeOffset="88680.2696">31331 7164 2007 0,'2'-7'5'0,"1"2"11"0,2-2 16 16,-1 3 2-16,-1 0 14 0,-1 1 4 0,1 1 1 0,-1 2 5 15,3 0 0-15,-4 2-4 0,3 0-16 0,-1-1 6 16,4 3-6-16,-2 0 12 0,2 4 17 0,1 0 10 0,1 3 2 16,0 3 5-16,-1 0 9 0,0 6-6 0,2-1-7 15,-2 2-11-15,-2 1-10 0,2-1-12 0,-2 0-3 0,0 0-8 16,-1 0-5-16,-2-5-4 0,4 1 2 0,-4-3 3 15,1-3-2-15,-2-3 6 0,0-3 17 0,-1 1 6 16,-1-4 12-16,0-2 8 0,2 0 9 0,-2 0 1 0,-2-2 8 16,2 2 14-16,0-2-25 0,0-2-5 0,0-1-23 15,2 1-1-15,1-4-9 0,-1-4-11 0,1 1-15 0,0-5-22 16,0-3 2-16,-1 0 0 0,3-1 3 0,-4-4-10 16,5-1-1-16,-4 0 0 0,4-4-8 0,-1-1-8 15,2 1-12-15,0 0-7 0,1 0-5 0,0 3-11 0,0-1-19 16,3 5-22-16,-3 5-23 0,0 1-44 0,-3 2-28 15,4 3-40-15,-3 2-53 0,-1 0-49 0,0 3-52 16,0 0-59-16</inkml:trace>
  <inkml:trace contextRef="#ctx0" brushRef="#br0" timeOffset="89592.7392">31733 7106 1285 0,'0'6'19'16,"3"-3"22"-16,0 2 28 0,2-5 22 0,-2 4 15 0,0-3 22 16,2 5 8-16,-2-3 12 0,2 2-8 0,2 1-5 15,0-2-15-15,1 1-19 0,-2 2-9 0,2-2-16 16,-2 3-9-16,2-4-8 0,-1-1-10 0,-1 2-15 0,2-2-8 16,-2-2-5-16,-1 4 6 0,0-5-5 0,1 0 13 15,0 0-2-15,-1 0 9 0,0 0 2 0,3-3-1 0,-2 1-2 16,3-1-12-16,-2-1 3 0,-1-1-9 0,2 1 2 15,0-4-8-15,-3 3-3 0,-1-2 2 0,3-2 4 16,-4 1 6-16,0-1-5 0,-1-2-3 0,2 0 9 0,-4 1 6 16,2-1 7-16,-4 0-1 0,1 1 7 0,-4 0-3 15,0 1 8-15,2 4 10 0,-2-2-13 0,1 2-6 0,-3 1-4 16,1 3-6-16,1-1-11 0,1 2-6 0,-3 3-9 16,2 1-7-16,-4 1-1 0,0 2-1 0,-1 3-2 15,-1 0 1-15,0 2 3 0,0 2 6 0,0 2-2 0,1-1 2 16,2 3-4-16,-1 1 1 0,3 1-2 0,-1 1 2 15,4-1 3-15,0 1-4 0,3-1 1 0,0-1 0 16,3 2 3-16,2-2 1 0,0-2-1 0,1-1 4 0,3-2-9 16,-1 1-4-16,2-3 9 0,2-2-10 0,-2-1-5 15,4-2-8-15,-3 0 2 0,2-1-10 0,-1-2 1 16,0 1-4-16,-1-3-6 0,1 1-4 0,-1-1 7 0,2-1 6 16,1-1-8-16,0 0 10 0,-3 1 8 0,1 0 8 15,2-1 2-15,-3 2 11 0,1-2-10 0,-2 3 3 0,-2-1 9 16,0 1-6-16,3 0-4 0,-5-2-1 0,1 4-3 15,-1 0 1-15,0-2 9 0,0 1-5 0,-1 0-1 0,0 0 3 16,-2 0-1-16,0 1-3 0,-1-2 6 0,0 1-2 16,-1 1-2-16,-1-1 4 0,0 0 3 0,0 1-2 15,0-1 2-15,-1 1 9 0,1-2 0 0,-2 1 6 0,2-4 8 16,0 5 9-16,-3-3 9 0,4-1 2 0,-2-1 11 16,1 1 5-16,-2-1 8 0,2 0 0 0,0-1-14 0,0 0-10 15,0-1-1-15,-3-3-11 0,0 2-11 0,1-1-15 0,-3-3-20 16,2-3-12-16,-2 1-1 0,1-2-12 0,2 0-13 15,2-4-15-15,2 1-16 0,4-6-9 0,2 3-9 16,5-2-14-16,4-5-5 0,5-3 8 0,4 1 2 0,2-1 19 16,4-2 20-16,2 0 11 0,-5 2 14 0,1 3 25 15,-5 2 15-15,-1 6 4 0,-9 3 16 0,0 1 18 16,-7 7 7-16,-2 1 20 0,-5 0 19 0,1 3 4 0,-2 1 1 16,0 0 3-16,-2-3-12 0,1 3-25 0,1 3-5 15,0-2-17-15,-3 2-22 0,0 1-9 0,-2 2-3 0,0 1-4 16,-1 3-1-16,-1 2 8 0,0 0-6 0,-1 5-1 0,1 0 7 15,3 3-1-15,2 0 1 0,0 1-2 16,4 0 5-16,1 1-1 0,2-1 0 0,1-1 2 0,4 0 3 16,2-1 1-16,3-2-5 0,-1-2 10 0,2-2-3 0,4-1-2 15,-1-3 4-15,2-1-1 0,1-4-5 0,2 0 4 16,-1-4-2-16,-2 0-3 0,1-4-1 0,0-1 1 16,-4-2-2-16,1-1-3 0,-5-1 2 0,2-4-4 0,-5 1 8 15,1-2-9-15,-2-3 3 0,-2 1 8 0,3-4-6 16,-5 0-4-16,-1 3 9 0,0 0-5 0,-2 0-6 0,-3 1 13 15,0 3-3-15,-2 1-14 0,-4 0 6 0,1 6 4 16,-6-2-6-16,3 2-4 0,-5 3-5 0,-1-1-16 0,-2 2-18 16,-2 2-9-16,-6 2-30 0,5 1-37 0,-5-1-39 15,-1 3-53-15,1 2-71 0,2-2-100 0</inkml:trace>
  <inkml:trace contextRef="#ctx0" brushRef="#br0" timeOffset="90218.5845">30832 8401 2484 0,'4'-20'10'0,"-2"-1"17"16,-4 1 25-16,2 0 28 0,-6 3 18 0,-3 0 24 15,-4 1 14-15,3 3 16 0,-4-1 7 0,1 3-3 0,-2 3-2 16,2-2-16-16,-2 1-6 0,2 3-16 0,0 0-6 15,0 1-12-15,2 2-16 0,-1 0-8 0,2 2-28 0,1 1-16 16,1 0-9-16,2 1-18 0,-1 3-5 0,1 4-9 16,-2-1 0-16,2 3-2 0,1 1 1 0,0 3 2 15,0 1 3-15,0 3 7 0,1 2-5 0,1 1 4 0,0 4 2 16,4 1-4-16,1 3 8 0,1 5 15 0,0 0 4 16,5 1 3-16,0 0 11 0,0 4 6 0,4-3-1 0,1 4 8 15,1-5-3-15,2 2-16 0,0-1-4 0,-2-2-2 16,2 0 2-16,0 0-6 0,-1-3-3 0,0-4-5 15,-1 1-2-15,-1-6 2 0,-2 1-10 0,1-4-20 0,-4-3-25 16,2-3-24-16,1 1-27 0,-5-4-20 0,-1-1-33 16,0-1-33-16,-2-1-42 0,-3-5-31 0,0 5-40 0,-5-3-48 15,-3-3-49-15,-1-1-65 0</inkml:trace>
  <inkml:trace contextRef="#ctx0" brushRef="#br0" timeOffset="90749.5027">30522 8935 1160 0,'6'-16'17'15,"2"0"23"-15,0-1 21 0,3 3 27 0,0-1 20 0,0-2 35 16,3 3 24-16,-1-1 26 0,1 5 19 0,1-3-4 16,-1 3-2-16,-2 0-5 0,1 1-8 0,-2 1-25 0,0 1-21 15,-1 2-28-15,1-2-32 0,-3 4-20 0,1-2-17 16,0 3-23-16,1-2-14 0,-2 1-10 0,1 2-6 16,1-1 3-16,0 0-7 0,2 4 1 0,-1-1 0 0,2 1-1 15,3 1 7-15,-2-1-1 0,3 0-4 0,2 0-1 16,0 1-1-16,0 1-2 0,0-3-13 0,3 3-6 15,-3-4-33-15,0 3-15 0,0-3-21 0,3 1-23 0,-4 0-13 0,2-2-10 16,-1 0 6-16,-1 1 12 0,-1-3 26 16,-3 2 15-16,2-3 28 0,-5 0 30 0,0 1 13 0,-3-1 17 15,-2-1 25-15,1 2 16 0,-4-2 32 0,3 4 22 16,-5-4 31-16,-1 2 10 0,2 0 17 0,-2-2 8 0,-2 1-9 16,1-1-9-16,-3 2-19 0,2-1-18 0,-3-1-28 15,-1 1-10-15,-1 0-15 0,1-1-13 0,-3 1-7 0,-1 1-7 16,0 3-10-16,-2-2-7 0,2 2-8 0,-2 2-10 15,1 5 3-15,-2-2 2 0,-1 3-1 0,4 1-9 16,1 3 5-16,-4 1 0 0,4 2 5 0,2-2 3 0,0 0-1 16,5 4 1-16,-1 0-3 0,1-2 1 0,1 3-1 15,6-1 4-15,-4-1-3 0,5 0 3 0,2-1-4 16,-3-1-2-16,3 0 0 0,4-2 6 0,-2-2-8 16,1-3 3-16,2 1-1 0,-2-4 0 0,3 1 7 15,-3-4-5-15,2-2-1 0,-1 1 9 0,-2-5 4 0,0 1-4 16,-1-1 0-16,-1-2 4 0,-2 0-1 0,-1-3 2 15,-2 2 1-15,1-2-8 0,0-1 1 0,-3 1-4 0,1-2 6 16,-4-2-11-16,2 1-1 0,-1-1 1 0,-1 2 0 16,0-1-2-16,1-1-1 0,-2-1 6 0,6 3-6 0,-6 1 7 15,3-2-5-15,3 4 3 0,-3-4 1 0,0 4-14 16,0 0-20-16,0-2-14 0,-3 5-33 0,3-1-47 0,-3 2-69 16,1-6-93-16,1 2-124 0</inkml:trace>
  <inkml:trace contextRef="#ctx0" brushRef="#br0" timeOffset="91232.0382">31290 8638 3458 0,'2'-2'1'0,"-1"1"8"15,1-2 12-15,3 2 14 0,-4 0 12 0,-1-1 15 0,0 2 9 16,2-1-4-16,-1-1 0 0,1 0-10 0,-2 2-7 16,2-1-19-16,1 1-12 0,1 1-14 0,1-1-10 15,0 2 0-15,3 1 0 0,3 1-1 0,0-1-4 0,2 2 5 16,2 0 0-16,0 2 2 0,2-2-2 0,-1 5 0 0,1-1 1 16,0 1 4-16,-2 0-2 0,0 1 2 15,-2 2-3-15,0-1 4 0,-2 3 3 0,0-1 7 0,-4 3 0 16,0-2 1-16,-4 2 2 0,-1 1 6 0,-4-3 3 15,-1 2-5-15,-4-1 7 0,0 0-11 0,-1 0 3 16,0-1 1-16,-3-1 0 0,0-2 7 0,3 0 13 16,-3-1 10-16,2-5 6 0,2 1 13 0,0-2-1 0,2-2 5 0,2-1-7 15,-1-1-11-15,3-2-9 0,1 1-8 16,0 0-9-16,0 0-6 0,0-2-9 0,0-1-1 0,0 3 6 16,0-4-7-16,0 2-1 0,0-4-11 0,0 2-3 15,0-6-2-15,-3 3 6 0,1-1-5 0,0-3-6 16,-1 0 10-16,0-2-8 0,1 0 3 0,-2-2 4 15,4 3-2-15,0-5-4 0,0 4-3 0,3-3 1 0,-2-1-4 16,3 0-4-16,0 0-8 0,1-1-18 0,3-2-17 16,-1 1-9-16,3 0-27 0,-2-1-29 0,4 3-26 15,-2 2-34-15,0-2-36 0,1 5-34 0,2 0-46 0,-4 3-58 16,4 0-54-16,-4 3-24 0</inkml:trace>
  <inkml:trace contextRef="#ctx0" brushRef="#br0" timeOffset="91979.0594">31701 8586 2029 0,'2'3'9'0,"1"-2"14"0,-3 0 2 16,4-2 15-16,-2 3 18 0,-2 0 30 0,2 2 23 16,-2-1 32-16,-2 4 15 0,2 0-1 0,-2 6 6 0,-2-1-2 15,1 5-17-15,0-1-23 0,-2 1-17 0,0 3-24 16,0 1-23-16,2-1-16 0,-2 0 0 0,2 1-12 16,2-2-5-16,1-2-5 0,0 3-4 0,1-5-11 0,2-1 6 15,0-2 1-15,1 0-4 0,-1-4-6 0,2-2 7 16,-2 0 1-16,2-4 2 0,-2 2 0 0,3-3-7 15,-1-1 2-15,-1-3-1 0,1 1 10 0,3-3-9 0,0 0-6 16,-2-5-3-16,4 1-2 0,-2-1-2 0,1-2-9 16,1-3-8-16,-2 1-11 0,1-5-1 0,-1 2-2 0,0-2 1 15,0-1 2-15,1 0-2 0,-2-1 10 0,-1 1 13 16,-1 2 6-16,-2 3 9 0,3 1 17 0,-5 3 7 16,1 2 4-16,0 5 3 0,-1 0-2 0,-1 4-10 0,0-1-6 15,0 1-6-15,0 1-14 0,0-1-14 0,0 3 1 16,0 0-2-16,0-1 1 0,2 5 8 0,0 1 3 15,-1 1 5-15,1 1 6 0,-1 2-2 0,1 3 0 0,0-1 6 16,1 1-1-16,0-1-6 0,2 3 4 0,-1-2-6 16,1-1 4-16,0 1 4 0,3-1 0 0,0-2-4 0,1 0 1 15,1 1 3-15,-1-4 0 0,2-2 6 0,-3 1-3 16,3-4 0-16,-3-2 1 0,0-2 1 0,0 0 9 16,-2-4 7-16,2-1 5 0,-3 0 1 0,0-2 4 0,-1-2-4 15,1-1 4-15,-2-3 0 0,1-1-10 0,-2 0-13 16,0-3 2-16,-1-1-12 0,1-1 0 0,-4 0 0 0,1-1-4 15,1-2-4-15,0 1 6 0,0-4 4 0,3 2-6 16,-3-1 7-16,0 1-3 0,3 2 2 0,-3 2 7 0,2 4 1 0,-2 3-1 16,0 2-4-16,0 5-3 0,0 3-4 15,-2 0-6-15,2 2 2 0,0 2-17 0,-3-2 2 0,3 5 0 16,2-1 5-16,-2-1 0 0,-2 5 2 0,2-2-1 16,0 4-6-16,0-1 2 0,2 1-3 0,-1 1-3 0,-1-2-2 15,2 2 0-15,6-1-6 0,-5 3 9 0,6 1 10 16,-2-1 6-16,1 1 2 0,1 2 1 0,2 1-1 15,-1 0 6-15,1 3 5 0,0 2-3 0,0 2-3 0,0 0-23 16,0 1-5-16,-1 3-14 0,2-1 7 0,-2 2-5 0,-1-3-4 16,2 1-1-16,-3-2 2 0,2-3 22 0,-2-4 6 15,2 0 10-15,-3-4-2 0,-1-4 4 0,-1-3 7 16,1 0 26-16,-4-5 22 0,-2 1 33 0,1-3 24 0,-1 0 20 16,-1-3 7-16,-1 1 0 0,-2-5-5 0,1 4-15 15,-2-6-22-15,0 1-34 0,-3-1-17 0,-1-3-16 0,1 3-7 16,-2-4-5-16,-2 1 1 0,2 0-8 0,-1 0 2 15,2 2-2-15,2-2-8 0,-1 3-9 0,3-2-3 16,2 2-9-16,0-3-27 0,3 4-25 0,2-4-24 0,-1-2-22 16,4 2-30-16,5-2-36 0,4-2-33 0,0-1-43 15,8 1-23-15,3-1-45 0,5 0-33 0,0 5-32 0,2 0-12 16,3 3-7-16</inkml:trace>
  <inkml:trace contextRef="#ctx0" brushRef="#br0" timeOffset="92395.8083">32694 8761 2472 0,'1'2'33'15,"-1"-2"24"-15,0-3 23 0,-1-1 27 0,1-1 17 16,-2-2 18-16,-3 3 21 0,0-1 26 0,2-1-19 0,-4-1-21 16,2 0-13-16,0 2-19 0,0-2-8 0,-1 2-15 15,0 0-22-15,1 1-24 0,0 1-16 0,0-2-6 16,-1 5-11-16,1 0-11 0,-2 0-9 0,0 3-4 0,-4 1 3 16,-3 1 1-16,-2 0-2 0,-1 4 0 0,-3 4 4 15,0-1 3-15,-2 5 0 0,2-1-4 0,5 1 4 0,1 3-3 16,2 0 3-16,0 1 3 0,6 1-6 0,0-1 3 15,6-1-3-15,0 0 6 0,6-2-8 0,0 2-3 0,2-3-4 16,2-5-3-16,5 2-5 0,0-3-3 0,5-2-2 16,-1-4-3-16,-1-1 4 0,4-4-4 0,0-1 0 15,0-2 6-15,0-5 12 0,2-1-1 0,-2-3 3 0,-3-5-4 16,3 0 9-16,-2-1 0 0,0-5 6 0,-1-2-8 16,-2-2-4-16,2-3 0 0,-2-2-2 0,1-4 5 0,-3-1-1 15,0-3 9-15,2 0-2 0,-4-3 3 0,1 1 5 0,-3-1 3 16,-1 2 9-16,-1 2 1 0,-1 4 4 0,-3 3 3 15,-2 6 1-15,0 2 6 0,-3 8-4 0,2 3-1 0,-4 5 3 0,1-1-1 16,-1 5-9-16,0 0 1 0,1 2-3 16,1 1-12-16,-2-1-3 0,1 4-1 0,1 0-13 0,-2-1-4 15,-1 6 4-15,-2 0-9 0,-1 4 0 0,0 2 9 0,-4 6 1 16,0 3 4-16,-5 3 1 0,2 4 6 0,-3 0-11 16,2 5-13-16,0-1-15 0,1 1-28 0,-2 3-28 0,3-4-49 15,-5 1-46-15,3-2-84 0,-5 2-72 0,4-2-113 16</inkml:trace>
  <inkml:trace contextRef="#ctx0" brushRef="#br0" timeOffset="92907.9914">30021 7818 1722 0,'3'2'2'0,"-1"0"-4"0,-1-2 6 15,4-2 20-15,-5 1 20 0,2 1 13 0,-1 0 21 0,2 1 19 16,-1-3 10-16,1 1 15 0,2-4 3 0,-1 4-21 16,6-3-18-16,4-2-12 0,4 0-23 0,5-3-18 0,3 1-15 15,2-1-11-15,5 0-7 0,2 1-23 0,-2 1-45 0,1 2-52 16,-3 0-58-16,-1 2-78 0,-3 3-72 0</inkml:trace>
  <inkml:trace contextRef="#ctx0" brushRef="#br0" timeOffset="93179.3498">29880 8669 2717 0,'0'5'-5'0,"-1"2"4"16,1-7 8-16,1-3 3 0,-1 3 8 0,0 0 0 0,0 0 1 16,0 0 3-16,2 0 7 0,0 0-1 0,0 0-13 15,3 0 7-15,-2 0-10 0,5 0 3 0,4 0 2 16,3-2-2-16,7 0-3 0,2 1-5 0,6-3 4 0,5 0-43 15,-1-4-45-15,3 0-61 0,1-1-63 0,-3 0-74 0,-2-4-91 16</inkml:trace>
  <inkml:trace contextRef="#ctx0" brushRef="#br0" timeOffset="93380.8869">30185 8384 2658 0,'-1'0'0'16,"1"2"-2"-16,3-6-4 0,1 4 0 0,-4 0 0 15,4 2 2-15,0-2-6 0,3 2 5 0,3-2 0 0,0 0-4 16,5 3 4-16,2-2 7 0,1 2-2 0,2 1-10 16,2 0-37-16,-3 1-74 0,3-1-62 0,0 1-95 0</inkml:trace>
  <inkml:trace contextRef="#ctx0" brushRef="#br0" timeOffset="138122.2228">4013 8235 2472 0,'0'-11'5'16,"0"-2"7"-16,-3 4 8 0,1-5 17 0,-3 4 8 15,-1 5 1-15,4 0 2 0,-2 1 7 0,1 1-8 16,3 2-5-16,0-1 1 0,0 2-10 0,0-1-3 0,0 1 9 16,0 0 2-16,0 1-3 0,0-1 3 0,0 1 4 15,0-1 0-15,0 1-10 0,0 0 2 0,0-1-5 0,0 0-5 16,1 3-6-16,-2-2 2 0,1 2-2 0,0-1-11 16,0 3 4-16,0 1-6 0,0-1 1 0,1 4 9 15,1-1 2-15,-2 3 0 0,3 1-6 0,-6 1 8 16,3 1-3-16,0 1 3 0,0-1-9 0,-2 2-2 0,2-1-5 15,0 0-1-15,0 0 3 0,0-2 0 0,2 0 4 16,-2-1-7-16,3-3 3 0,-2 2-3 0,1-2 15 16,1-1 15-16,-1-2 4 0,1 0 4 0,0-1-1 15,0-4 11-15,2 4 14 0,-2-4 4 0,5-1-9 0,0-2-6 16,0-2-3-16,3 3-17 0,2-4 16 0,1-3-12 16,2 0-9-16,1-3-9 0,2-2 3 0,3 1-11 0,-2-5 1 15,0 1 6-15,2-1-14 0,0-1 14 0,-3-2-8 16,0 0 12-16,1 0-6 0,-2-2 0 0,-1 4 3 15,-1-2-5-15,1 0 4 0,-4 1-15 0,1 0 6 16,0 2-12-16,-1 0-1 0,0 3 1 0,-2-1-6 0,0 3 3 16,0 0-4-16,-1 2 5 0,0 1-10 0,0-2 7 15,-4 5 2-15,3 0-6 0,-2 0-16 0,-2 0-20 16,1 1-29-16,-1 1-46 0,-2 3-37 0,3-1-67 0,-4 1-70 16,3 0-84-16,-2-2-81 0</inkml:trace>
  <inkml:trace contextRef="#ctx0" brushRef="#br0" timeOffset="139105.0058">6806 8239 2495 0,'2'-4'0'15,"-1"0"13"-15,1 1 19 0,1-1 10 0,-3 2 8 16,-2 2-3-16,1-3-4 0,1 3-2 0,0 0 9 16,0 0-17-16,0 0-16 0,0 3-11 0,0-3-9 0,0 2-1 15,0-2 5-15,0 0 1 0,0 2-19 0,1 0 9 16,-1-2-3-16,2 5 10 0,-2 1-5 0,3 0 3 16,-2 3-3-16,2 2 6 0,-1 1 18 0,1 1-12 15,1 3-2-15,-1-2-4 0,0-2-3 0,0 3 5 0,2-2 2 16,-2-2-1-16,0 0-9 0,2-3 3 0,-2 0 0 15,2 0 3-15,-2-2 5 0,2 0 1 0,1-2 10 0,-3 0-1 16,2-3 6-16,0 2 15 0,-2-1 4 0,2-1 6 16,1 1 11-16,2-4 14 0,0 0-12 0,1-2 7 15,4-1-6-15,3-2-5 0,1-5-1 0,4-1-10 16,2-3-10-16,4-2-18 0,2-3 3 0,1-3-13 0,0 2-3 16,1-4 0-16,1-1-4 0,0 2-9 0,-4-1 4 15,2-1 4-15,-3 2-3 0,1 2 2 0,-3-1 5 0,1 4-7 16,-5 3 7-16,2 3 6 0,-4-1 1 0,-3 6-7 15,1 0-4-15,-4-2 4 0,-1 5-2 0,-2 0 6 16,0-1-9-16,-1 3-1 0,-1-2 4 0,-3 4-1 0,1-1-1 16,0-1-15-16,2 2-9 0,-5 0-29 0,2 2-31 15,-2-1-38-15,-1-2-49 0,1 3-38 0,-3 0-56 16,0 0-55-16,0 0-54 0</inkml:trace>
  <inkml:trace contextRef="#ctx0" brushRef="#br0" timeOffset="152622.1739">3450 9235 2164 0,'0'0'9'0,"-2"0"18"0,1 0 19 16,2-4 16-16,-1 1 6 0,-1 3-2 0,1 0 1 16,0-1 4-16,0 1 2 0,0 0-11 0,1 0-5 0,-1 0-8 15,0 1 2-15,0-1 3 0,0 0 3 0,0 0 1 16,0 0-10-16,0 0-7 0,0 0-7 0,0 0-7 0,0 0-1 15,0 0 1-15,0 0 3 0,0 0 0 0,0 0 1 16,0 0 0-16,0 0 1 0,0 0 2 0,0 0 7 16,0 0 3-16,0 0-11 0,0 0 3 0,0 0 7 15,0 0 1-15,0 0 1 0,0 0-3 0,0 0-14 0,0 0 3 16,37 16 3-16,-29-13-4 0,0-1-7 0,4 0-2 16,1 1-2-16,1 0-6 0,0-3 5 0,2 4-10 15,0-1-3-15,0-3-3 0,0 4 0 0,1-3-1 16,-3 3-2-16,2-3 4 0,0 1-3 0,0 0-2 0,-2-1 9 15,2 1-7-15,-2-2 1 0,0 0 3 0,-1 0-8 16,4 0 1-16,-4 0 0 0,1 0 1 0,-1 0-3 16,4 0 10-16,-4 0-5 0,0 0 0 0,1 0 5 0,-2 2-10 15,2-1 5-15,-1 0 3 0,0 0 1 0,-4 1-8 16,1 0 6-16,1-2 0 0,-2 0-2 0,1 3 14 16,-2 1-7-16,3-3-9 0,0 1 2 0,-3-2 8 0,6 2-8 15,-3-1 0-15,3 2 5 0,-1-3-1 0,2 1-1 16,-2-1 13-16,3 0-3 0,0 0-8 0,-2 0 8 0,0 0-1 15,2 0 3-15,-3 0-7 0,-2-2 4 0,0 2-3 16,-2-2 3-16,1 4-2 0,1-4-7 0,-3 2 2 16,0-1-2-16,-3 2-3 0,4-1 2 0,-4 0-4 15,0 2-1-15,-2-2 1 0,2 2 7 0,-2-2-3 0,3 1-9 16,-3 1 7-16,0-2 2 0,2 2 1 0,-2-2-1 16,0 2 0-16,1-2 1 0,-1 0 9 0,-3 0 16 0,0 0 12 15,0 0 2-15,0 0 9 0,0 0 3 0,0 0 10 16,0 0-5-16,0 0-7 0,0 0-11 0,0 0-11 15,0 0-6-15,0 0 2 0,0 0-5 16,0 0 0 0,0 0-25-16,0 0-13 15,0 0 0-15,0 0-23 0,0 0-19 16,0 0-23-16,0 0-44 0,0 0-45 0,0 0-65 16,0 0-71-16,0 0-94 0,0 0-114 0</inkml:trace>
  <inkml:trace contextRef="#ctx0" brushRef="#br0" timeOffset="185806.3656">12321 8894 2187 0,'-8'-8'-2'0,"-3"-1"11"0,3 1 12 16,0-4 19-16,-3 5 20 0,1-3 17 0,2 5 13 16,2-2 12-16,-2 3 18 0,4 2 5 0,-1-1 11 0,3 1-4 15,1 1-1-15,1 0-1 0,0 0 3 0,3 1-8 0,-3-3-9 16,1 3-10-16,1 0-14 0,0 0-16 0,-1 0-11 15,1 0-14-15,-2 0-8 0,0 0-9 0,-2 0-6 16,2 0-10-16,2 3-9 0,-4-2 2 0,4 3-11 16,-1-1-3-16,3 3-5 0,0 1 3 0,1 2-9 0,3 4 11 15,0 2 3-15,3 7-3 0,0 2-2 0,2 7 5 16,1 1-3-16,-1 2-2 0,2 4 8 0,-2-1-5 16,1 1-3-16,-1-3 5 0,1-1 2 0,-3-5 0 0,2-3-4 15,-1-4 4-15,-1-3 3 0,-1 0-2 0,1-6 0 16,-6-2 0-16,-1-3 4 0,1-1 1 0,-2-4 6 0,-1-1-6 15,-2-2 7-15,-2 0-3 0,2-2 3 0,0 1-2 16,-1-3-3-16,-1-1-18 0,-1-3-6 0,0-1 0 16,0-3-11-16,-2-1-7 0,0-5-6 0,-4-2 2 0,1-4-7 15,-2-5 13-15,-2 3 5 0,-1-3 6 0,0-4-1 16,-2 0 13-16,0-1 2 0,-1 2-3 0,4-2 5 16,-2 0 5-16,1-1-11 0,2 0 6 0,1 2 3 0,4 2-3 15,3 1-2-15,0-1 0 0,1 2 7 0,2 2-2 16,2 0 10-16,1 1-9 0,2 5-2 0,-1-1 1 0,3 3 1 15,-1 3 2-15,3 5-6 0,-1 1-2 0,1 2-4 16,-2 6 2-16,-1-1 2 0,2 8-6 0,1-2-2 16,0 2 0-16,-1 7 5 0,0 0-4 0,-2 5 1 0,2 3 6 15,0 1-3-15,-5 1 10 0,0-1 1 0,-1 4 2 16,-1-1 1-16,-2-2 2 0,1 1 2 0,-3-1-2 0,-1-5-1 16,-1 0-6-16,1 1 3 0,-4-4-1 0,2-2-2 15,1-2 6-15,-3 0 3 0,0-3-9 0,-1 0 3 16,1 0-22-16,-2-2-36 0,1-2-49 0,-2-1-46 15,3 0-63-15,-3-4-62 0,3 0-71 0,-2 0-75 16,1-2-48-16</inkml:trace>
  <inkml:trace contextRef="#ctx0" brushRef="#br0" timeOffset="186454.6166">12932 8969 1212 0,'-9'-2'22'0,"-4"-4"23"0,1 2 17 15,-2-1 21-15,-6 2 14 0,0-2 10 0,-2 1 17 16,-1 3 12-16,1 0-13 0,1 0-3 0,0 1-3 16,0 1-6-16,1 1-10 0,4 1-9 0,-1 1-15 0,5 0-10 15,-2 2-6-15,6 1-18 0,0 2-14 0,1-1-12 16,2 5-3-16,0 0-5 0,5-1 3 0,-1 5-4 15,1-2 2-15,3-1 4 0,2 3 2 0,0-2 1 0,3-1 1 16,2 1 7-16,2-2-5 0,1-2 6 0,0-1-10 16,3-2-2-16,0-2-1 0,1-3-3 0,-1 0-1 0,0-3-14 15,1-4 5-15,-3 0-3 0,2-3 0 0,-3-1 0 16,0-1-6-16,1-3 1 0,-3 0-5 0,1-1 8 16,-1-4-5-16,-3 3 3 0,2-3 0 0,-2 0 2 15,-4 0 2-15,3 1 3 0,-2-1 3 0,1 2-3 0,-3 1 12 16,0 1 0-16,0 2 0 0,0 0 5 0,1 2 0 15,-1 0 6-15,-2 1 1 0,4 5 2 0,0-1-6 16,-2-1-8-16,2 3-1 0,-1 1-10 0,1 0 7 16,0 2-11-16,3 0-8 0,0 1 8 0,1 1-8 0,-1-1 8 15,5 2 3-15,-2 3 0 0,1-2-6 0,1 1 9 16,-2 3 3-16,3-1-3 0,-1 1 7 0,1-1-6 16,-3 1-4-16,2 0 0 0,-4-1 6 0,-1 0-10 0,1-1 10 15,0 0-8-15,-5-3 1 0,1 2-7 0,-2-1 13 16,1-4-2-16,-1 4-5 0,-1-4 10 0,1-1-14 15,-1 2 5-15,0-4 4 0,0 2 6 0,-1-1-11 0,1-1 7 16,-1-1 0-16,1-2-8 0,3-2 6 0,-3 3 3 16,1-4-2-16,2-1-8 0,0 1 10 0,2-3-8 15,-2 3 1-15,-2-1 5 0,2 3-2 0,-2-1-5 0,2 2-3 16,-3 1 6-16,2 2-10 0,-3-1 9 0,1 3-2 16,3-2-10-16,-5 2 7 0,5 0 0 0,-4 2 3 15,2-2-2-15,1 2-1 0,0 1-3 0,2 0 6 16,-2 1 6-16,0 1-5 0,1-1 6 0,2 3-6 0,0-1 3 15,1 1 9-15,0 0-6 0,0 0-5 0,1-1-16 16,1 0-25-16,0-3-28 0,0 1-38 0,2-3-32 0,-4-1-46 16,2 0-33-16,-2-2-61 0,4-1-60 0</inkml:trace>
  <inkml:trace contextRef="#ctx0" brushRef="#br0" timeOffset="186933.2621">13193 10157 1809 0,'-12'-11'9'0,"4"0"19"0,-4 1 39 16,5-5 29-16,-1 4 20 0,-2 1 15 0,4 0 19 16,-3 3 9-16,2-1-5 0,1 0-2 0,-2 3-22 0,2 0-22 15,-1 2 1-15,-1 0-6 0,2 2-8 0,-2 0 0 16,4 1-4-16,-1 1-12 0,-2 2-16 0,2-2-7 15,1 3-19-15,-4 4-10 0,2 0-8 0,-1 1-6 16,-1 5 3-16,1 1-1 0,-1 2 1 0,0 3-4 0,3 1 1 16,-3 1 1-16,5 3 1 0,0-1 1 0,5 0 5 15,-1-1 6-15,2-1 4 0,6 0 7 0,3-3 0 16,2-1-3-16,-1-1 4 0,5-3-2 0,-2 2-12 0,5-3-5 16,1-3-10-16,-1 0 0 0,1-2-7 0,-2-2 1 15,-1-1-9-15,2-2-9 0,1-3 2 0,-5-1-19 0,0-3-9 16,0 0-21-16,0 0-20 0,0-4-29 0,4-1-39 15,-2-1-42-15,-5-1-46 0,5-2-37 0,-5-2-50 0,2-2-36 16,-3 0-54-16</inkml:trace>
  <inkml:trace contextRef="#ctx0" brushRef="#br0" timeOffset="187362.9866">13528 9892 2871 0,'2'0'21'0,"-1"0"10"15,-1 1 27-15,4-4 15 0,-3 5-2 0,1-1-3 0,-2-1-2 0,0 3-1 16,0-1-19-16,0 2-12 0,1 0-24 16,-1 3-17-16,2 2 4 0,0 3 0 0,1 2 5 0,0 3-2 15,0-1 0-15,2 4 1 0,-1 1-2 0,3 0 4 16,-2-2-5-16,-1 0 5 0,1-1-4 0,3 0 4 15,-3-4-5-15,3 1 4 0,-2-4 2 0,2-1 0 16,0-1-4-16,0-4 0 0,-3 0 6 0,4-1-3 0,-5-1 2 16,3-3-5-16,-1 0-2 0,2 0 0 0,0-3 7 15,2-2-3-15,-2-1 1 0,2-4-3 0,0 1 1 16,0-1 4-16,0-3-2 0,5 1-3 0,-6-2 0 0,2 2 3 16,0 0-3-16,1 1 0 0,0 0 7 0,-1 2-6 15,0 4 5-15,0-3 5 0,1 5-1 0,0-1-9 16,-4 3-2-16,2 1 8 0,-1 1-11 0,-1 2 5 0,-2 0-2 15,2 0-6-15,0 0 7 0,0 5 8 0,0-4 2 16,0 4-7-16,1-2 8 0,-1 1-3 0,0-2 4 16,1 2-2-16,1 1-7 0,-4 0 2 0,2-2-21 0,0 2-23 15,-2-3-48-15,2 2-53 0,-1-2-60 0,2-1-45 16,-4-1-36-16,-2-3-49 0,0 0-33 0,2-1-24 16</inkml:trace>
  <inkml:trace contextRef="#ctx0" brushRef="#br0" timeOffset="187526.0993">14094 10026 1443 0,'8'-5'24'0,"-3"-2"32"0,-2 0 28 0,2 2 30 0,-4 3 7 16,3 2 14-16,-4-3 0 0,3 3 1 0,-3 0-22 16,0 3-31-16,0-2-21 0,1 2-22 0,1-1-3 15,0 2-16-15,-1 0 4 0,3 3-4 0,1-2 2 0,2 5 3 16,-2 0-5-16,-1 0-15 0,5 2-3 0,-4-1 3 16,3-1-2-16,0 2 3 0,-3 1 1 0,3-2-27 15,-2-1-44-15,1 1-43 0,-3-2-60 0,0-2-55 0,2-2-54 16,-2-3-34-16</inkml:trace>
  <inkml:trace contextRef="#ctx0" brushRef="#br0" timeOffset="187666.3836">14108 9935 1496 0,'-6'-25'17'0,"0"4"18"0,3-4 6 0,0 5 1 0,1 2-5 0,0 2 2 16,2 3-1-16,4 2-3 0,-3 2-23 15,2 4-19-15,5 2-20 0,-3 2-13 0,3 0-5 16,0 2-11-16,1 0-29 0,1 4-11 0,2 0-19 0,2 2-21 0,-1 1-19 15,4 2-18-15</inkml:trace>
  <inkml:trace contextRef="#ctx0" brushRef="#br0" timeOffset="188042.3307">14461 9906 1109 0,'20'2'29'0,"-1"0"29"0,-4-2 24 16,-1 0 32-16,-6 0 43 0,0 0 38 0,-3-3 45 16,-4 2 31-16,1-2-14 0,-4 3-15 0,1-2-15 15,-3-2-22-15,1 0-26 0,-3 4-37 0,1-3-42 0,-3-1-28 0,2 2-18 16,0-1-5-16,1 3-10 0,-3-2-19 15,0 4-12-15,2-2-4 0,1 4-8 0,0 1-4 16,2 2 5-16,-2 2-8 0,1 3 0 0,1 1 6 0,-1 3-5 16,3 0 7-16,-1 2-3 0,0-2 6 0,4 4-4 15,0-3 1-15,3-3 1 0,-1 3-6 0,4-3 7 16,0-1-4-16,0-4 3 0,4 1-15 0,-2-3-7 0,3-2-6 16,-3-2-11-16,3-3-7 0,1-3-21 0,-1-3-15 15,3-5-12-15,-3-1-10 0,-1-1-2 0,2-4-4 16,-1-2 13-16,0-2 13 0,-2-1 14 0,-3 0 20 0,-1-2 13 15,0-3 21-15,-4-1 10 0,0-1 9 0,-3-3-1 16,0-2 0-16,0 2 5 0,0-2 2 0,-1 1 0 16,-3 2 5-16,3-1 24 0,-4 5 13 0,2 0 12 0,-1 5 24 15,0-2 5-15,1 7 5 0,0 0 5 0,0 4-1 16,-1 2-24-16,3 2-13 0,-1 1-16 0,1 6-21 16,1 0-15-16,0 0-18 0,-2 3-6 0,4 0-6 0,-2 1-7 15,1 0-12-15,1 5-9 0,-1 1-25 0,3 2-22 16,-1 2-32-16,2 0-35 0,-2 5-46 0,3-1-45 15,-1 2-61-15,-1 2-66 0</inkml:trace>
  <inkml:trace contextRef="#ctx0" brushRef="#br0" timeOffset="188706.5788">14278 9581 1700 0,'0'0'24'0,"1"0"31"0,4 0 33 0,-4-2 35 0,-2 4 29 16,1-4 17-16,1 4 17 0,-1-2 7 0,-1 0-4 0,1 0-26 15,0 0-22-15,0 3-28 0,-3-2-36 0,3 0-9 0,0 2-23 16,0-2-9-16,0 4-18 0,0 3-2 15,3 3-14-15,-3 2-1 0,1 7 6 0,-1 1-12 16,2 8 8-16,-1 2-3 0,1 4-19 0,0 1-46 0,1 0-47 16,0-3-70-16,4 1-48 0,-3-2-68 0,5-5-84 15</inkml:trace>
  <inkml:trace contextRef="#ctx0" brushRef="#br0" timeOffset="214964.3907">6635 9472 1485 0,'-3'-3'6'16,"0"3"13"-16,1-5 14 0,2 1 11 0,-1 2 5 15,-2 1 5-15,3 0 0 0,-2-2 5 0,2 3-5 0,-2 0 0 16,2 0 2-16,-1 0-4 0,1 0 7 0,-2 0-2 15,2 0 2-15,0 0-7 0,2 0-2 0,-4 0-9 16,4 0-19-16,-2 0-6 0,3 0-13 0,-3 0-6 0,0 0-1 16,2 2 2-16,-1-2-2 0,1 1 1 0,1-1 2 15,0 0 2-15,3 0 1 0,-1 1 0 0,5-1 7 0,-2 0 5 16,6 0 9-16,0 0 2 0,6 0 5 0,4 0 4 16,0 0 9-16,3-1 2 0,3 0-2 0,6-1-4 15,-1 1-5-15,3 0-3 0,0-2-9 0,3 3 0 0,-3-1-16 16,0-1-3-16,-3 0 0 0,-4 2 0 0,1-3-6 15,-5 3 0-15,0-2 3 0,-4 0-6 0,-1 1 6 16,-4 1 8-16,1-1-4 0,-3 1 0 0,-1 1 4 0,0-3-2 16,2 2 3-16,-6 0 0 0,3 0 3 0,-4 0-10 15,-1 1 7-15,2-1-6 0,-3 0 5 0,-1 1 2 16,-1-1 11-16,0 1 6 0,0-2 5 0,-3 1 5 0,1 0 3 16,-1 1 5-16,-1-1 10 0,-2 0 2 0,1 0-8 0,-2 0-5 15,1 0-5-15,0 0 3 0,0 0-5 0,-2 0-2 16,2 0-8-16,-2 0-5 0,1 0-10 0,1 0 4 15,0 2 1-15,0-4-9 0,-2 2-2 0,2 0 1 0,-2 2-4 16,2-2-2-16,0-2 4 0,0 2-5 0,0 0 0 16,0 2-6-16,0-2-14 0,0-2-35 0,0 2-51 15,0 0-69-15,0 0-89 0,0-1-137 0</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0:57:10.254"/>
    </inkml:context>
    <inkml:brush xml:id="br0">
      <inkml:brushProperty name="width" value="0.05292" units="cm"/>
      <inkml:brushProperty name="height" value="0.05292" units="cm"/>
      <inkml:brushProperty name="color" value="#FF0000"/>
    </inkml:brush>
  </inkml:definitions>
  <inkml:trace contextRef="#ctx0" brushRef="#br0">14375 7769 2380 0,'-6'0'28'0,"3"-1"25"16,-2-6 25-16,5 4 10 0,-1 1 7 0,-4 0 12 15,3 2 9-15,1-2 17 0,-1 2-8 0,0 0-10 0,4-3-27 16,0 3-13-16,-2-2 0 0,1 0-16 0,3 2-2 16,-1-2-14-16,2-1-24 0,4 0-11 0,0-2 3 0,7 1 8 15,8 0-6-15,4 0 10 0,9-2-1 0,7 0-10 16,5 1 5-16,6 1-1 0,2 0 4 0,5 0-16 15,0 2 6-15,-1-1-5 0,1 2-7 0,0-2 9 16,-4 3-1-16,-1 0-2 0,-4 0-8 0,-2 3 16 0,-5-2-7 16,-5-1-9-16,-2 3 8 0,-5-1-3 0,-4 1-6 15,-6 0 2-15,-2-1 6 0,-7 1-11 0,-2-2 2 16,-3 2 6-16,-3-2-2 0,-3 0 0 0,-1-1 7 16,-6 3-3-16,1-3 1 0,-1 0 10 0,0 0-3 15,-3 0-4-15,-1 0-7 0,-1 2 4 0,-4 0-5 0,1-2 1 16,-6 3-6-16,-1-1-20 0,-4 4-18 0,-2-4-27 15,2 2-31-15,-4-4-39 0,3 5-44 0,-1-3-46 0,5-1-64 16,0 2-43-16,3-3-49 0</inkml:trace>
  <inkml:trace contextRef="#ctx0" brushRef="#br0" timeOffset="2143.7119">24261 7769 2187 0,'-6'0'8'16,"-2"-3"18"-16,-1 1 18 0,5-4 8 0,-2 2-2 16,-1 2 4-16,3-1-2 0,0 3 7 0,-2-2-15 0,6 2-2 15,0 0-6-15,0 2-1 0,5-2 9 0,-2 0 5 0,0 3 14 16,7-1 18-16,2 1 25 0,4 1 4 16,5 0 7-16,7 0 14 0,5 2-1 0,10 0-9 0,8-1-5 15,7-1-30-15,9 1-19 0,2-1-19 0,10 0-17 16,3 3-23-16,2 0-5 0,2 0 0 0,-3 2-12 15,2 2 9-15,-2-3-2 0,-1 1 2 0,-3 0-21 16,-6-2-26-16,-3-2-42 0,-5-1-39 0,-3 0-49 16,-11-4-67-16,-2 2-65 0,-9-4-82 0,-6-1-64 15</inkml:trace>
  <inkml:trace contextRef="#ctx0" brushRef="#br0" timeOffset="5485.3818">8078 9007 1996 0,'-3'3'11'0,"0"-3"25"0,0-3 8 0,3 3 10 15,-2-1 5-15,2 1-3 0,-3 0 0 0,3 0 1 0,-3 0 3 16,3 1-14-16,0-2-1 0,0 1 7 0,1 0 0 15,1 0 15-15,-1-1 18 0,1 1 10 0,1 0-2 16,2-2-9-16,3 2 12 0,4 0-10 0,3-5-4 0,7 3 2 16,5-1-9-16,8-2-14 0,7-2-8 0,10 0-3 15,7 0-10-15,7 0-13 0,8-1-1 0,1 0-14 16,7 1-4-16,-1 1-4 0,1 0-1 0,0 2-2 16,-3 1-2-16,-1 0 6 0,-1 2-5 0,-8 0-2 0,0-1-8 15,-5 4-6-15,-3-1-12 0,-3 0-13 0,-8-1-28 16,-3 4-34-16,-7-2-33 0,-3 0-45 0,-7 2-62 0,-3-1-58 15,-2-2-61-15,-8 0-62 0</inkml:trace>
  <inkml:trace contextRef="#ctx0" brushRef="#br0" timeOffset="6062.6029">12085 8928 2334 0,'-13'2'24'16,"-1"-1"33"-16,5-1 22 0,2-3 15 0,0 2 0 15,0 2-5-15,3-1 2 0,0 2-1 0,4-1-24 16,2 0-25-16,3 2-6 0,3-1-1 0,3 1 2 16,5 1 20-16,4 1-1 0,8-2-3 0,6 2 2 15,4-1-4-15,9-1-24 0,2 2-10 0,10-3-16 0,-1 0-39 16,10-1-36-16,-3-2-44 0,3 1-59 0,0-2-66 16,0-1-78-16,-2-1-91 0</inkml:trace>
  <inkml:trace contextRef="#ctx0" brushRef="#br0" timeOffset="8020.9512">20845 9044 2530 0,'-9'-2'0'0,"2"-1"14"0,3 3 17 0,2-4 10 0,0 1-1 15,1 2 1-15,-2 0 0 0,3 1 1 0,0 1 10 16,0 0-16-16,0-1-5 0,1 0 1 0,1 3 5 16,3-3 18-16,3 1 24 0,6 2 14 0,2 2 1 15,11-2 18-15,9 1-12 0,11-1-3 0,13 2-12 16,12-3-11-16,11 1-31 0,14-2-19 0,8 2-13 0,10-2-17 15,1 1-9-15,8 0-28 0,1 1-20 16,2-1-37-16,-3-2-26 0,-3 0-33 0,-1-2-50 0,-5-2-55 0,-3-3-61 16,-5 3-62-16</inkml:trace>
  <inkml:trace contextRef="#ctx0" brushRef="#br0" timeOffset="8793.3236">26921 9092 1875 0,'-6'-3'9'0,"-2"-1"26"16,0 1 19-16,3-1 12 0,0-1 8 0,-5 2 13 0,0-2 13 16,0 3 15-16,-2-2 9 0,-1 1-6 0,0-2-5 15,-4 2-2-15,-2-1 0 0,2-1-10 0,-4 5-4 16,-1-3-13-16,1 6-17 0,0-3-18 0,-5 5-11 15,7 0-12-15,-3 2-3 0,2 2-6 0,2 4 1 0,1-1-9 16,1 4 4-16,2 1-8 0,2 0 3 0,2 3 3 16,2 2-11-16,1 0-2 0,4 2 1 0,3 2 2 15,2-1-15-15,4-1-26 0,4 2-48 0,5-4-74 0,3 0-79 16,9-2-108-16</inkml:trace>
  <inkml:trace contextRef="#ctx0" brushRef="#br0" timeOffset="9057.0134">27334 9039 2391 0,'-2'3'-2'0,"1"-1"2"0,-1-4 6 0,2 4 16 16,0 5 11-16,0 1 9 0,0 2 2 0,2 3 9 0,-1 5 13 16,-1 1 1-16,2 2-4 0,1 2-16 0,0 0-14 15,-2 1-6-15,3 1-2 0,-1 0-11 0,3-1-22 16,-1-1-33-16,4 1-48 0,-1-4-69 0,2 1-67 16,2-3-91-16</inkml:trace>
  <inkml:trace contextRef="#ctx0" brushRef="#br0" timeOffset="10174.1194">27868 9435 2323 0,'0'-9'7'16,"0"0"26"-16,-2-1 25 0,2-3 9 0,-3 4 3 0,0 0 9 15,-2-2 10-15,-1 5 9 0,1-2 10 0,2 1-7 16,-3 2-14-16,-1-2-2 0,2 2 8 0,-2 2-10 15,2-2-6-15,-1 4 1 0,1-2-25 0,-2 3-23 0,2 0-6 16,-2 3 0-16,2-2-21 0,-3 7 0 0,-1 0 2 16,-2 1-5-16,-2 3 5 0,1 0 3 0,-3 5 0 0,1 0-16 15,1 0 11-15,-2 0 3 0,5 4-4 16,2-4-4-16,0 1 1 0,2-2-2 0,3-1-4 0,3 0 4 16,0-3 8-16,3-1-4 0,1-3-4 0,3 2 2 15,-1-3 1-15,4-3 3 0,-1 2 0 0,2-4 5 16,1-2-13-16,0 0 4 0,1-3-3 0,-2-3-4 0,3-2 2 15,-1 1-2-15,3-3-6 0,-4 2-1 0,2-4 4 16,-4 1-1-16,1-1 2 0,0 0 4 0,-1 0 1 16,-1-3-2-16,-1 1 10 0,0-2-3 0,-2 0 0 0,2-1 3 15,0 3 5-15,-2-1-4 0,-1-2 4 0,0 5 9 16,-2-1-4-16,2 1 11 0,-1 5 3 0,-4 0 2 16,3 3 5-16,-3-1 9 0,0 2 0 0,-1 3-7 15,-1 0 1-15,1 0-6 0,-2 2-12 0,3 0-3 0,-2-1-4 16,1 3-6-16,-1 2-14 0,2 1 7 0,0 0-1 15,0 5-1-15,-3 0 9 0,3 1-9 0,0 0-7 16,0 0 5-16,2 2 9 0,-1 1-11 0,2-2 1 16,-1-1-6-16,7-1 2 0,-3 2 4 0,1-3-2 0,5-2-13 15,0 0-11-15,0 1-5 0,4-3-11 0,0-1-7 16,3-4-11-16,1 2-18 0,-1-4-8 0,2 0-2 16,-1 0 1-16,1 0 11 0,-2-4 2 0,1-1 5 0,-2 2 10 15,-1-3 16-15,1-2 15 0,-3 0 7 0,0-1 16 16,-3-3 2-16,-1 0 3 0,0-1 11 0,-1-1 1 15,-1-2 3-15,-2-1 6 0,0 0 9 0,0 2 3 16,-2 0 20-16,-1-1 18 0,-2 1 12 0,1 3 9 0,-3 0 10 16,0 4 5-16,-1-1-9 0,-1 1-8 0,0 6-22 15,1-2-13-15,-1 1-19 0,-1 3-16 0,3 0-6 16,0 2-14-16,0-1-1 0,-2 1-9 0,2 1 2 16,0-2 3-16,0 5-4 0,-3-1 6 0,3 2-1 15,0 3 5-15,0-1 4 0,-1 3 2 0,-1 0 6 16,2 2-11-16,-2 4 11 0,2-1 2 0,0 0-5 0,2 2-6 15,-2-2 1-15,3 2 7 0,-1 2-3 0,1-4 5 16,2 1-5-16,-2-2-1 0,2 1 6 0,1-2-2 16,-3-1-1-16,0 1-3 0,0-5-2 0,-3 2 0 15,2-2 5-15,-4-1-4 0,2-2-1 0,-1-1 7 0,-1 0-4 16,-1-3 5-16,1 0 5 0,-3-1 6 0,0 3 12 16,-2-1-1-16,1-3-1 0,-1 1 0 0,-3-2 5 15,0 0-6-15,0 0-2 0,-2-2-5 0,2 1-18 16,2-1 5-16,-1 0 1 0,4-3-8 0,2 4-4 15,0-3-12-15,1 1-14 0,4 1-21 0,0-5-6 0,1 4-15 16,3-4-13-16,3 0-13 0,1-1-16 0,1-1-4 16,8-3-1-16,0 2 6 0,2-2 9 0,4-2 3 15,0 0 11-15,5-2 17 0,0-2 15 0,2 0 14 0,-2-1 24 16,0 2 13-16,-2 0 0 0,2 2 9 0,-1-1 10 16,-4 3-8-16,-3 1 11 0,0 2 3 0,-3 3 2 15,-3-2 22-15,-3 4 17 0,-5 2 28 0,-4-1 4 0,1 2 10 16,-3-1-3-16,-4 3 0 0,2-3-14 15,-3-1-20-15,0 2-11 0,1-1-26 0,-1-2-9 0,1 5 10 16,-2-4-7-16,-1 1 4 0,2 3 4 0,-2-2-6 16,0 2-7-16,-1-1-5 0,0 2-1 0,-2 0-13 15,2 0 4-15,-2 3-7 0,-2 2-6 0,2-1 3 0,-1 2 3 16,-1 3 7-16,1-1-5 0,1 3 4 0,2 0-4 16,-1 1 6-16,4 1 4 0,-3-2-1 0,3 2-4 15,1-1 2-15,2 1 8 0,0-2-6 0,3 3 5 16,2-1-1-16,-1 1-2 0,1-1-5 0,3 3 12 0,2-2 4 15,-1-1-6-15,2 3-2 0,1-3-6 0,0 1-2 16,-1-3 5-16,3 2 6 0,-4-3-14 0,1-2-4 16,-2-1 4-16,-1-1 3 0,-3-1-2 0,0 0-4 0,-2-1-5 15,-1-3-29-15,-1 2-18 0,-1-3-47 0,0 1-45 16,0 0-68-16,-3-1-84 0,0-1-92 0</inkml:trace>
  <inkml:trace contextRef="#ctx0" brushRef="#br0" timeOffset="10669.1755">29605 9746 1465 0,'-16'-3'29'0,"-4"0"30"0,4-3 36 16,-3-2 25-16,0 5 20 0,3-2 18 0,-1 1 20 0,4 1 15 15,-1-1-15-15,5 3-24 0,2-1-28 0,2 0-21 16,-1 2-15-16,5 0-9 0,1-2-16 0,1 2-5 16,7 2-12-16,0-2-3 0,6 0 4 0,7 0-3 15,4 4 1-15,8-3-9 0,7 3-2 0,4-1-12 0,7 4-2 16,2-2-3-16,3 0-3 0,-1 4-8 0,0-3-3 15,-4 1-2-15,-1 0-6 0,-4 1 3 0,-5-4 0 0,-4 4-2 16,-4-2-3-16,-3-1 2 0,-5 0-8 0,-3-2 2 16,-6 2 2-16,-2-3-9 0,-1 0-1 0,-6 0-19 15,-2-1-27-15,-3 2-30 0,0-3-36 0,-2 0-50 0,1-3-77 16,-1 3-67-16,0 0-101 0</inkml:trace>
  <inkml:trace contextRef="#ctx0" brushRef="#br0" timeOffset="11258.6163">30418 9402 1996 0,'0'-15'11'0,"-2"1"30"0,2 2 15 0,3-1 15 0,-3 4 6 15,0 2 0-15,-1 4 7 0,1 1 7 0,-2 2-11 16,2 0-28-16,-2 0-17 0,2 3-17 0,0-1-7 0,-1 1 1 16,2 1 3-16,-4 5 4 0,3-1 2 0,-1 8 6 15,-1 0 7-15,2 3 3 0,0 3-3 0,-2 4 11 0,2-1-10 16,-1 5-8-16,1-2 2 0,-2 0-7 0,4 2-4 16,-2 0 4-16,1 0 5 0,1 2-10 0,0-1 4 15,2-2-1-15,0 2-5 0,-1-2-2 0,3-2-6 16,0-1 1-16,-1-6-3 0,0 1-2 0,1-6 0 0,-4-2-5 15,1-4 5-15,-1-4 0 0,-1 0 13 0,-1-3-7 16,0 0 3-16,0-2 8 0,0 0 11 0,0-2 15 16,2 2 18-16,0-2 4 0,0 0-7 0,1-4 4 0,1 1-5 15,-1-1-10-15,0-5-10 0,4 2-11 0,-1-4-27 16,0-3 1-16,3 2-5 0,1-2 7 0,-2-2-5 16,3 3 2-16,0-2-6 0,0 3 4 0,-1 2 7 15,1 1-12-15,1 2 6 0,-2 1-10 0,-1 1 4 0,5 3 0 16,-4 2 2-16,4-1-5 0,-1 3-6 0,1 3 7 0,2-1-2 15,0 2 7-15,3 4 0 0,-2 0 1 16,2-1-2-16,0 2 3 0,1 1 6 0,-2 1-4 0,2 2-7 16,-4-1 0-16,0 1-1 0,-1 3 4 0,-3-1-3 15,-1 2 0-15,-3 0-4 0,1 0 5 0,-4 1 6 16,-2-1-5-16,-3 0-2 0,0-4 0 0,-3 2 10 0,-2-4 5 16,0-1 9-16,-4-1 5 0,0-3 10 0,-1 0 5 15,-4-1 1-15,1-2 4 0,-4-1-4 0,-1-1-6 16,-2-2-13-16,0-1-6 0,-4-1-12 0,3-2-8 15,-1-1-24-15,0 0-37 0,1-3-32 0,4 1-37 0,1-1-24 16,4 2-40-16,4-2-52 0,3 1-50 0,0 2-32 16,5-1-47-16</inkml:trace>
  <inkml:trace contextRef="#ctx0" brushRef="#br0" timeOffset="12563.1571">31078 9906 1369 0,'13'0'13'15,"1"-3"13"-15,-3 0 31 0,1-1 14 0,-2 1 9 16,-2-4 24-16,0 4 18 0,0-1 11 0,-2-1 20 16,-1-1 12-16,2 2-5 0,-4-1-10 0,0-2 6 0,0 2-17 15,-3 0-5-15,0-2-12 0,0 3-30 0,0 0-17 0,-3-2-21 16,1 0-6-16,-1 2-20 0,0 2-3 0,1-1-19 16,-1 3 0-16,-2 0-3 0,2 0-7 0,-6 0-3 15,4 3 7-15,-5-1 7 0,1 5-6 0,-5-2 14 0,1 4 2 16,-4-1 2-16,2 3-2 0,-2 0-4 0,3 3-5 15,0-1 0-15,1 0 1 0,2-1 1 0,3 1-9 16,0-1 1-16,3 2-1 0,-1-2 6 0,3-1 0 0,2 0-2 16,1-1 5-16,1-1-9 0,2-1 5 0,2 0 1 15,-2-2 9-15,3 1 3 0,-1-2 3 0,3 0 4 16,0-2-4-16,1 1 2 0,-1 0-3 0,3-4 3 0,0 4-8 16,2-4-11-16,1 0-3 0,-4-2 1 0,4 0-6 15,-3 2 3-15,-1-4 3 0,2 0-3 0,-4-1-2 16,2 4 7-16,-1-5 0 0,-3 1-7 0,1 0 9 0,-1 0-3 15,1-2-4-15,2 0-3 0,-1 0 7 0,-2 0-8 16,2-1-2-16,1-2 8 0,-1 2-10 0,-1-3 1 16,-1 2 6-16,3-2 7 0,-4 1-9 0,0 1 6 0,-2-1 3 15,-1 1-6-15,1 4 7 0,-1-3-4 0,-2 2 3 16,0 0-4-16,0 1 0 0,-2 1 1 0,2 1-5 0,0-1 7 16,-2 2 3-16,1-1 0 0,1 3 2 0,0 0 1 15,-2 0 4-15,2 0 1 0,-1 0-1 0,-1 3-2 0,2-3-8 16,0 0-2-16,0 1 0 0,0-1-9 0,0 1-1 15,0-1-6-15,0 2 2 0,0-2-2 0,0 2 3 0,-2-2 0 16,2 1 1-16,-1 1 7 0,1 0-1 0,-2 0 1 16,2 2 5-16,-1-2-1 0,-1 3 5 0,0-1-3 15,-1 2-2-15,0-2 1 0,0 3 4 0,0-1 3 0,0 1-1 16,0-1-1-16,-1 4-1 0,4 0-2 0,0-1 5 16,-1-1-4-16,2 4-8 0,-2-2 6 0,2 1-4 0,-1 0 5 15,0 0-7-15,0 1 5 0,0-1-6 0,2 0 1 16,-2 0 9-16,0-2-9 0,2 3 12 0,-1 0-13 15,1-2 1-15,-2-3 2 0,3 4 2 0,-1-3-2 0,-1-1 3 16,2-2-3-16,0 2-10 0,0-4 12 0,-1-1 8 16,0 1-7-16,1 0 5 0,0-2-1 0,0 0-2 0,2 2-1 15,0-3-2-15,2 4-5 0,0-4-12 0,1 0-11 16,3 0-32-16,-2-2-25 0,1 0-40 0,1-3-29 0,0-3-33 16,2 1-48-16,2 0-25 0,-2-3-26 0,4-2-13 15,-2 0-14-15,2-2 0 0,1-2 4 0,0-1 23 0,1-1 38 16,-1-2 43-16,-1 3 54 0,-2-2 53 0,-2 2 56 15,-1-2 60-15,-4 2 48 0,-1 2 36 0,-2 1 38 16,-2-1 14-16,-1 2 9 0,1 0 20 0,-3 1 7 0,0 1 7 16,2 0 3-16,-4 0 3 0,1 2-3 0,-1 2-13 15,0 2-15-15,-1 0-25 0,1 1-17 0,1 1-24 0,-2 3-25 16,1-1-24-16,-2 2-32 0,2-1-3 0,1 0-8 16,-3 4-6-16,1 1-2 0,-2-2 1 0,0 2 10 0,1 2-7 15,-4 1 14-15,3 1-3 0,-1 1 5 0,1 2-1 16,0 0 2-16,2 2-3 0,0 1-4 0,0 0 11 15,0 2 5-15,3 0-2 0,0 1-10 0,0 1 2 0,3-1-4 16,0 3 4-16,2-3-1 0,-1 1-3 0,3 2-8 16,1 0-3-16,1-3 5 0,-1 1 1 0,0-1-6 15,0-1-10-15,0-1 0 0,-2 0-1 0,-1-3 3 0,-3-2 0 16,-1-2 6-16,-1-1 5 0,-3-1 18 0,1 0-5 0,-1-1 1 16,-3-5 3-16,-2 4-8 0,0-3 3 0,-2 1-9 15,0 0-5-15,0-2-10 0,-1 1 0 0,-3-2 4 16,4 0-7-16,1 0-2 0,-2-2-19 0,4 2-15 15,3-1-23-15,0 0-9 0,4-1-8 0,0 2-16 0,2 0-15 16,1 0-12-16,0 0 11 0,4-1 0 0,0 0 11 0,1 0-3 16,2-3-1-16,1 1 1 0,3 1 4 0,1 0 6 15,2-3-4-15,2 2 16 0,-2-1 11 0,0-1 6 0,0 0 16 16,1 2 11-16,-2 0 13 0,2-2 7 0,-4 1 14 16,3 2 8-16,-4-3-6 0,1 4 9 0,-1-1 5 15,1-1 4-15,-3-1 0 0,3 4 11 0,-1-3-7 0,1-1-4 16,-3 3 4-16,2 0-1 0,1-2-7 0,-1 3 0 15,-1 0 0-15,-1-2-4 0,1 2-1 0,-2 0 1 0,0 0-1 16,1 0-10-16,2 2 6 0,-2-2-5 0,1 0 0 16,-2 0-3-16,1 0 8 0,1-2-5 0,-2 2 0 0,0-3 3 15,-1 1 4-15,1-3-1 0,-4 3 1 0,2-3 6 16,-1-1-5-16,0 1 14 0,-2-2-3 0,1-2 10 0,-1 2 7 16,-5 0 4-16,2 0-3 0,0 1 10 0,-4-1-4 15,0 5-11-15,-1-1 2 0,-2 0-8 0,0 2-16 0,0 0-5 16,-3 1 7-16,-4 1-1 0,-1 1 15 0,-4 2 8 0,1 1 6 15,-6 2 11-15,0 1 10 0,-2 1 4 0,0 1-3 16,-3 2-15-16,2-1-3 0,0 2-16 0,3-1-1 16,1 3-14-16,2 0-3 0,5-3-10 0,1 5-3 0,4-5 6 15,2 4-14-15,3-3 11 0,4-1-3 0,3 1 5 16,0-2-8-16,2-1-6 0,3 1-26 0,0-1-51 0,3-2-48 16,0 0-77-16,0-4-82 0,1 0-112 0</inkml:trace>
  <inkml:trace contextRef="#ctx0" brushRef="#br0" timeOffset="13322.049">26464 13817 1296 0,'0'0'18'0,"0"0"23"0,0 0 19 16,0 0 11-16,0 0 24 0,0 0 16 0,0 0 13 16,0 0 25-16,0 0-8 0,0 0-1 0,-22-69 5 0,19 64 8 15,1-2-6-15,-2 1 5 0,0-1 1 0,-3 0-7 16,4 2 12-16,-2 1-12 0,-2-2-20 0,1 1-9 16,-3 1-11-16,1-1-15 0,-2 2-5 0,-2 1-10 15,-1 0-15-15,0 2-7 0,-4 3-1 0,-2 1-1 0,-2 3-1 16,1 3 3-16,-2 2-2 0,1 4-12 0,1 2 1 15,-2 2 1-15,4 1-3 0,-1 6-6 0,6 0-3 16,1 1-16-16,2-1 0 0,2 2 0 0,1 0-4 16,5-1-5-16,2-3-3 0,3-1-4 0,7-2-17 0,-2 0-6 15,6-5-29-15,5-3-29 0,1-4-30 0,0 0-24 16,3-6-27-16,2-1-25 0,-3-3-26 0,3-5-28 16,-4-2-25-16,1-3-25 0,0-1-33 0,-1-4-38 15,-2-3-60-15</inkml:trace>
  <inkml:trace contextRef="#ctx0" brushRef="#br0" timeOffset="13525.1997">26768 13626 2096 0,'1'0'17'16,"1"-1"8"-16,-4 0 21 0,4-1 5 0,-4 6 18 0,-1-1 25 16,0 6 19-16,1-1 28 0,-4 4 10 0,2 2 7 15,0 4-7-15,-2 3-4 0,1 1-15 0,0 0-21 16,-1 6-21-16,0-1-26 0,1 3-27 0,0 1-15 15,2-2-17-15,-2 4 6 0,1-3-11 0,2 1-10 0,2-1-14 16,2-1-34-16,2-3-41 0,-1 0-43 0,2-2-47 16,5-3-59-16,-2-1-41 0,6-2-40 0,-1-3-38 15,2-2-8-15</inkml:trace>
  <inkml:trace contextRef="#ctx0" brushRef="#br0" timeOffset="14577.1816">27155 14211 1765 0,'16'-9'31'0,"0"0"31"0,-4-1 27 0,1-4 23 16,-4 1 16-16,-1 2 16 0,-3 0 15 0,-2 0 28 16,-3-2-26-16,0 1 1 0,-3 2-6 0,-2-2-15 15,2 2-5-15,-3-1-3 0,-2 2-7 0,2 0-16 16,-1 2 4-16,-1 2-35 0,4 1-17 0,-6 2-4 16,4 2-13-16,-2 2-17 0,-3 3 1 0,3 2-21 15,-1 3-8-15,0 1 9 0,-3 0-14 0,4 3 3 0,-6 3-1 16,5 0 1-16,-1 2-3 0,2-1 8 0,0-2-4 15,0 5-6-15,2-3 7 0,1 1-5 0,3-3 3 0,2 1-4 16,0-4-17-16,4 0-4 0,-3-4 1 0,7 0-2 16,-3-2 2-16,2-2-12 0,2 0 12 0,-3-5 0 15,5 0 2-15,-2-2-4 0,3 1-4 0,-1-5-2 16,1 1-12-16,1-2 1 0,1-3-8 0,-1 0-1 16,-2-1 9-16,3-2 8 0,-3 1 10 0,0-2 2 15,0-1 12-15,-1-2 5 0,2 4-4 0,-2-5 12 16,1-1-6-16,-2 1 4 0,1 2 4 0,1 1 7 0,-2 0-5 15,-2 4 15-15,-1 2 12 0,-1 2 1 0,-2 3 6 16,-1 2 10-16,1 0-2 0,-3 2-6 0,-3 2 8 16,3 0-11-16,0 2-5 0,-2 0-6 0,2 0-2 0,0 5-18 15,0-1 1-15,0 1 1 0,2-1-3 0,2 4-7 16,-1-2 4-16,4 1-4 0,-1-3-6 0,2 4 5 16,3-5-5-16,2 3-7 0,1-3-11 0,2 0-9 15,1-2-18-15,1-2-4 0,2 1-7 0,2-4-15 0,-4 0-2 16,4-2-4-16,0-3 4 0,-3 0 12 0,0 0 6 15,1-4 12-15,-2 2 15 0,-1-2 5 0,-4-2 0 16,1-1 10-16,-3 0 12 0,-3-4 6 0,-3 1 8 16,1 0 8-16,-4-1 24 0,-2 0 26 0,-2 2 19 15,-1 0 21-15,-3 1 2 0,-1 4 9 0,1-1 14 16,-2 3-5-16,1 0-17 0,0 2-16 0,1 2-10 0,-1 1-26 16,2 2-12-16,2 0-7 0,-1 2-20 0,-1 1-2 15,0 1-13-15,2 2 5 0,1 1 0 0,-1 4 7 16,0-1 6-16,0 3-6 0,1-1 10 0,4 4-11 15,-1 1 8-15,3 0-6 0,0 0-10 0,1 0-1 16,2 1 5-16,3-2 3 0,-2 3-10 0,2-1 10 0,2-1-7 16,0 2-4-16,-1 0 6 0,1 0 6 0,-2-1-7 15,-2 0-11-15,1 0 5 0,-3-4 1 0,-1 1 1 0,0 0 5 16,-5-2 5-16,-3-2-3 0,3 1 16 0,-2 0 16 16,-3-4 6-16,-1 1-1 0,-3-2 11 0,1-2 7 15,1 2 0-15,1-5-6 0,-3 1-14 0,1-1-9 16,3-1 0-16,0 0-5 0,-1 2-16 0,0-3-10 0,1-2-9 15,3 2-11-15,-1-2-8 0,3-1-14 0,-1 0-29 16,2-1-20-16,1-1-17 0,-1-1-24 0,4-1 1 16,-1-1-6-16,3 0-7 0,4-2 9 0,1-1 12 15,3-2 9-15,1-2 11 0,6 0 4 0,2-6-12 0,1-1-1 16,3-1 16-16,1-2 5 0,-1 1 11 0,-2 0 14 16,4 2 13-16,-2 1 22 0,-4 1 20 0,1 1 17 15,-3 2 5-15,-3 2 7 0,0 1 1 0,-4 2 13 16,-1 0 19-16,-3 3 18 0,-2 2 18 0,-3 0 23 0,-1 2 7 15,-3 1 11-15,-2-1 11 0,-2 3 1 0,2-1-9 16,-5 0-13-16,2-1-15 0,-3 2-12 0,0-1-13 16,1 3-20-16,-1 0-13 0,1 0-17 0,-2 0-5 0,0 5-6 15,0 0-9-15,-1 2-8 0,2 2-1 0,-2-1-1 16,2 4 6-16,0 3 0 0,-1-1 3 0,4 3 1 16,-1 0 2-16,2-1 5 0,2 2 2 0,0-1 0 15,2 2-11-15,2-2 6 0,-1 0-2 0,2-1-5 16,1 2-2-16,1-1-5 0,0 0-2 0,1 1 9 15,-1-2 0-15,-1-2-2 0,1 2-8 0,2-3 6 0,-3 1-1 16,-1-2-2-16,0-1 4 0,0-2-6 0,-1 1 0 16,2-1-6-16,-4 1 3 0,1-5-16 0,-3 3 0 15,0-2-4-15,0 1-4 0,-1-3-2 0,-3 0-1 16,1-1-9-16,-6-3 0 0,1 1 4 0,-3 0-18 16,-5-1-42-16,0 0-47 0,-6 2-61 0,-1-1-60 15,-3-1-56-15,-2-3-77 0,-2 2-88 0</inkml:trace>
  <inkml:trace contextRef="#ctx0" brushRef="#br0" timeOffset="15655.7942">30590 14703 1496 0,'0'0'26'0,"0"0"19"16,1-2 16-16,4 0 23 0,-5 1 15 0,0-1 16 15,3 1 9-15,-3-1 16 0,2 2-19 0,0-2-8 0,-1 2-9 16,1 0-12-16,-2-1-12 0,1 1-5 0,-1 0-5 16,2 1-3-16,0-2 5 0,-1 1-4 0,-1 0 13 0,0 0-6 15,0 0 13-15,0 0-5 0,-1 0 9 0,-1 0-1 16,2-3-7-16,-2 2 2 0,2-2-19 0,-1-1 5 15,-1 0-14-15,-3 0 4 0,2-2-12 0,-3 0-14 16,-2-1-3-16,0 0 2 0,-1-1 1 0,-1 0 0 0,-1 2 4 16,3-1-6-16,0 3 4 0,-1-1 6 0,1 0-1 15,3 4-7-15,0 0-4 0,2 1-12 0,0 0-6 0,1 1-4 16,-4 5-2-16,0 2 6 0,-1 2-4 0,-1 3-3 16,-2 3 5-16,-3 5 10 0,1 2-3 0,0 4 3 15,-1 0-3-15,1 4-5 0,2-2-2 0,1 0 6 0,0 5-7 16,4-5-8-16,0-1-1 0,5-3-24 0,-2-3-11 15,4 0-19-15,1-5-19 0,4-3-23 0,2-5-11 16,0-1-23-16,3-6-31 0,3-3-18 0,1-3-25 0,6-5-33 16,0-1-17-16,2-4-20 0,0 1-36 0,4-3-15 15,-1-1-4-15,0-2-8 0</inkml:trace>
  <inkml:trace contextRef="#ctx0" brushRef="#br0" timeOffset="16073.0186">31184 14516 1820 0,'4'0'15'0,"-3"1"11"0,2-1 15 0,-2-1 12 16,-1 2 6-16,-1-1 24 0,1 2 28 0,-3 1 27 0,0 2 9 15,-2 2 13-15,0 0-2 0,-3 6 0 0,-1-1 10 16,-2 2-16-16,-2 5-18 0,-1-2-13 0,-2 4-24 0,-1-1-16 16,2 2-14-16,0-1-6 0,0 2-13 0,0 0-6 15,2-3-8-15,2 2-14 0,2-3-4 0,1-1-5 16,1-2-1-16,1 1 0 0,1-5-7 0,2 0-1 15,3-3-2-15,0-2 0 0,0-1 2 0,0-2-2 0,3-1 3 16,-1-2-1-16,3 0-1 0,2-2-9 0,1 0-7 16,2-2-8-16,2-1-1 0,3 0-15 0,2-5-9 0,1 1-2 15,2-3 3-15,2 2 8 0,-3-4 6 0,2 0 2 16,1 0 7-16,-3-2 13 0,1 1 6 0,1 2-3 16,-4-3 7-16,2 1-1 0,-3 5 2 0,0 1 6 0,-5 0-1 15,0 1 6-15,-3 5 10 0,-2-1 13 0,-2 2-4 16,-3 2 9-16,-1 1-2 0,0-1 5 0,0 1 3 0,0 3-3 15,0 0 0-15,0 2-11 0,0 3-3 0,-1 0-3 16,-1 4-1-16,0 0-9 0,2 3-2 0,-3 1-1 16,0-1-16-16,-2 2 8 0,2 0-6 0,-3 1 0 0,1-1 7 15,0 1-3-15,0-1-2 0,2-1-5 0,0 0-13 16,1-2-26-16,-1-3-29 0,2 0-29 0,-2-2-42 0,3-4-26 16,0-1-36-16,0-2-32 0,3-4-38 0,0 1-46 15,0-2-24-15,2-3-40 0</inkml:trace>
  <inkml:trace contextRef="#ctx0" brushRef="#br0" timeOffset="16247.6375">31518 14883 1496 0,'3'0'12'0,"0"0"14"0,0 0 18 0,0 0 25 16,-3 3 29-16,0 1 27 0,0-2 20 0,0 4 21 16,-3 0 7-16,0 3-7 0,3 2-11 0,-3 1-14 0,0 0-18 15,-2 2-29-15,2 3-17 0,0-3-21 0,-4 5-21 16,2-4-6-16,-2 2-2 0,-1 0-20 0,3 0-9 15,-3-2-13-15,-1-1-43 0,4 0-53 0,0-6-53 0,0 1-64 16,2-1-55-16,-2-2-70 0</inkml:trace>
  <inkml:trace contextRef="#ctx0" brushRef="#br0" timeOffset="16404.1281">31665 14742 1233 0,'-2'3'-8'0,"2"-2"-4"0,-3-1-6 0,6-1-18 0,-6 1-31 15,3 0-36-15,-2 2-47 0</inkml:trace>
  <inkml:trace contextRef="#ctx0" brushRef="#br0" timeOffset="17586.6326">32005 14720 1908 0,'-2'-2'20'16,"4"1"14"-16,-2-1 13 0,3-1 18 0,-3 3 10 0,0 0 14 15,-2 0 4-15,1 1 5 0,2-1-21 0,-1 0-11 16,-1 3-15-16,1-1-13 0,-2 0 15 0,2 7 9 0,-3-1 12 16,-2 4 4-16,0 3 9 0,-1 4 1 0,-2 0 9 15,-1 3 0-15,1 0-23 0,1 0-20 0,-2 0-19 16,3 0-2-16,-1-1-8 0,1 0-4 0,-2 0-5 0,3 0-4 16,1 1-2-16,-1-3-7 0,0 3-8 0,0-3-35 15,1-2-43-15,-1 3-52 0,3-6-57 0,1-2-66 0,2 1-63 16,1-4-74-16</inkml:trace>
  <inkml:trace contextRef="#ctx0" brushRef="#br0" timeOffset="19020.8276">32507 14959 1777 0,'-1'-4'13'0,"-1"1"9"0,2-4 29 0,-2 0 16 15,-1 1 7-15,3-1 20 0,-4-2 19 0,1 4 12 0,-2-2 3 16,0-1 8-16,3 2-15 0,-4-1-4 0,1 1 2 15,-1 1-10-15,3 1-19 0,-2 1 0 0,2 1-15 0,1 0-18 16,1-1-15-16,-1 3-14 0,0 3-11 0,1-3-6 16,1 1-10-16,-2 0-2 0,2 1-12 0,-3 3 12 15,0 0 1-15,-3 0 3 0,0 2 3 0,-1 2-3 0,-3 2 3 16,0 1 2-16,-3 2 11 0,-3 0-10 0,2 4-4 16,0 1 1-16,-1 0-4 0,0 0 8 0,0 3 2 0,1 0-10 15,3 0 0-15,1-1 1 0,0-1-2 0,3 1 3 0,3-3 7 16,0 0-13-16,4-4 8 0,-1-1-4 0,2-1 1 15,-1-4 3-15,5-1 7 0,-2-2 4 0,2 0-2 16,1-5 5-16,0 0-4 0,4 0 6 0,0 0-4 0,4 0 4 16,0-5-1-16,2 1-13 0,3-1-1 0,0-1-3 15,0 1-1-15,0-4-6 0,0 1-3 0,1-3-15 16,-2 1-11-16,2-5 2 0,2 1-8 0,-1-3 1 0,1 0-2 16,2-4 4-16,-1 0 2 0,1-3 5 0,2-1 14 15,-1-3-8-15,0 2 5 0,0-5-5 0,-1-1 0 0,0 3 1 16,1 0 5-16,-5 0 2 0,0 0-4 0,-3 3 15 15,0 1 6-15,-2 1 1 0,-3 2 4 0,2 1 0 0,-4 1 3 16,1 3-2-16,-2 4 9 0,1-1 0 0,-2 0 0 0,-2 5 10 16,-1 1 0-16,0 3 4 0,-2-2-6 0,-2 5-2 0,1-1-8 15,0 3-7-15,-2 2-3 0,0-1-10 0,0 1-1 16,-2-2-9-16,2 2 1 0,-2 1 2 0,2 0-2 0,-1 1 7 16,-4 5-3-16,2 2 5 0,-4 2 6 0,0 4 9 15,-1 3 1-15,-2 2 4 0,-4 6 2 0,3-2-4 0,-5 2 5 16,4 1-3-16,-3-2 1 0,1 2-2 0,1-3-8 15,1 2 5-15,1-2 0 0,1-2-4 0,3-1 0 0,0-3-3 16,5 0-8-16,1-2 7 0,1-3-10 0,1-4-33 16,1-2-28-16,3-2-42 0,0-3-68 0,2-3-84 0,3-4-112 15</inkml:trace>
  <inkml:trace contextRef="#ctx0" brushRef="#br0" timeOffset="20189.0344">30903 8665 2255 0,'-3'0'7'0,"-1"-1"14"0,3 1 10 16,4-3 18-16,-5 2 13 0,2 1 8 0,0 1 6 16,0-1 4-16,0 0-1 0,0 3-6 0,0-3-12 0,2 3-18 15,-2-3-13-15,0 2-6 0,2-2-11 0,-1 3-5 16,-1-1-10-16,0 0-4 0,2 3 0 0,-2-2 0 16,0 3 5-16,1 2-2 0,-1 1 7 0,2 6-1 15,-4 2 9-15,4 0-1 0,-5 5 8 0,3 2 9 0,0 2-1 16,-3 3 3-16,-1 0 1 0,1 3 8 0,0-1-11 15,1-2-2-15,2 0-8 0,-2-1 1 0,0-2-9 16,2-5-2-16,2-1-5 0,0-3-3 0,-2-2 8 0,2-5 0 16,-2-1-2-16,3-5 2 0,-3 2-1 0,0-4 3 15,0-2 7-15,2 0 12 0,-2-2 12 0,0-1 8 16,1 3 7-16,1-3-1 0,1-1 2 0,-1-3 0 0,3 0-3 16,0-3-16-16,2-1-12 0,-2-5-9 0,3-1-9 15,-2-3-4-15,-1-1 5 0,1-4-5 0,-1-1-4 16,-2 0-2-16,0-4-5 0,-1-1 1 0,1 5 6 0,0-2-5 15,-1 0 0-15,1 3 7 0,0 3-2 0,0-2 3 16,0 6 5-16,-1-2-2 0,3 3-1 0,-4 0 6 16,3 0 2-16,-1 2-6 0,-2 1 9 0,3-1-5 0,-3 1 2 15,5 2-1-15,-3 0 1 0,1 4-8 0,0-1-7 16,1 1 2-16,0 3-10 0,1-2 0 0,2 5-3 0,0-2 5 16,2 1-9-16,0 3-1 0,3 0 0 0,-1 0 0 15,1 3 4-15,0 1-2 0,1 1 0 0,-1 0-3 16,-1 2 7-16,-2 2 1 0,-2-1-1 0,0 4 2 0,0 2-1 15,-5 1 6-15,2 3 0 0,-4 1 2 0,-2 0 2 0,-4 2 5 16,0 2 4-16,-4-2 7 0,1 1-3 0,-3-1 1 16,-2-1 10-16,-3 2-7 0,2-3 4 0,0-2-5 15,-2 0-1-15,2-2-7 0,0-1-14 0,1-2-15 16,0-2-29-16,4 0-26 0,1-4-38 0,3-1-43 16,4-2-59-16,-1 1-52 0,2-3-43 0,2-3-70 0</inkml:trace>
  <inkml:trace contextRef="#ctx0" brushRef="#br0" timeOffset="20660.2831">31435 8824 2635 0,'5'0'32'0,"-3"-1"20"16,-2-3 34-16,1 2 23 0,-2-1 13 0,-1 0 15 15,2 2 25-15,-3-2 19 0,1 2-25 0,-2 0-20 0,4 1-28 16,-3-3-22-16,3 3-18 0,-2 3-18 0,2-3-26 15,0 4-19-15,-1-2-11 0,-1 4 2 0,0 0-7 16,-4 2 3-16,3 1 8 0,-4 4 1 0,-2 3-1 0,0 1-1 16,0 0 4-16,2 1 2 0,-1 1-4 0,3 1 1 15,-1-2-8-15,1 0 1 0,2-2 8 0,-2-1 0 0,4 0 2 16,-1-3-7-16,2-1 1 0,0-3 1 0,2-3 1 16,-1-1 1-16,1 2-5 0,-2-4 6 0,3-3-9 0,-2 0-3 15,1-2 6-15,1 3-13 0,2-5-7 0,1 0-8 16,1-5-10-16,2 4-17 0,1-2 4 0,1-4-2 15,3 2-13-15,-3-4 7 0,3 2 0 0,-1-2 3 0,-2-1 4 16,3-2 11-16,-1-2-3 0,1-1 5 0,0 1 12 0,0-3 4 16,-1 2 7-16,-3 2 13 0,0 1 20 0,0 2 23 0,-3 2 15 15,-3 4 17-15,1 2 12 0,-2 4 3 16,-3 1 6-16,0 2-2 0,0 0-11 0,0 0-24 16,0 3-9-16,-2-2-17 0,2 0-15 0,-1 2-7 0,1-2-9 15,0 2-2-15,-2-3-9 0,2 5 9 0,-4 2 4 16,2 1-1-16,1 2 13 0,-3 3 0 0,1 2 4 15,0-1 1-15,1 4 0 0,-3 0-4 0,4 0 1 0,-2-1 1 16,1-1-10-16,-2 1-9 0,2 0-12 0,1-2-33 16,1-1-19-16,0 1-37 0,0-5-39 0,0 2-42 0,1-5-50 15,1-2-31-15,2 0-46 0,-2-2-25 0,1-4-45 16</inkml:trace>
  <inkml:trace contextRef="#ctx0" brushRef="#br0" timeOffset="20982.2803">31753 8748 2007 0,'5'-4'16'0,"0"0"22"0,-2 3 9 16,0 1 14-16,-2 0 4 0,-1 1-1 0,0 0 4 0,0 2 5 15,0 0 5-15,-1 3-7 0,-2 0 19 0,0 3-6 16,1 1 2-16,-1 4 4 0,-3 1 0 0,-1 2 6 16,1 2-23-16,-2 1-6 0,0-1-21 0,2 2 1 0,-1 1-2 15,-2 0 0-15,4-2-5 0,1 1-5 0,-1-2 6 16,0-1-16-16,0-1-2 0,1-3-5 0,2-2-4 0,1-2-3 15,-1-3 5-15,2 1-2 0,0-4 1 0,0-2 28 16,0 0 14-16,0-2 11 0,0-1 14 0,0 0 19 16,0-1 8-16,0 2 12 0,0-3 1 0,0 1-23 0,2-1-18 15,-2-4-13-15,1 3-17 0,1-4-17 0,2-1-17 16,1-4-10-16,0-3-5 0,3-1-7 0,0-3-7 16,3-1-16-16,0-2-16 0,3-2-17 0,0 0-10 0,3 0-17 15,-2 2-6-15,2-2-14 0,1 7-21 0,-3 1-8 16,0 0-15-16,0 2-22 0,-5 5-30 0,1 1-52 0,0 3-63 15,-3 0-52-15,0 0-70 0</inkml:trace>
  <inkml:trace contextRef="#ctx0" brushRef="#br0" timeOffset="21401.25">31997 8957 1348 0,'1'4'23'16,"3"-4"31"-16,0 0 27 0,2 3 10 0,-3-3 14 16,2 0 25-16,-3 3 18 0,4-3 11 0,-2 0-16 0,-1 0-12 15,0 0-23-15,1-3-4 0,-2 3-17 0,1 0-17 0,0-3-12 16,1 3-16-16,0-4-5 0,1 2-18 0,0-1-7 16,1 0-3-16,0-2 9 0,-1 1-15 0,0 1 0 15,0-2 17-15,-2 1-2 0,3-1 9 0,-3-3 5 0,-1 4 8 16,-1-4-4-16,3 2 13 0,-3-2 5 0,1 1-4 15,-2-1 4-15,0-1 0 0,0 4 2 0,0-2 1 0,0 2 8 16,0 0 0-16,0 1-6 0,-2 1 3 0,2 1-1 16,0 1-3-16,0-1-4 0,0 2-7 0,-3-3-16 0,1 3-7 15,1 0-6-15,1 3-10 0,-2-1-1 0,-3 1-11 16,-1 1-1-16,0 2-3 0,-2 1 1 0,-2 3 4 16,-2-1 3-16,2 4-3 0,-4 1-2 0,5 0 3 0,-3 1 2 15,0 1-1-15,1 1 6 0,3-2-5 0,-1 2 0 16,1 0 0-16,1 0 3 0,1 0-1 0,4-2 3 0,-2-1 1 15,2 1-3-15,2-1-1 0,2 0 0 0,-2-1 1 16,4-2-5-16,1-1-14 0,0 0-34 0,1-1-26 16,2-2-38-16,0-1-41 0,0-2-46 0,2-1-81 0,-1-1-70 15,-3-1-81-15</inkml:trace>
  <inkml:trace contextRef="#ctx0" brushRef="#br0" timeOffset="22213.4189">32278 8940 2175 0,'2'-1'24'0,"2"2"17"16,-4-3 21-16,2-1 22 0,-2 5 14 0,0-4 7 15,0 4 13-15,0-1-2 0,0 0-25 0,-2 0-20 16,2 1-21-16,-3 0-14 0,2 3-14 0,-1 2 0 0,1 1-10 16,-4 1 5-16,3 2 0 0,-3 2 3 0,-1 2 2 15,1 2-2-15,-2 1 7 0,0 0-4 0,1-1-4 0,-1 2-1 16,0-1-3-16,2-1 5 0,0-1-1 0,0-3-7 15,2 2 1-15,0-3-13 0,1-1 3 0,1-3 1 0,-1-1 4 16,-1-2-5-16,2-2 5 0,1-1 20 0,0 1-3 16,0-3 23-16,1-3 9 0,2 3 16 0,-3-1 10 15,2 0 7-15,-1-2-7 0,1-2-16 0,1 1-11 0,0-4-12 16,2 1-11-16,3-3-19 0,1 1-9 0,1-3-10 0,1-3 1 16,1 2-11-16,1-3 5 0,1-1-2 0,1 0-2 15,0-2-8-15,0-1 1 0,2 1 3 0,-4 2 0 16,1 0 5-16,-3 4 8 0,0 1-1 0,-2 0 4 0,-2 6 7 15,-2 0 3-15,0 1 2 0,-4 1 3 0,4 2 7 16,-5-1-7-16,2 3 10 0,-1-3-2 0,2 3-5 0,-3 0-1 16,1 0-5-16,1 0 3 0,-2 3-10 0,0-3 4 15,0 2-9-15,0-1-8 0,0 1 7 0,0-2-5 0,0 4 3 16,-2 1 0-16,2 3 2 0,-1-1 1 0,1 3 2 16,0 2 3-16,-3 3 2 0,0 2 2 0,0 1 3 0,0 2-7 15,-1 0 5-15,1-2-6 0,-2 4 3 0,2-2 0 16,0 0-4-16,0-4-2 0,2 1-1 0,1 0-1 15,1-5 1-15,2 2-3 0,0-2 3 0,0-4 1 16,-1 1-1-16,3-2 5 0,0-3 1 0,1-2 4 0,3 0-3 16,-1 0 3-16,2-2-8 0,5-2 5 0,0 0-1 0,4-1 2 15,-2-2-2-15,2 0-9 0,0-1 3 0,0-2-1 16,0 1-4-16,1-2-5 0,-2-4-2 0,-3 1-11 0,2-2-11 16,1-3-5-16,-3-1-1 0,0 0-8 0,0-3 1 15,-3-3-2-15,1 3 2 0,1-1 4 0,-3-2 11 16,-3 3 12-16,3-1-11 0,-3-1 12 0,-2 1 7 0,1 1 1 15,-4-3 2-15,5 4 3 0,-5-1-3 0,0-1-5 16,0 0 16-16,0 1-8 0,1-2-3 0,-1 2 3 0,0-1 5 16,-1 1 0-16,5-2 11 0,-5 5 6 0,1-2 2 15,0 3 14-15,1 2 13 0,-3 3 8 0,1 1 2 16,-2 2 3-16,1 3-8 0,-1 1 0 0,0 3-9 0,0 0-7 16,0 2-9-16,0 0-12 0,0 0-11 0,0 2-4 0,0 0-5 15,0 1-4-15,-1-1-4 0,1 0 4 0,-2 3-4 16,1 0 8-16,-3 3 7 0,1 3 0 0,-2 3 12 0,-4 3 8 0,1 5 13 15,-2 2 5-15,-2 1 2 0,4 2 4 0,-3 1-2 16,2 1 1-16,1-1-8 0,1 3-3 0,2-3-4 0,2 1-11 16,0 0-3-16,3 0-9 0,0 0 2 0,5-4 7 15,0-1-2-15,1-2-2 0,2-1-5 0,4-2 6 16,-2-4-1-16,-2 0 4 0,3-6 0 0,-3-1-7 0,3 0-5 16,0-4-25-16,-1-4-20 0,1 3-27 0,3-6-30 0,0 0-40 15,0 2-47-15,2-5-55 0,-2-1-78 0,2-2-63 16,-2-1-89-16</inkml:trace>
  <inkml:trace contextRef="#ctx0" brushRef="#br0" timeOffset="22410.1082">32702 8906 2576 0,'-8'0'1'0,"3"0"12"0,3-3 6 0,2 3 23 16,0 0 10-16,2 0 13 0,1 0 8 0,-1 0 8 15,1 0 9-15,2 0-7 0,4 0-9 0,-1 0-22 16,8-4-12-16,0 2-14 0,4-1-11 0,1 0-12 0,4-2-12 16,-3 4-8-16,3-2-11 0,-4 3-13 0,0-2-19 0,-1-1-44 15,-2 3-20-15,-1-2-58 0,-3 1-64 0,0-4-79 0</inkml:trace>
  <inkml:trace contextRef="#ctx0" brushRef="#br0" timeOffset="24700.6964">25822 14439 2919 0,'-3'2'12'15,"-1"-1"-5"-15,2-3 16 0,4 2 1 0,-2-1-3 16,0 3 6-16,-2-1 5 0,2 1 3 0,0-2-2 16,0 0 21-16,0 1-9 0,0 0 10 0,0-1 11 15,0 1-12-15,2-1-3 0,-2 0-1 0,2 2-9 0,2-1 1 16,-1 3 17-16,5 1 1 0,2 2 11 0,7 3 23 15,3 4 8-15,8 3 13 0,9 0 7 0,8 3-13 16,7 3-21-16,9-1-7 0,6 4-19 0,8-1-13 16,5 1-6-16,7-1-11 0,0 3-8 0,-1-3-7 15,-3 0 6-15,-1 1-8 0,-5-4-6 0,-7 0-30 0,-5-3-26 16,-10-2-41-16,-3-2-34 0,-9-4-34 0,-2 0-43 16,-5-4-47-16,-3 1-37 0,-3-2-21 0,-3-1-34 15,2 0-28-15,-2-3-41 0</inkml:trace>
  <inkml:trace contextRef="#ctx0" brushRef="#br0" timeOffset="32869.7145">27436 10901 1274 0,'-3'-1'-3'16,"2"0"6"-16,-1-1 3 0,5 2 6 0,-4 0 2 15,-1 0 12-15,2 0 19 0,0 0 18 0,0 2 20 16,0-4 8-16,0 4-1 0,0-2 1 0,-2 0-1 0,2 0-11 15,2 0-12-15,-4 0-11 0,4 0-6 0,-4 1-6 16,2 0 4-16,0-1 6 0,-2 1 11 0,-2-1 8 0,3 0 0 16,-4 0 4-16,-1 0-7 0,-2 3 4 15,-5-3-1-15,0 1-4 0,-2 0-7 0,0 1-3 0,-3-1-5 16,0-1-6-16,2 2 2 0,0-2-7 0,-3 2-3 16,2-2-3-16,3 0-2 0,-5 3-7 0,3-2-3 0,0 0-2 15,-3 2-6-15,0-1-2 0,1 0-5 0,0-2-4 16,-2 3-2-16,2-1-2 0,-1 0 4 0,2 1-4 15,-1-1-2-15,1-1 0 0,3 2 1 0,-2-2-4 0,0 3 3 16,0-3 7-16,-1 3-6 0,-2-1 2 0,2 0-4 16,-3 1 4-16,0-1-5 0,-2 0 10 0,1 1-8 15,-1 1-5-15,-3 1 4 0,3 0 4 0,-1-1 0 16,0 2 2-16,-2 1 1 0,1 0-3 0,0 1 0 16,0-2 3-16,-1 0-3 0,0 3-3 0,1-1 4 15,0 1-6-15,2-1-3 0,-1 2 1 0,-1-2 4 0,2 0-2 16,-2 2 1-16,2-2 2 0,-2 1 2 0,3 0-1 15,-2-1 12-15,1 2 0 0,-2-2-6 0,3 3 6 16,-1-3 0-16,0 3-3 0,2-2 0 0,-1 2 2 0,2 0 0 16,-1 0-1-16,2 1 10 0,-2-1-11 0,1 0 13 15,0 1-1-15,0 0 7 0,-2-1-3 0,2 4 2 16,-3-3 0-16,3 0-2 0,-1 3 8 0,-1-1-3 16,0-1 7-16,-1 2-13 0,1-2 10 0,-3 3-12 0,3-1 2 15,-3 0-1-15,2 0 1 0,-1 1-11 0,0 1-10 16,1 0 6-16,-3 0-4 0,2 0 8 0,0-1-2 15,-1 4 8-15,1-5-11 0,-2 4 7 0,1-2 9 16,2 3-3-16,-4-2-4 0,3-1 2 0,-2 4-2 0,2-3 4 16,-1 3 9-16,1-3-2 0,-1 2-3 0,-1 0 2 15,4 2 8-15,-2 0-12 0,-1 3 9 0,-1-2-12 16,4 1 1-16,-3 1-1 0,1-2 0 0,-3 2 0 0,1 2-5 16,-1-2 7-16,0 3-3 0,0 0-4 0,-4 0 6 15,2 1-1-15,-2 2 4 0,2-2 2 0,-2 2 2 16,1-1-3-16,2-2 7 0,-3 0 1 0,4 5-2 15,-3-5-3-15,3 0-6 0,1 3 3 0,0-1-3 16,1 0 14-16,1 2-20 0,0-2 17 0,0 1-22 0,2-1 7 16,1 0 8-16,-1 0 6 0,2 4-1 0,-3-1-19 15,5 1 15-15,-4 0-14 0,3 1 17 0,-2 3-8 16,0-1-3-16,0-1-8 0,0 2-2 0,1-2 9 16,2 2-2-16,-1 1-5 0,1-2 7 0,0 1 8 0,2 0-21 15,-2-1 8-15,1 0-4 0,4 2-8 0,-1-2 1 16,0 1 3-16,2 0-5 0,-1 0-4 0,2 1 19 15,0-1-10-15,2 0 14 0,-1 2-7 0,4 0 5 16,-1-2-8-16,1-1-4 0,4 2 6 0,-3-2-5 16,2 1 5-16,0-3-8 0,2 1 6 0,0-2-1 0,0 2-1 15,0-1 2-15,0-2-2 0,2 3 1 0,0 0-5 16,2-2 1-16,-3-1 3 0,2 2-5 0,-1-2 3 16,1 4 1-16,2-4-4 0,-2 2-4 0,2 2 3 0,1-2 5 15,-3 1-10-15,2-2 6 0,1 4 1 0,-1-3-6 16,2-2 4-16,0 2 3 0,1-2-8 0,2 0 2 15,-1 0 4-15,4-2-8 0,-2 1-3 0,5-3 7 16,-2 2-8-16,3-2 6 0,-1-1 2 0,2 0-5 16,0-2 5-16,0 1 1 0,2-3-1 0,-2 1 2 0,4-1 4 15,-3-1-6-15,0-1 6 0,2-1-5 0,-3 2-1 16,0-3 4-16,2 1 9 0,-1-1-11 0,-1-1-4 0,-1-1 4 16,1 0 0-16,0 1 2 0,1-4 0 0,-3 1-6 15,3-1-6-15,-3 0 6 0,3-1 2 0,-1 1 2 16,0-3-9-16,0 1 7 0,-1 1-4 0,2-2 4 0,-1 0 0 15,2-1 2-15,2 3-2 0,-3-5-6 0,5 4 4 16,0-2-3-16,-1 2 7 0,4-1-6 0,-3-1-4 16,3-1 5-16,0 2 1 0,-2-1-6 0,0 0 4 0,0-3 3 15,1 2-9-15,-6 0 5 0,4-1 1 0,1 1-2 0,-3-1-5 16,-1 1 7-16,1-1-1 0,2-1-10 0,-1 1-3 16,0-1-6-16,0 0-2 0,-1-1-6 0,2 1-10 15,-5-3-18-15,2 1-24 0,-4-4-29 0,2 2-24 16,-5-1-34-16,1-4-32 0,-4 0-51 0,1 0-31 0,-1-4-38 15,2-1-31-15,-2 0-25 0,2-4-33 0,-1-1-23 16,1-3-19-16</inkml:trace>
  <inkml:trace contextRef="#ctx0" brushRef="#br0" timeOffset="33252.4378">25729 15611 2859 0,'3'2'13'0,"2"-1"8"0,-5-4 18 0,5 3 8 15,-3-3 2-15,-4 6 1 0,2-3-2 0,0 0-1 0,0 0-13 16,0 0-8-16,0 0-23 0,0 1-8 0,2 0-1 16,-1 0 2-16,-1 1-3 0,3 2 0 0,2-1 0 15,1 4 4-15,2 0 9 0,4 1 2 0,1 4 0 16,5 1-7-16,1 3 1 0,3-2 7 0,0 2-3 0,2 1-3 15,0-1-3-15,2 3-9 0,-5-1 5 0,1 0 0 16,-3-1 1-16,-1 0 2 0,-4-2 1 0,-3 0-3 0,3 1-3 16,-4-1 7-16,-4-2 4 0,0 0-4 0,0-1 2 15,-2-1-4-15,-4 2 4 0,1-4 3 0,-2 2 11 16,-3-1-2-16,-2-1-6 0,-2 3 13 0,0-2 4 0,-1 0 7 16,-7-1-8-16,3-1 6 0,-6 1-11 0,-1-2 3 15,-1-2 7-15,-4 2-14 0,-2-4-6 0,0 3-3 0,-1-5 1 16,0 3-16-16,-1-1-8 0,2-2-15 0,2-1-34 0,-1 0-17 15,6-2-35-15,0-1-31 0,4 0-59 0,2-2-38 16,2-2-66-16,4-2-59 0</inkml:trace>
  <inkml:trace contextRef="#ctx0" brushRef="#br0" timeOffset="50116.6052">26486 15470 1327 0,'-4'0'18'0,"2"0"30"16,-1-1 19-16,0-2 29 0,-2 3 20 0,2-1 10 0,-2-1 6 15,2 1 14-15,-1 0-7 0,2 1-22 0,-1 0-15 16,1-3-21-16,1 3-24 0,1 3-4 0,0-3-11 0,1 2-16 16,1-2-7-16,-2 2-12 0,1-1-2 0,1-1-4 15,2 2 8-15,-1 0-1 0,4 1 9 0,-1-1 9 16,4 1-1-16,4 1 9 0,2 1-1 0,4 0-5 15,2 2-2-15,2-2-7 0,3 0-7 0,2 2-3 0,-1-2-7 16,1 2-4-16,-1-2 2 0,-3 0 0 0,0-2-6 16,-1 1 3-16,-5 1 3 0,-5-3-3 0,-1 0 3 15,-1 0-1-15,-5-1 1 0,-2-1 3 0,-4 0 6 0,-1 0 6 16,0 0-9-16,-3-1 6 0,-2-1-5 0,0 0 4 16,-7 0-2-16,-1 2-6 0,-4-5 0 0,-5 1-11 15,-4 0 8-15,-4 0 2 0,0 0 4 0,-6-2-4 16,2 2-7-16,-3-2 13 0,4 3-7 0,-2 0 5 0,5 0-3 15,1 1-4-15,3 0-5 0,2 1 7 0,6 1-4 16,0 0-6-16,6 0-3 0,2 0 1 0,5 1-7 16,0-1-1-16,5 2-2 0,2 0 0 0,2 1 4 0,1 1 4 15,3 1 4-15,1 0 0 0,4 2 7 0,1 1 2 16,4-1 6-16,7 0-7 0,0 4 5 0,2-3-11 16,5 0 7-16,-2 0-2 0,1 1 4 0,1-2-7 0,-2 0 4 15,-1 0 4-15,-4-2-8 0,0 0 13 0,-4 0-7 16,-2-2-2-16,-1 1 1 0,-5-4 4 0,-3 3 2 0,-3-3-7 15,-2 0 19-15,-2 0-6 0,-3-3 0 0,-1 3 0 16,-2-3 0-16,-2 0 0 0,-4-1-6 0,-1 0 4 16,-4-1-10-16,-2-2-3 0,-6 0 5 0,0-1-2 15,-4 2 1-15,-1-1-4 0,-1-1 6 0,-2 3-3 0,3 0-1 16,0 2-1-16,2-1 1 0,7 3 1 0,-2 1-2 16,5 0 1-16,3 1-10 0,4 2 2 0,3-2-6 15,2 3-3-15,3 0-25 0,0 1-19 0,3-1-21 0,2 1-18 16,3 1-19-16,0-1-15 0,5 1-10 0,-2 0-26 15,6-2-3-15,-1 1-13 0,1-1-13 0,-1 1-27 16</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0:58:15.160"/>
    </inkml:context>
    <inkml:brush xml:id="br0">
      <inkml:brushProperty name="width" value="0.05292" units="cm"/>
      <inkml:brushProperty name="height" value="0.05292" units="cm"/>
      <inkml:brushProperty name="color" value="#FF0000"/>
    </inkml:brush>
  </inkml:definitions>
  <inkml:trace contextRef="#ctx0" brushRef="#br0">4920 6711 3088 0,'0'-5'-2'0,"0"1"7"16,-1 1 13-16,2 0 2 0,-1 3 0 0,0-1 0 15,0 1 4-15,-1-3-4 0,2 3 20 0,-1 0-3 16,0 0-6-16,2 3 3 0,-4-3-8 0,4 1-1 0,-2 2-2 16,0-3-3-16,0 0-18 0,0 3-7 0,0-1-7 15,1 2-2-15,1-2 1 0,-2 1 4 0,0 0-2 0,2 4 4 16,1-2 0-16,-3-1 6 0,4 2 2 0,-1-2-4 15,-1-1 8-15,1 2-4 0,-1-2 1 0,1-2 2 16,0 1 4-16,-1-1 0 0,-1-1 12 0,1 0 7 16,0 0 14-16,1 0 17 0,3-3 14 0,0 1 11 0,4-1 7 15,1-1 5-15,5-3-18 0,4-3 2 0,4 1-13 16,5-4-16-16,2-1-20 0,5-3-9 0,2-5-11 0,2 4-8 16,1-5 1-16,0 1-8 0,0-2-3 0,1 2 6 15,-2-2 6-15,-2 3-3 0,-3 0-3 0,1 0 4 16,-6 2 2-16,-4 2-3 0,-1 3 7 0,-3 2-1 15,-3-1-7-15,-5 6-3 0,-1 0 4 0,-5 2-4 0,0 3 1 16,-4-1 1-16,0 3-11 0,-4-1-27 0,0 0-22 16,-2 0-24-16,2 1-32 0,0 0-42 0,-3 0-59 0,3 0-70 15,0 0-67-15,0 0-76 0</inkml:trace>
  <inkml:trace contextRef="#ctx0" brushRef="#br0" timeOffset="7114.3614">4280 14053 1433 0,'0'0'53'0,"0"0"-2"0,0 0 29 15,0 0 19-15,0 0 25 0,-3-12 20 0,3 12 18 16,0 0 5-16,0 0-7 0,0 0 0 0,0 0-10 16,0 0-8-16,0 0-16 0,0 0-12 0,0 0-11 15,0 0-10-15,0 0-11 0,0 0-1 0,0 0-23 16,0 0-9-16,0 0-6 0,0 0 0 0,0 0 0 0,0 0-2 16,0 0 13-16,0 0 0 0,0 0 17 0,0 0 3 15,0 0 3-15,43-4-6 0,-43 4-3 0,0 0-5 16,0 0-18-16,180-4-9 0,-130 4-15 0,2-3-6 15,4-1-2-15,4 1 1 0,2 1-8 0,2-3 1 16,1 2-3-16,-3 1-3 0,-2 0 3 0,-2 2-8 0,-4 0 6 16,-3 0 0-16,-4 2 0 0,-8 0-4 0,-2-1 2 15,-7 1-2-15,-5 1 6 0,-5-1 9 0,-3-2-8 16,-8 2-8-16,0-1 10 0,-2 0 6 0,-6 0 15 16,-1-1 2-16,0 0 13 0,-1 0 11 0,-2 0 29 15,1 0 10-15,2 0-8 0,-3 0 10 0,1 0-14 16,1 0-3-16,-1 0-16 0,-1 0-1 0,2 0-45 15,1 0-1-15,-2 0-17 0,2 0-32 0,0 0-20 16,0 0-23-16,0-1-45 0,0 2-53 0,0-1-44 0,0 0-74 16,-3 4-74-16,1-2-97 0,-1-1-113 0</inkml:trace>
  <inkml:trace contextRef="#ctx0" brushRef="#br0" timeOffset="8337.8407">7231 13996 2449 0,'-1'0'21'16,"-1"0"10"-16,-1 0 11 0,6-4 9 0,-3 3 2 15,2 0 1-15,-1 1 8 0,1 1 3 0,-1 0-19 16,1-1 8-16,-2 0-3 0,2 2 7 0,-2-2 6 0,4 2 1 0,-3-2 4 16,1 0 7-16,1 1 4 0,2-1-11 15,2 3 8-15,1-3-11 0,6 1-1 0,0 2-5 0,5-3-2 16,3 3-5-16,5-2 1 0,4 0 5 0,4-1-24 15,1 0 1-15,6 0-13 0,2-1 3 0,2-1-6 16,1 0-7-16,-2 0-11 0,3 0-6 0,-3-1 1 16,2 2 1-16,-2-1 2 0,-2 2 2 0,2-2-2 15,-4 1 3-15,2 0-1 0,-4-2-4 0,2 3 11 0,-3-3-11 16,-1-1 5-16,-3 3 2 0,0-1 2 0,-6-2-9 16,-3 2 5-16,-1 1 4 0,-5-1-7 0,-5 2 1 15,-4-1 4-15,-4 0-1 0,-3 0 7 0,-1-1 16 16,-2 2 6-16,-2 0 2 0,-1-1 0 0,-3-1 2 15,1 0-4-15,-6 2-5 0,-3-3-12 0,-1 3-8 0,-3 0-5 16,-5 0-6-16,-10 2 1 0,-2-1-3 0,-3 3 0 16,-3 0 0-16,-4 1 5 0,-3 1-5 0,-3 0-8 15,-2-2 3-15,2 5 3 0,0-1-1 0,-1-1-3 0,3-2 6 16,2 3-6-16,6-2 4 0,2-1 9 0,5 2-7 16,7-4 3-16,7 0-1 0,2-1-6 0,9 1-2 15,1-2 2-15,5 0-12 0,1-1-4 0,2 3 5 0,5-2 0 16,-2 2 4-16,2-3 2 0,3 4-1 0,0 1 1 15,6-1 9-15,2 0 3 0,3 1-3 0,3-1-3 16,4-1-4-16,3 2-1 0,6-5-1 0,0 3-1 0,3-2 0 16,3-1-3-16,1 0 3 0,1 0-8 0,1-1 4 15,-1 0 8-15,-2-1-6 0,0 0 4 0,-5-1-3 16,1 1 8-16,-5-1-8 0,-2 0 5 0,-7-1 7 16,1 2-2-16,-8 0 9 0,-2-1-1 0,-6 2 12 15,-2-1-4-15,-4 0 16 0,-2-3 3 0,-3 5-1 0,-1-4-4 16,-2 0-1-16,-5 0-3 0,-2-1-4 0,-1-2-6 15,-5 2-7-15,-3 2-6 0,-3-1 3 0,-5 1-2 16,-3 1 6-16,1 2-1 0,-3 0-2 0,-1 0 1 16,-1 3 1-16,2-2 5 0,0 2-4 0,3 1 2 15,4-1-14-15,2 0 11 0,4 1-6 0,5-1 0 0,4-2-10 16,5 3-2-16,0 0-8 0,7-1-3 0,2 2 0 16,7-2-18-16,-2 3-2 0,4 0-8 0,5 1 6 15,0 0-9-15,5 0-5 0,4-1-13 0,0-2-6 0,6-1-17 16,0-1-17-16,2 0-14 0,-2-4-39 0,3 1-31 15,0-3-34-15,-3 1-38 0,1-1-49 0,-5-1-44 16</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0:58:55.370"/>
    </inkml:context>
    <inkml:brush xml:id="br0">
      <inkml:brushProperty name="width" value="0.05292" units="cm"/>
      <inkml:brushProperty name="height" value="0.05292" units="cm"/>
      <inkml:brushProperty name="color" value="#FF0000"/>
    </inkml:brush>
  </inkml:definitions>
  <inkml:trace contextRef="#ctx0" brushRef="#br0">2734 8352 2323 0,'-3'-3'-3'0,"-2"1"-2"0,3-5 1 0,1 5 6 0,-2-1 0 16,-3 0 1-16,4 3 9 0,2-3 5 0,-1 2 7 15,-1 1 18-15,2 0 13 0,-2 0 3 0,2 0 9 16,0-2 6-16,0 2-3 0,-1 0-6 0,1 0 0 16,0-3-12-16,0 3-12 0,0 0-11 0,0 3-10 0,-2-3-2 15,2 0-2-15,-2 0-12 0,1 0-2 0,-2 0-4 16,-2 2 2-16,0-2 2 0,-4 3-7 0,-1-2-1 16,-1 4-5-16,-3 1 10 0,-2 0 1 0,0 1 1 0,-2-2-8 15,0 3 1-15,-1 1 7 0,3-1 0 0,-1-4 3 16,2 4 0-16,0-3-3 0,2-1 1 0,1 1 5 15,4 0-3-15,-2-2 0 0,2-3 2 0,2 4-2 0,1-4-3 16,2 2 1-16,1-1 1 0,1-1 2 0,-1 0-2 16,4 0 2-16,-2 0-5 0,0 0-2 0,1 0 4 15,1 0-1-15,-2 0 2 0,0 0-8 0,0 0 9 0,0 0-8 16,-2 0 7-16,2 2-2 0,0-1-3 0,0-1 4 16,0 1-7-16,0 0 5 0,0-1-5 0,2 1 0 15,-2 2-6-15,0 0 7 0,2 1 2 0,-2 2-6 16,0 4-1-16,0 1-2 0,0 7 0 0,1 2 7 0,-1 3-1 15,0 7-3-15,0 3 5 0,0 4 8 0,0 1 5 16,-1 6 8-16,1 4 11 0,0 1-2 0,-2 1 9 16,-1 5 4-16,1-1-3 0,2 2-4 0,-3 0 5 0,1-4-2 15,1-3-9-15,1-3 5 0,0-1-4 0,3-5-3 0,0-2-2 16,-1-4-2-16,1 0-6 0,0-2 0 0,0-1 3 16,1 1-3-16,-1-2 0 0,1 4-3 0,-2-2 0 15,-1 0 3-15,3-1 3 0,-3 1-4 0,1-1-4 16,1 0-6-16,-3-4-1 0,2 0 4 0,-2-4 0 0,3 0-4 15,-3-4-2-15,1 1 1 0,1-4-4 0,-2-1 2 16,0-1 7-16,0-2-11 0,0-3 0 0,2 0 7 16,-2-1-5-16,0-3 0 0,1 2 3 0,1-2 1 15,-2 0-9-15,3-2 8 0,-2 2 4 0,-1-1-8 0,2-1 4 16,1-1-3-16,-3 1-1 0,2 0 4 0,1-1 1 16,-2 1-1-16,1 0 0 0,1-2-2 0,2 2 4 15,0-2 3-15,2 0 1 0,3-1-3 0,0 0 2 0,4-1 3 16,2-1-5-16,1-1 4 0,5-1-3 0,2 0 1 15,3-2 0-15,0 2-2 0,3-1-1 0,3 0-4 16,-1 1-3-16,1 0 5 0,0 0-9 0,-3 2-1 0,0-1 1 16,-5 3-2-16,2-3 0 0,-5 3-2 0,-4 3 8 15,-4-3-3-15,-3 0 10 0,0 3-5 0,-5-1 0 16,-1-2 3-16,-2 2 0 0,-1-1 1 0,-2-1 2 0,1 1-4 16,-1-1 2-16,0 0 7 0,-1 0 2 0,1 0-1 15,0 0 5-15,0 0-11 0,0 1 1 0,0-2 2 16,0 1-1-16,-2 0-5 0,2 0 0 0,0 0-25 0,0-1-42 15,-1 0-46-15,-1-2-85 0,2-1-96 0,-2 1-145 16</inkml:trace>
  <inkml:trace contextRef="#ctx0" brushRef="#br0" timeOffset="5002.3473">2734 10909 2063 0,'-3'0'-5'0,"-4"1"0"0,3-4-2 16,-2 2 4-16,-2 1-4 0,0 2 2 0,-5-1 0 16,2 1-2-16,-5 1 3 0,-1 2 1 0,-2 2 2 0,0-2-2 15,-3 3 0-15,0-1 6 0,1 1-6 0,-1-2 2 16,0 1 0-16,4-2 1 0,-2 3 0 0,3-1-6 16,2 0 3-16,3-1-5 0,-1-1 2 0,2 2 6 0,0-2 2 15,3-1-2-15,1 1-4 0,1-3 9 0,-1 0 5 16,0-2-6-16,6 3 12 0,-4-1 2 0,3-2 10 0,0 0 1 15,1 3 15-15,1-2 4 0,0 0-2 0,0-1 7 16,-2 0 1-16,2 0-9 0,-1 0-1 0,-1 0 9 16,2 0-11-16,0 0-5 0,0 0 3 0,-2 0-1 0,4 0-13 15,-2 0 5-15,0 0-6 0,0 0-15 0,-2 0 3 0,2 3-5 16,-1-6-4-16,1 6-2 0,0-3 1 16,1 0-8-16,-2 0 1 0,2 1 4 0,-1 1-3 0,0-1-6 15,2 2-1-15,-2 3-5 0,0 2 3 0,-2 3 4 16,2 3-6-16,0 5 7 0,-1 4 3 0,1 6 5 0,-3 7 8 15,3 2 5-15,0 8-6 0,-1 4 5 0,-1 7 0 16,2 3-2-16,0 3-6 0,-2 3-2 0,1 1-10 16,1 0 1-16,0-2 15 0,1-1 0 0,1-2 16 0,1-3-4 15,0-3 11-15,2-4 0 0,-2 0 9 0,0-4-7 16,2 2 5-16,-2-4-9 0,2-2-12 0,-2-1-3 0,-1-1-4 16,2-1-2-16,-2-3 0 0,1-1 0 15,-3 0-17-15,1-4 7 0,-1-1-1 0,2-3 2 16,-2 2 3-16,0-5 8 0,-2-1-5 0,1-1 9 0,1 0 2 15,-3-4-1-15,3-1-5 0,0 1 9 0,-2-6-5 16,2 2-7-16,-2-3 2 0,0-2-3 0,0-1 0 16,2-2-2-16,0-1 3 0,-1-4-2 0,1 1-2 15,1-1 3-15,-1-1-1 0,0 0 0 0,2 1 5 0,0-3 0 16,-2 2 4-16,2-1-3 0,-2 0 2 0,2 0 8 16,-2 1 0-16,3 0 4 0,-3-2-3 0,0 3-1 15,1-1-2-15,3 0 2 0,-3 1-2 0,3-1-1 0,0 1 5 16,3-1-4-16,2 1 4 0,2-3 8 0,1 2 0 15,3-1-5-15,4-2 1 0,0-1-1 0,8-1-4 16,-2-2-9-16,5-2-3 0,0 0-3 0,2 0-1 16,1-2-6-16,-1-2 2 0,-1 6-4 0,-1-2-7 0,-3 1 6 15,-3 0-4-15,-5 1 1 0,0 1 5 0,-5 2-2 16,-3 2 1-16,-3-3-1 0,-3 3 4 0,-4 0 4 16,1-1-3-16,1 1 4 0,-6 1-7 0,3-1 9 15,-2 0-7-15,1 0-2 0,1 0 0 0,0 0-8 16,0 0-10-16,-2 0-37 0,1-1-14 0,1 1-31 0,1 0-31 15,-2 0-47-15,1-2-60 0,-2 2-74 0,2-5-90 16</inkml:trace>
  <inkml:trace contextRef="#ctx0" brushRef="#br0" timeOffset="12053.5355">4830 14111 1875 0,'-2'0'19'0,"2"0"13"0,-1-1 10 16,4-1 6-16,-3 2 3 0,0 0 8 0,2 0 17 15,-2 0 7-15,0 0-3 0,1 0-1 0,-1 0-2 16,0 0 2-16,0 0-3 0,0 0-2 0,0 0-16 15,0 0-13-15,0 0-9 0,0 0-12 0,0 0-3 0,0 0-3 16,0 0-15 0,24 3 7 15,-24-3 11-15,0 0 6-16,145 4-10 15,-121-4-16-15,0-2-2 0,3 2 7 0,1 0-11 0,-1 0 10 16,5 0-4-16,-4 0 3 0,2-1-3 0,0 1 1 15,0 0 1-15,-2 0-2 0,1-1-1 0,-2 0 2 16,-1-1-9-16,-1 2 9 0,0 0-10 0,-3 0 13 16,-2 0-2-16,-2 0-1 0,1 0 8 0,-6 0-14 0,-1 0 4 15,-1 0 3-15,-3 0-2 0,3 0 17 32,-11 0 17-17,0 0 4-15,0 0 1 0,0 0 3 0,0 0-2 16,0 0 20-16,0 0-7 0,0 0-6 0,0 0-13 15,0 0-14-15,0 0-3 0,0 0 3 16,-25 0-32-16,-13 2 7 0,19 0 0 0,-3 1 1 16,-3 0-1-16,2 4 0 0,-4-4-9 0,-1 1 9 15,-1 1-4-15,3 0-2 0,-4 2 4 0,3-4 2 0,0 3-7 16,-3-2 1-16,5 0 6 0,-1 0 2 0,1-1 4 0,0 0-6 16,-1-1 3-16,3 0-1 0,0 1 2 15,1-3 2-15,0 2-2 0,3-1-3 0,-1 1-6 0,1-2 13 16,6 2-2-16,-4-2-12 0,4 0 10 0,1-2 4 15,2 2-4-15,2 0 1 0,2-1 1 0,0 0-2 16,1 0-2-16,2-1 10 0,1 2-8 0,0 0-5 0,1 0 8 16,1 0-7-16,0 0 2 0,1 0-3 0,1 0 1 15,-2 0-4-15,2 0-6 0,-1 0 9 0,3 0-10 16,-3 0 4-16,5 0 0 0,-1 0 2 0,1 0 6 0,4 0 2 16,2 0 2-16,3 0-7 0,2 0 11 0,1 0-2 15,5 0-5-15,-1 0 2 0,5-3-9 0,0-1 7 0,3 3 2 16,3-1 3-16,-1-2-3 0,3 1-2 15,-1 2 7-15,3-3-5 0,-2 2 3 0,1-1-3 0,-3 1 6 16,0 0-7-16,-3 2-1 0,-1-2 1 0,-5 2 2 16,1 0 1-16,-3 0-2 0,0 0 0 0,-4 0-2 0,-1 0 2 15,-1 2-1-15,1-2 4 0,-4 0-5 0,2 0-1 16,0 0 2-16,-4 0-9 0,0 0 3 0,0 0 1 16,-3-2-2-16,-2 2-1 0,-1-1-1 0,-2-1 10 15,-1 2 0-15,-2 0 11 0,0 0-6 0,0 0 4 0,-2 0 0 16,-1-1 5-16,-2 2-4 0,-3-2-12 0,-1 2-6 15,-1-2 0-15,-4 2-1 0,-3-1 3 0,-2 0 4 16,-4 2-5-16,-4-1 1 0,1 1 6 0,-4 0 4 16,0 2-5-16,0-3 10 0,-2 4-9 0,2-3-6 15,0 2 0-15,3 1 9 0,-1-2-3 0,4 1 4 0,3-3-1 16,-1 2-4-16,5-1 5 0,1 0-1 0,2 0-1 16,3-1 0-16,3-1 2 0,0 2-8 0,3-2-1 15,2 0 0-15,2 0-2 0,-1 0 4 0,4 0 1 0,-1 0-10 16,1 0-1-16,-1 0 6 0,1 2 7 0,4-2-5 15,-1 3 2-15,1-3-2 0,4 0-2 0,5 3 7 16,0-1 0-16,5-2-3 0,4 2-2 0,0-2 0 0,6 2-1 16,0-4 5-16,2 2-1 0,2-2 4 0,1 1-9 15,-2-1 7-15,2 0-3 0,-2-1 3 0,-1-1 5 16,1 3-6-16,-3-3 7 0,-3-1-6 0,-2 2 4 0,-1-1 1 16,-5 1 0-16,-2 1-1 0,-4-1-8 0,-1 1 2 15,-5 1 4-15,-1 1-1 0,-3-1 4 0,-1 0-7 16,0 1 5-16,-2 0-3 0,0 0 8 0,0 1-1 15,-2-1-8-15,2 0 1 0,-2 0-2 0,2 1 6 16,0-1-3-16,-1 1 1 0,1-1-5 0,0 0 1 0,0 0-7 16,0 0-11-16,-2 0-13 0,2 0-10 0,0 0-26 15,-1 2-21-15,1 0-30 0,-2-1-46 0,0 1-35 16,1 1-62-16,-4 0-58 0</inkml:trace>
  <inkml:trace contextRef="#ctx0" brushRef="#br0" timeOffset="22149.6645">2122 8281 1233 0,'-11'0'3'16,"-3"0"4"-16,4-4-3 0,1 3 0 0,0-1 4 16,-1 2-2-16,-2 0 1 0,4 0-1 0,-2 3-1 15,2-3 7-15,0 3 9 0,2-1 6 0,-2-2 0 0,3 3 4 16,2-2 2-16,-3 2-2 0,4-3 5 0,-1 1-12 15,0 0-8-15,0 1-5 0,1 1-6 0,-1 0 6 0,-2-3 0 16,0 4 3-16,-2 0-4 0,2 0 6 0,-1 0 5 0,-1 1 2 16,0 1 0-16,0-1 3 0,-1 0-7 15,2-1-1-15,-1 3 1 0,-2-2-2 0,3 0 1 16,-2 2-4-16,0-2 5 0,-2 2-11 0,2-1 6 0,0 2 1 16,-1 0-4-16,1-1 6 0,-1 0 1 0,1 1 4 15,-3-2 3-15,3 1-3 0,-2 0 1 0,1 1-1 16,1-3 3-16,-2 3-6 0,4-1-8 0,-3-2 3 0,1 3-9 15,0-3 1-15,0 3 4 0,0-3-9 0,0 1 6 16,3 0-4-16,-4 0-5 0,3 1 4 0,-1-3 2 16,1 2 2-16,1-1-12 0,-4 1 12 0,4 2-6 15,0-1 4-15,-1-2 0 0,-1 2-1 0,2 3-3 0,-2-3 2 16,1 3 3-16,-1-3-5 0,1 2 0 0,-2-1-1 16,2 1 8-16,-2-1-11 0,3 1 1 0,-3-1 6 15,2 0 2-15,1-1-6 0,-1-1 2 0,2 2 3 0,0 1-4 16,-1-3 8-16,2 0 1 0,0 2-7 0,-2-1 2 15,2-2 9-15,0 0-3 0,1 2-5 0,-1-2 4 0,1 2 1 16,-1-2-5-16,-1 0 7 0,4-1-8 0,-3 3 0 16,1-1 8-16,-1 1-2 0,0-2 0 0,1-1 1 15,-1 4-1-15,-1-3 4 0,1 3 2 0,0-1 0 0,-3-1-8 16,3 1 7-16,0 1 5 0,-2-1-4 0,2 0-1 16,-2 3-4-16,0-3 0 0,-1 1 5 0,1 1-3 0,2 1 0 15,-2-2-4-15,0 2-3 0,2 1 2 16,0-1 2-16,-3 1 0 0,3-1-2 0,-2 3 2 0,-1-1 2 15,-1 0-4-15,2 2 11 0,-2-1-6 0,4-2 3 0,-4 2-1 16,4 2 0-16,-2-1-1 0,0-2-4 16,-1 2 1-16,3-1-10 0,-2 1 9 0,1-2-5 0,-1 2-4 15,0-2 7-15,-1 1-1 0,3 2-8 0,0-3 5 0,1 0 0 16,-1-1-1-16,1 1-1 0,-1 1 5 0,0-2-4 16,1 0 2-16,0 0 10 0,1 0-9 0,-5 0 7 15,4 1-1-15,-1 0 0 0,0-1 0 0,1 1 0 0,-1-1-2 0,0 1-6 16,1 0 7-16,-1 1-7 0,0-1-4 15,3 0 2-15,-2 0 2 0,-2 2-2 0,2-2-2 0,1 1 4 16,1-1-1-16,-2 0 0 0,2 0 5 0,-3 2 1 16,3-2-5-16,0 1 1 0,-2 2 4 0,1-1-2 0,1-2-4 15,0 4 3-15,-2-3 2 0,4 2-5 0,-2-1 6 16,0 1-6-16,0 1-3 0,0-1 1 0,1-3 8 16,-2 5-6-16,1-2 0 0,0 1 2 0,0-1-5 15,-2 1 3-15,0-1 3 0,2-1-2 0,-1 2-4 0,1-2 5 16,0 0-4-16,-2 1 4 0,2 0-2 0,-1-1 4 15,1 1-5-15,0 1-1 0,0-1-1 0,-2-1-1 0,2 1 4 16,0-3 0-16,0 3 7 0,0-1 1 0,-2-2 6 16,2-2 5-16,-1 2 1 0,1-1 2 0,0-1-4 15,-2-2-1-15,1 2-9 0,-2-1 2 0,1 0 9 16,1-1-4-16,-1-2-1 0,0 3 7 0,1-2 2 0,1 1 0 16,-2-1 10-16,1 3-9 0,1-1-13 0,-2 3-1 15,2-2 5-15,-2 2-7 0,1 3-6 0,1-1 1 0,-2-2-9 16,-1 4 3-16,1-1 3 0,1-1 1 0,-1 2-4 15,-2-3 0-15,2 2 0 0,1 0 4 0,1-3-1 16,-2 5 3-16,2-5-4 0,0 1-2 0,0 0 3 0,2 0 3 16,-4-1-3-16,2 2 0 0,0-1 0 0,0 1-3 15,0 0 4-15,0 1-1 0,0 0 1 0,-2-1-7 0,2 3 11 16,0 3-11-16,-1-2 8 0,1 2-2 0,0-1-1 16,-2 1 9-16,1 1-10 0,-1-1 12 0,2 1-7 15,-3-1 5-15,3 1-6 0,-2 0 5 0,1 0 4 0,-1 0-8 16,0-1 10-16,1 1-8 0,1-1-3 0,0-2 3 15,0 1 3-15,0-2 0 0,0 0-10 0,0-1 1 16,1-1-4-16,1 0 5 0,-2-1 4 0,2 2 1 16,-1 0-8-16,-1-2 0 0,2 2 8 0,-1 0 1 0,1 0 7 15,0 1-6-15,-1-3 4 0,1 2-1 0,1 0 11 16,-1 0-1-16,1 0-6 0,-3 1 4 0,4 1-10 16,-2-2 4-16,-1 2-2 0,1-3-4 0,1 2-4 0,-3-1-2 0,2-2 9 15,1 1-4-15,-3-2-5 0,2 0 2 16,-2 0-5-16,0 2 5 0,1-2-5 0,1 1 1 0,-1-2-13 15,1 1 10-15,-2-1 4 0,2 1-2 0,1-1 0 16,0 1 0-16,-2-1 4 0,1-1-2 0,-1-5 8 16,1 5-12-16,-2-2 0 0,3-4-2 0,-1 2 8 15,-1-2-4-15,-1 0-6 0,0-1 8 0,2 1-1 0,-2-2-4 16,0 0 8-16,-2-2 5 0,1 2-12 0,1-1 0 16,0-2 9-16,0 0-10 0,0 0-4 0,0 0 12 15,0 0-7-15,0 0 2 0,0 2 2 0,0-2-2 0,0 0-3 16,0 0 9-16,-2 1 6 0,2-1-12 0,0 0 1 15,0-1-1-15,0 1-1 0,0-2-6 0,0 2-22 16,0 2-30-16,0-2-30 0,0-2-25 0,-1 2-43 0,-1 0-57 16,2 0-51-16,0 0-60 0,0-1-50 0</inkml:trace>
  <inkml:trace contextRef="#ctx0" brushRef="#br0" timeOffset="25500.1519">5396 7189 2153 0,'0'3'4'0,"1"0"3"0,-1-3 17 16,2-2 0-16,-2 1 4 0,0 1-3 0,2 1-3 15,-2-2 2-15,1 2-4 0,1-1 2 0,-1 0-5 16,1 2 26-16,0-4 14 0,4 1 33 0,2-1 32 0,3 1 7 16,3-3 13-16,7-3-1 0,4 1-10 0,8-5-27 15,2-1-14-15,6-2-28 0,3-1-28 0,5-3-6 16,2-2-12-16,6 0-5 0,0 1 2 0,3-1-3 0,1-1-1 16,4 0 1-16,0-3-6 0,3 1-1 0,1-2 5 0,1-1 0 15,0 2 0-15,1-3 2 0,1 1 1 16,-1-1-3-16,-1 0 1 0,0-1-1 0,-2 0-24 15,-5 2-40-15,-3 0-63 0,-3-1-67 0,-7 0-102 0,-5 1-123 16</inkml:trace>
  <inkml:trace contextRef="#ctx0" brushRef="#br0" timeOffset="26199.1387">8025 6300 2635 0,'0'0'23'0,"0"0"19"0,1-2 14 15,1-1 8-15,-2 3-4 0,3 2-5 0,-2-2 3 0,1 1-4 16,-2 0-35-16,3 0-13 0,-1-1-19 0,-2 3-11 15,3 1 4-15,-3-1 11 0,5 4-9 0,-2 3 10 16,3 2 8-16,3 4 0 0,-1 4-3 0,5 4 6 16,3 5 5-16,-2 0-11 0,4 5 9 0,2 0-6 0,-6 2 3 15,4-2-3-15,1-1 9 0,-4-3-2 0,0-3-4 16,-1-2 2-16,-3-7-1 0,0-1 2 0,0-3 3 16,-5-3-7-16,3-3-4 0,-5-2 5 0,1-4 16 0,-2 0 19 15,-2-1 6-15,1-2 9 0,-2-1 13 0,0 2 15 16,0-4-2-16,-2-1-6 0,1-2-13 0,-1-3-16 15,1-1-9-15,-1-5-8 0,-2 2-16 0,-1-6-9 0,-2 0-1 16,1-1 4-16,0-1-7 0,-3-2 2 0,2-1 4 16,1-2-6-16,1-1-1 0,0-1 0 0,2 4 1 15,2-3-3-15,1 3 2 0,1 2-3 0,2 0-1 0,2 5 2 16,-2 1-1-16,0 2 1 0,0 6 4 0,2-1-6 16,-1 2 3-16,3 1-1 0,-2 3-3 0,0 1-3 15,1-2-1-15,1 3 4 0,0-1 1 0,1 2 1 0,2-1-8 16,-1 4 7-16,4-1-1 0,-2 2 10 0,0-1 3 15,0 5-8-15,-1-2-7 0,2 3 7 0,-2 0 11 0,-2 3-10 16,-2 1 2-16,0 0-12 0,-3 0 10 0,0 4 8 16,-3-1 9-16,-3 0-9 0,0-1-3 0,-5 0 5 15,2-1 2-15,-4 1 9 0,-1-1-22 0,-1-1-16 16,-1-2-28-16,-1-1-32 0,-1 1-29 0,0-3-45 0,4-2-57 16,-3-2-65-16,4-2-45 0,2-1-65 0</inkml:trace>
  <inkml:trace contextRef="#ctx0" brushRef="#br0" timeOffset="26634.6386">8698 6396 2495 0,'6'-4'32'0,"-4"4"30"0,-2-5 19 0,0 5 13 15,-5-2 5-15,-1 1 3 0,1-1 2 0,0 2 4 0,-1 0-32 16,-2 0-25-16,-1 0-19 0,1 0-12 0,0 2-9 15,0-1-2-15,0 3-2 0,2-1-7 0,-1 1 0 16,2 2-2-16,-2 1-3 0,4 0-1 0,-1 2 0 0,0-1 1 16,2 4 2-16,0 0 3 0,-1 2-3 0,3-1-2 15,0 2 1-15,0-1 5 0,2-2 4 0,1 3-7 16,-1-3 5-16,2 0-1 0,0-1 1 0,1-1-3 0,2-3-3 16,-2 1 0-16,0-2 3 0,-1-3 3 0,3 0-4 15,0 0 1-15,0-4 4 0,1-1 2 0,-3-1 4 16,4 0-6-16,0-3-5 0,-1-2 2 0,3-1 4 0,-1-3-10 15,0 2 4-15,-1-2 1 0,0-1-2 0,-2 0-2 16,1-2 4-16,1 0 3 0,-1-1-6 0,-3-1 10 16,1 0-7-16,1-1 2 0,-2 2 4 0,2-1 6 0,-4 4 9 15,2 1 5-15,-2 3 14 0,0 1 6 0,-1 4 14 0,0-1-5 16,0 5 4-16,-2 0-7 0,0 0-10 16,0 3-17-16,0-1-10 0,-2 0-4 0,2 2-19 0,0-1 5 15,0 3-2-15,0 1 5 0,-2 0-4 0,4 3-5 16,-2 1-25-16,2-1-27 0,0 0-34 0,-1 1-40 0,3-5-34 15,-1 2-35-15,0-2-36 0,2-3-20 0,1-1-17 16,2-2-22-16,0-4-6 0,0-1-6 0</inkml:trace>
  <inkml:trace contextRef="#ctx0" brushRef="#br0" timeOffset="26951.1982">8984 6299 814 0,'2'-4'17'0,"2"0"19"0,1 0 10 15,-2 2 3-15,2 0 6 0,-4 1 6 0,2 2 5 16,-1 2 13-16,1-2 7 0,-1 3-5 0,1 0 9 0,2 0 6 15,-3 3 5-15,1 1 12 0,3 0-5 0,-3 4-13 16,-1 0-14-16,1 3-5 0,-3-1-12 0,3 3-5 16,-1 0-5-16,-2-1-11 0,0 1-3 0,1 0 8 15,2-2-7-15,-3 2 1 0,2-5 20 0,-2 3-2 0,0-1 10 16,2-2-3-16,-2-2 21 0,0-3 8 0,-2 1 14 16,2-3 10-16,0-1-4 0,0-2 12 0,0-2 9 15,-3-2 18-15,3 2 5 0,0 0-8 0,0-3-5 16,0-1-18-16,-3 1-25 0,1-1-10 0,-1-1-25 15,0-5-15-15,-2 3-23 0,0-4-12 0,1-3-3 0,-1 0-6 16,0-3 2-16,2-3-10 0,-1-1 0 0,1-1-13 16,3-2-3-16,-1 0-6 0,1-1-20 0,1-1-1 15,1 4-13-15,-1 1-20 0,3-1-19 0,-1 5-14 16,3 2-36-16,-2 1-18 0,2 4-33 0,2 0-44 0,-2 1-40 16,4 2-39-16,0 2-36 0,-2 0-41 0,2 3-42 15</inkml:trace>
  <inkml:trace contextRef="#ctx0" brushRef="#br0" timeOffset="27738.5584">9354 6285 925 0,'8'6'21'0,"-2"-4"28"0,2 0 12 16,0 0 2-16,-2 1 9 0,2 1 2 0,-2-1 15 0,-1-3 10 15,2 2-3-15,-3-1-24 0,4-2-4 0,-3 1 9 16,0-2 0-16,1-1 5 0,-1 1-6 0,0-1-12 15,2-1-10-15,0 2-3 0,-3 0 4 0,0-1-4 0,0-2 0 16,0 3 5-16,0-1 0 0,-2 0 15 0,1-1 4 16,-3-1 6-16,0 2 2 0,0 1 0 0,0-2 7 15,-2-1 0-15,-1 0 7 0,-1 0-7 0,0 2-2 0,0-2 0 16,-1 0 2-16,0 1-4 0,0-1-10 0,-2 5-10 16,2-3-9-16,0 3-2 0,2 0-9 0,-2 0-10 15,2 0-14-15,-2 1-4 0,-1 1-5 0,3 3-2 0,-4 1-7 16,1 0-3-16,-2 4 1 0,-4 2-1 0,2 3-1 15,0-1-4-15,-2 2 10 0,1 1-6 0,3 3 0 16,-2-3 5-16,6 4-5 0,0-1 8 0,3 0-5 0,1-1 1 16,1-1-8-16,3-3 4 0,-1 0 2 0,2-5-5 15,1 2 4-15,0-5-9 0,0 1 8 0,1-3-1 16,-2-2-8-16,2-2-4 0,0-1-1 0,1-3-6 16,1-1-20-16,2-4-11 0,2-1-10 0,2-3-12 0,2 0-7 15,0-3-10-15,-1-2-10 0,3-2 2 0,-3-1 22 16,1-1 13-16,-4-1 4 0,1 2 21 0,-3-1 12 15,1-1 8-15,-2 3 13 0,-2 2 4 0,-2 5 1 0,2-1 9 16,-3 4 2-16,0 3 1 0,-4 0 7 0,2 4 6 16,-1-1-7-16,-2 3 3 0,2 0-5 0,-2 3-9 15,0-1-5-15,0-2-5 0,0 2-3 0,0 0-4 0,0 0 12 16,1 1-7-16,1 2 1 0,1 0-1 0,1 0 11 16,-1 3 2-16,2 1-1 0,0 0-2 0,2-1 0 0,-3 4-5 15,6-3 1-15,-2 2 8 0,1-2-4 0,2 3 1 16,-1-2-4-16,1-1 4 0,0-1-6 0,1-1 11 15,1-2 1-15,-4-1-9 0,6-2 0 0,-1-4 2 16,-1 1-2-16,1-5 6 0,0 0-3 0,3-4-3 16,-2 0 0-16,4-3 5 0,-3-3-3 0,-1 1-4 0,1-2 1 15,0-2 1-15,-3-1 0 0,1-1-3 0,-5-2 2 16,-1-2-2-16,0-3 7 0,-2-1-2 0,-4-4-4 16,1-2-5-16,-5-5 10 0,1-2 0 0,-2-3-3 0,-2 2 13 15,-4-1 13-15,-3 1 18 0,1 1 21 0,-3 6 13 16,0 2 6-16,-5 5 9 0,2 4 16 0,1 4-2 15,-3 4-5-15,5 3-11 0,0 4-17 0,4 2-14 16,2 3-10-16,1 4-16 0,3 1-22 0,1 1-14 0,3 4-9 16,0 1 1-16,0 5-5 0,0 2 7 0,2 5-8 15,-2 3 8-15,3 5 7 0,1 3 8 0,1 5-2 16,1 2-6-16,2 6 1 0,-1-1 0 0,4 2 9 16,0 3 2-16,3-2 1 0,-1-1-15 0,2-2 3 0,1-2-8 15,1-3-25-15,3-5-38 0,-2-4-44 0,3-2-50 16,-2-5-61-16,1-5-56 0,1-5-108 0,-3-5-112 15</inkml:trace>
  <inkml:trace contextRef="#ctx0" brushRef="#br0" timeOffset="27913.2144">9661 6162 2943 0,'-8'-5'9'0,"4"2"13"0,4-2 16 15,7-6 6-15,1 4 2 0,3-3-3 0,0 0-1 16,8-2 7-16,0 0-12 0,4-1-17 0,4-3-19 0,2 2-1 16,1-1-1-16,3 2-15 0,3 0-34 0,1-2-63 15,2 2-68-15,-1-1-107 0</inkml:trace>
  <inkml:trace contextRef="#ctx0" brushRef="#br0" timeOffset="29296.0497">8976 7293 2943 0,'-5'-3'30'0,"-2"0"33"0,5-2 10 0,2 2 4 0,-2 2 6 16,1 1-1-16,-2 0-3 0,3 0 2 0,0 1-26 16,0 1-38-16,0-1-15 0,1-1-6 0,1 3-2 15,-2-2-7-15,1 2 4 0,1 1-11 0,1 2 1 0,3 2 11 16,0 7 0-16,3 3 6 0,-1 4-4 0,5 7 9 15,2 5 0-15,2 2 11 0,1 1 0 0,1 1-11 16,1 1 9-16,1-3-4 0,-1 0 0 0,1-2-4 16,-2-4-7-16,-2-4-23 0,-1-2-38 0,0-4-30 0,-3-3-41 15,-1-5-44-15,-2-2-56 0,-4-6-53 0,-1 2-61 16</inkml:trace>
  <inkml:trace contextRef="#ctx0" brushRef="#br0" timeOffset="29847.7901">9186 7507 2588 0,'-12'-7'14'0,"-4"-1"38"0,-2-1 21 0,1-2 23 16,-2 0 5-16,-1 2 11 0,2 2 17 0,-2-2 23 16,1 1 7-16,4 0-28 0,3-1-1 0,1 1-17 15,-1 4-2-15,6-4-1 0,2 3-20 0,2 1-25 0,1 3-29 16,4-1-6-16,-3 0-28 0,6-1-2 0,-2-1-7 15,3 1-6-15,1-2 8 0,3-1 0 0,2-3 3 16,4 0 3-16,2-1 4 0,5 1-8 0,-1 0 8 16,4-2-5-16,-4 5-11 0,3 0 2 0,1 1 8 0,-3 0-8 15,-1 3 4-15,-3 0 2 0,0 2-5 0,-4 0 3 16,-5 2 2-16,-2-2-1 0,-4 3 1 0,0 1-4 0,-4-4 4 16,-1 4 8-16,-1 2 0 0,-2 1 2 0,0 1-4 15,-4 5 7-15,1 0-2 0,-4 1 0 0,-1 3-1 16,2 1-4-16,-5-1-3 0,3-1-1 0,-2 1 11 15,2-4-10-15,1 0-4 0,2-1 6 0,1-1-4 0,2-3 4 16,2 1 1-16,0-4-6 0,3 2-10 0,1-2 3 16,2 0-2-16,1 2-1 0,3-5-5 0,0 5-2 15,2-2-3-15,3 1 3 0,1-1-1 0,3-1 3 0,5 1 1 16,1-1-3-16,1 1 11 0,4 0-6 0,-1-2 8 16,4 4 1-16,2-2-1 0,-2 0-4 0,4 2-2 15,-2 1 8-15,1-2-7 0,-2 3 4 0,-2 1-6 0,1-2-1 16,-3 0 10-16,-6-2 2 0,-1 2-2 0,-5-2-3 15,-2 0-2-15,-3-1 2 0,-3-2 8 0,-2 1 2 0,-3-2-4 16,-2 1 5-16,-2-1 9 0,0 1-1 0,-1 1 7 16,-2-1-5-16,-2 2 3 0,-2-1 1 0,-5 1 2 15,1 3-4-15,-4-4-4 0,-4 4-4 0,2-1 4 0,-6 1-1 16,3-2-10-16,1 1 1 0,-1-1-4 0,0-2-5 16,3 1-10-16,1-3-22 0,1-1-36 0,4-2-42 15,1-1-41-15,1 1-51 0,1-3-60 0,4-1-62 0,-2-3-55 16,5-2-60-16</inkml:trace>
  <inkml:trace contextRef="#ctx0" brushRef="#br0" timeOffset="30691.2898">10091 7357 2255 0,'4'-7'38'0,"-7"0"29"0,-2-3 19 0,2 4 3 15,-5-1 6-15,-3 0 12 0,-1 1 2 0,-1-2 10 0,-3 4-24 16,2 1-18-16,-3-2-11 0,-1 3 5 0,1-1 0 16,4 3-8-16,-1 0 3 0,1 0-7 0,1 3-18 15,4-1-13-15,3 0-14 0,0 2-3 0,-3-2-9 16,7 2-2-16,-2 3-8 0,-1-2-3 0,3 4 1 0,-2-1 3 16,3 4 5-16,-2 1-8 0,2 2 7 0,-2-1-3 15,6 2 1-15,-4-1 2 0,3 0 5 0,2 2-6 16,-1-1-7-16,4-3 11 0,-2-1-4 0,2 2 2 15,0-4-6-15,2 0 0 0,-2-3 2 0,0-2 9 0,1-1 5 16,-1 1-3-16,0-5 1 0,-3 0-6 0,2 0 11 16,1-5-8-16,-1 1-3 0,1-1-1 0,1-2-4 0,0-1-5 15,0-1-2-15,3-1-4 0,-3-1-7 0,0 1 7 16,0-1-9-16,-1-1 0 0,0 0 6 0,-3 0 1 16,-1-2 5-16,4 2 4 0,-7-2 6 0,3-1-2 15,-1 2 11-15,0-4-4 0,0 1-7 0,1-1 2 0,0 4 2 16,0-2-1-16,0 4 4 0,-1 1-7 0,2 4 1 0,-3 1 0 15,1 2 6-15,-3 2-2 0,1-1-5 16,-1 5-1-16,0-3-5 0,0 1 8 0,0 1 0 0,2 0-6 16,0 1 4-16,1 1 2 0,-2 0 2 0,3 1 4 15,0 4 1-15,2-1-5 0,1 3 5 0,1 0 2 16,1 1-2-16,1 0-1 0,-1 0-3 0,4 4 1 0,-1-4 1 16,1-1-1-16,1 1-2 0,1-1 7 0,0-2-3 15,0-2 0-15,0 1 0 0,0-5-1 0,0 0-8 0,0 0-7 16,0-3-16-16,-2-3-17 0,1 0-4 0,-3 0-11 15,1-5-7-15,-2 3-17 0,0-5 3 0,-3 3-1 16,0-3 3-16,-1-2 10 0,-2 2 4 0,-1-1 9 0,-3-2 3 16,0 0 12-16,-2 0 7 0,1-2 5 0,-3 1 11 15,0-4 9-15,-2 0 1 0,1-2-6 0,-1 1 11 16,2-3 5-16,-2-2-4 0,-1 1 23 0,0 2 15 16,0-1 16-16,3 3 9 0,-1 0 27 0,0 4 11 0,-2 3 13 15,2 3 17-15,0 4-11 0,0 1-12 0,-1 0-21 16,4 3 3-16,-2 2-26 0,0-1-13 0,3 0-11 15,-1 2-21-15,2 0-5 0,0-1-2 0,0-1-7 16,0 5-10-16,2-5 8 0,-1 3-10 0,1 0 1 0,0 2 3 16,-2 2 0-16,4 1-2 0,-2 2 8 0,2 1 0 15,0 2-5-15,0 2 11 0,3 2-13 0,0-2 11 16,1 2-8-16,2-1 1 0,2 4-1 0,1-1-2 0,0 3 3 16,4-3-2-16,-1 5 10 0,2-4-8 0,0 2 9 15,0 2-3-15,1-5 7 0,-3 2-1 0,3-1 0 16,-4-3 2-16,-2 1 2 0,0-2 4 0,-2-4 23 0,-5 0 23 15,1 0 14-15,-4-4 20 0,-3 1 9 0,0-2 16 16,-2-2 2-16,1 0 1 0,-4 3-24 0,-2-4-26 16,1 0-13-16,-5 0-24 0,3-1-16 0,-3-2-39 0,-3-1-36 15,-2 3-51-15,0-6-44 0,2 3-43 0,0-4-62 16,1-1-37-16,2-2-58 0,2-3-30 0,2-2-28 0,5-1-8 16</inkml:trace>
  <inkml:trace contextRef="#ctx0" brushRef="#br0" timeOffset="31055.4063">10789 7203 1338 0,'16'-3'29'0,"-5"1"36"16,1-1 15-16,0 3 22 0,-4 0 12 0,2 0 9 15,0-2 21-15,0-1 3 0,4 3-23 0,-1 0-26 0,0-1-11 16,-1 0-10-16,5-1 10 0,-3-1 0 0,7 3-12 16,-4-5 2-16,4 2 4 0,-1-2 0 0,0-1 1 15,2-1-8-15,-2-1-11 0,-1-2-6 0,0-1-2 0,-2 1-2 16,-2-1-8-16,-3 0-7 0,2 0 4 0,-2-2 0 15,-3 1-4-15,-1 2 2 0,0-2-7 0,-5-2 1 16,2 1-2-16,-3-3-2 0,2 2-7 0,-3-2-3 0,-2 0-2 16,-3-2 1-16,-1 1 2 0,0-2 2 0,-3 5 0 15,0-1 1-15,-5 1-1 0,2 4-1 0,-3 0-9 16,0 3-1-16,-3 5-9 0,-1 2-6 0,-1 1 0 0,-1 6 1 16,-4 2 0-16,0 0 1 0,0 6 7 0,1 2-4 15,0 4 9-15,3 1-1 0,-2 3 1 0,4 4-6 16,3 0 3-16,2 2-6 0,1 1-2 0,5 1 2 15,2 1-2-15,4 3-4 0,4-5 9 0,3-2-1 0,2-1-4 16,8-1 1-16,-2-5 3 0,7 0 2 0,4-5-6 16,-1-4 10-16,4-3-15 0,4-3-3 0,1-7-15 15,3-1-20-15,2-5-44 0,3-7-44 0,0 0-58 0,1-5-83 16,0-1-87-16,-2-5-119 0</inkml:trace>
  <inkml:trace contextRef="#ctx0" brushRef="#br0" timeOffset="52697.4145">2791 15146 2220 0,'-5'-1'1'16,"-1"1"-1"-16,-5-1-4 0,6-2 3 0,-3 3-4 16,-4-3 3-16,2 3 0 0,-1 0 1 0,0 3-2 0,3-3 6 15,-3 0 3-15,2 3 2 0,-1-3 13 0,2 2 2 16,0-2 0-16,-1 2 0 0,2 0 11 0,1-2-1 15,-1 2 9-15,0 0-2 0,2 2-16 0,-1-4 1 0,-1 5 2 16,1 0 1-16,-3-1-17 0,1 3 0 0,-4-2-6 16,0 3 1-16,1 1 6 0,-3 1 2 0,3-2-5 0,-4 0 1 15,3 1 5-15,-1-2 0 0,4 0-4 0,-2 0 0 16,4-2 2-16,-1 0-6 0,2-2 8 0,1 2 6 0,2-1 3 16,0-1 2-16,0-2 4 0,1 2 7 0,2-3-8 15,0 1 10-15,-1-1 4 0,1 0-2 0,0 0-2 16,-2 1 2-16,2 1-3 0,0-2-9 0,0 1 13 0,-2-1-12 15,1 0-11-15,1 0-2 0,0 3-3 0,-2-1-10 16,0 3 1-16,0-1 3 0,-1 3-8 0,-2 1 3 0,0 3-3 16,0 0-2-16,0 1 4 0,2 4 2 0,-4 0-1 15,0 1-3-15,1 2 3 0,1 0 1 0,0 3 2 0,-1-1 0 16,3 4-3-16,-2-1 0 0,2 5 5 0,0 0 0 16,1 3 6-16,-1 1-2 0,3 2 5 0,-2 3 7 15,1-4 0-15,1 2 14 0,0 1-7 0,1-1 2 0,-1 0 0 16,0 0 4-16,0-2-6 0,2 0-4 0,-2 2 9 15,0-1-20-15,0 2 12 0,0-2 0 0,0 1-11 0,0-2-4 16,0 0 5-16,0-2-12 0,0-3 2 0,0 0 3 16,0-5-9-16,0 0-1 0,0-2-1 0,-2-3 0 15,1 1 0-15,1-1 2 0,-2-1-5 0,0 2-2 0,1 0 5 16,1-1 3-16,-3 1 2 0,3 1-2 0,-1-1-3 16,-1-1 4-16,2 0-3 0,0-2 9 0,2 0-12 15,-2 0-1-15,1-5 1 0,-1 3-1 0,3-5 0 0,-2 2 3 16,1-3-2-16,1 1-3 0,-1-3 5 0,-1-1-1 0,3 0-4 15,1-3 5-15,-1 1 2 0,3-1-1 0,2-2-1 16,-1 0 2-16,3-1 3 0,0 0 3 0,2 0 5 16,-1-4-7-16,-1 3 7 0,1-1-1 0,2 0 2 0,-3-1 6 15,1 3 2-15,-1-4 3 0,1-1-5 0,3 2 6 16,-2 1-5-16,3-3 2 0,1-2-5 0,2 3-5 16,1-4-3-16,0 0-13 0,2 3 6 0,0-2 0 0,0 0-3 15,-1 0-3-15,1 3 3 0,-2-2 0 0,-2 3-2 16,-1 1 5-16,-1 0-4 0,-2-1-1 0,-3 3-3 15,-1-1 7-15,1 0-2 0,-5 2 0 0,0-1-3 0,1 0-1 16,-4 0 8-16,0 0-1 0,0 1 0 0,0-1 0 16,-3 0-1-16,0 0-2 0,0 0 0 0,0 0 2 15,0-1-6-15,0 1 0 0,0 0-16 0,0 0-13 0,0 0-22 16,0 0-25-16,0 0-30 0,0 0-46 0,0 0-64 16,0 0-66-16,0 0-68 0,0 0-94 0</inkml:trace>
  <inkml:trace contextRef="#ctx0" brushRef="#br0" timeOffset="62198.7086">17965 6162 2729 0,'-3'3'20'0,"1"-3"21"15,1 0 5-15,4-4-3 0,-3 4 2 0,0-1-1 16,1 0-12-16,-1 1 4 0,4 0-19 0,-3 0-22 0,6 0-9 15,2-2 7-15,5 2 2 0,7-3 5 0,1-1 17 16,12-1 1-16,5 1-6 0,4-2 7 0,7-1 2 0,4 2-3 16,3-2-3-16,1 2 7 0,4-2-16 0,0 4-5 15,-4-2 5-15,2 1-1 0,-5-1 3 0,1 2-4 16,-9-2 2-16,-4 3-6 0,-8-1 3 0,-5-1 4 0,-5 2-3 16,-5 1 1-16,-9-1-4 0,1 0 6 0,-6 2 2 15,-2-2 6-15,-2-1 24 0,-2 3-2 0,-2 0 5 16,-1-1-6-16,-3-1-4 0,0 2-4 0,-5-3 0 15,-5 3-9-15,-6 0-24 0,-4 0 3 0,-9 1-2 16,-4 3 1-16,-5 0 3 0,-3 1-2 0,-3-1 0 0,-3 1-1 16,1-1 5-16,1 1-7 0,4-2 4 0,-1 2-2 15,9-1-2-15,-1-1 8 0,5 1-5 0,1 0 6 0,8 0-1 16,-1-2 3-16,7 1-6 0,4 1 0 0,4-3 8 16,2 2-8-16,3-2-2 0,3 1-14 0,4-2 4 15,0 1 3-15,6-1-2 0,-3 2 1 0,2-1-4 0,3 0 7 16,3 0-3-16,2 1 9 0,0-1-1 0,5-1-1 15,4 0 3-15,-1-1 2 0,3 1-2 0,1-2-3 16,0 0 4-16,2 1-2 0,0-1 1 0,-1-1-3 0,0 1-4 16,1 0 1-16,-2-1-17 0,1 1-8 0,-1 0-17 15,-6 1-4-15,0-1-25 0,-5 2-20 0,0-2-10 16,-6 1-20-16,-1 0 12 0,-1-2-24 0,-5 3-13 0,-1 0-33 16,0-2-23-16,-6 1-31 0,2 1-44 0</inkml:trace>
  <inkml:trace contextRef="#ctx0" brushRef="#br0" timeOffset="63924.8363">17198 5257 1625 0,'-7'-4'21'0,"-1"-1"12"16,0 2 8-16,3-4 6 0,-4 2 12 0,1 0 2 15,1 2 10-15,-1 1 15 0,2 0-19 0,0-1 6 0,1 1 1 16,0-1 2-16,0 3-8 0,1 0 7 0,-4-2 3 16,3 2-8-16,1-2-1 0,-1 2-15 0,-2 0-5 0,1 0 1 15,2 0-5-15,-1-2-3 0,-2 2-11 0,1 0-7 16,-3 0-3-16,1 0 7 0,0 0 2 0,0 0-4 16,-1 0 7-16,0 0 6 0,0 0-2 0,0 0 1 15,-3 2 8-15,4-2-4 0,-4 0 1 0,1 0-9 0,-1 2-6 16,-1-2-8-16,0 2-1 0,0-2 4 0,0 0-2 15,-2 0-9-15,2 3-2 0,-2-1-1 0,2 0 2 16,0 1-4-16,-1-1 4 0,-1 1-8 0,3 0-1 0,1 1 5 16,-3 1-11-16,3-3 7 0,-1 4-2 0,0-1 4 15,2-1-3-15,1 1 1 0,-4 2 1 0,5-2-8 16,-1 2 10-16,-4-2-3 0,4 3 4 0,-1-2 2 0,-1 2-12 16,2 0 3-16,-3 0-2 0,2 0 7 0,2 0-7 15,-2 1 4-15,-1-1 4 0,3 1-12 0,-1 0 9 16,1-1 2-16,-2 1-5 0,2 2 3 0,0 0 5 0,-2-1-7 15,2 2-2-15,-4-2 7 0,5 2 2 0,-3 3 2 16,2-2 1-16,-1 0 2 0,1 1-4 0,1-2 4 0,-1 1-3 16,-1 3 1-16,5-1-6 0,-5 0 0 0,1 1 4 15,2 1-6-15,-1-2 7 0,2 2-4 0,0 0 1 16,0 0-1-16,2 0 10 0,-2 3 7 0,2-2-4 16,3 2 4-16,0 0-2 0,0 1 6 0,3 0-3 15,0 1-1-15,-1 1 0 0,3-2-10 0,-2-1-3 0,2 2 3 16,0-1-7-16,-1-4 1 0,1 0 4 0,-1 0 4 0,1-2-7 15,2-3-1-15,-2 0 1 0,-1-1-1 16,5-3 6-16,-4 1-7 0,2-1 3 0,1-1-5 0,-1 1 8 16,1-2-2-16,0 1 3 0,0 1-8 0,1-3 0 15,1 4 0-15,-2-2 1 0,3-1-2 0,-5 1-6 0,6 2-6 16,-3-2 6-16,0-1 7 0,-1-1-1 0,5 1 0 16,0 0-9-16,-4-1 7 0,4-1 5 0,-1 2 3 0,2-2-10 15,-1 4-4-15,0-3 1 0,-2-1 0 0,2 1 6 16,1 1-5-16,-3-1-6 0,0-1 3 0,2 2 5 15,-2-3 7-15,3 0-11 0,-1 2 3 0,0-3-1 0,-1 0 2 16,1-2 7-16,1 5-4 0,0-5-3 0,0 0-3 16,1 0 9-16,-2 0-1 0,2 2-6 0,0-1 4 15,2 0-8-15,0-2 8 0,-3 0-3 0,3 1 5 0,-1-2 0 16,2 0-3-16,-2-1-4 0,-1 1 2 0,1 0 5 16,1-1-1-16,-2 2 2 0,-1-3-7 0,0 2-6 15,2-1 0-15,-3 1 16 0,2-3-6 0,0 0-1 16,-1 4-6-16,-1-5 1 0,1 1 1 0,-3 2 6 0,2-1 5 15,1-1-7-15,-5 0-7 0,5-2 5 0,-2 0 5 16,0 2 2-16,1-2-4 0,-2 1 5 0,4-3-9 0,-2 1 2 16,1-1 6-16,-2 0-12 0,0 0 0 0,4-2 3 15,-5 2 4-15,3-2-9 0,-3 1 12 0,0 1-11 16,0 0 7-16,-2-1 6 0,3 2 1 0,-3-1-8 0,0 0 2 16,-3 1 1-16,5-2-1 0,-3 0 3 0,-2-1-8 15,1 1-2-15,2-2 0 0,-3 0 3 0,2-1-1 16,0-4-1-16,5 4-6 0,-5-3 5 0,1 0 9 0,4-1-6 15,-4 0 0-15,1 0 1 0,1 2-1 0,-3-1-3 16,0 1 7-16,1 0 1 0,-3 1-8 0,1 2 14 16,-2 0-14-16,-2-1 6 0,4 2-2 0,-4 0 4 0,1 0-1 15,-1 1-1-15,-2 0 2 0,3 0-9 0,-3-2 12 16,3 1-6-16,-3 0 4 0,1-2 1 0,-1 2-7 16,-1-3-3-16,5-1 0 0,-5-2 3 0,0 5-4 15,1-2 2-15,-1-1 8 0,2 1-13 0,-2-1-1 0,-2 3 6 16,2-2 2-16,0 2 0 0,-1 2 6 0,-4-2-6 15,5 0-5-15,-3 2 4 0,0-1 8 0,0 0 2 0,-4 0-11 16,2 1 9-16,1 0-6 0,-4 0 2 0,2 0-4 16,-1 1 5-16,1 0-1 0,-2-2-7 0,2 2 7 0,-1 2-1 15,3-3 4-15,-1 0-4 0,-3 0 1 0,2 1 4 16,-1-1 0-16,1 0-1 0,0 3 2 0,0-2-11 16,-2 1 0-16,3-1 4 0,0 2-6 0,2 0 7 0,-6 1-10 15,5 0 10-15,0 0-3 0,-1 1 1 0,0 0 5 16,0 1 2-16,-1-1 0 0,3 2-11 0,0 1 7 15,-2 0-2-15,0-1-11 0,0-1-4 0,0 1-10 0,-2 0-12 16,1 1-11-16,-3-1-6 0,1 1-20 0,-5-1-18 16,1 1-6-16,-2 0-17 0,0 2-22 0,-3 0-20 15,-1 0-14-15,-1 2-45 0,3-2-37 0,-1 0-52 0,-2 1-88 16</inkml:trace>
  <inkml:trace contextRef="#ctx0" brushRef="#br0" timeOffset="67403.0079">3902 7924 1875 0,'0'-2'6'0,"0"-1"19"0,1 0 14 0,1 1 13 16,-2-1 4-16,0 3 0 0,2 0 7 0,-2 0 8 15,0 0 8-15,0 0 1 0,0 0 3 0,1 3-1 0,-2-3 3 16,1 0 1-16,0 2-13 0,0-2-8 0,0 2-16 16,-2-1-15-16,2-1-19 0,0 4-15 0,0-4-9 0,0 1 0 15,0-1 2-15,0 3 7 0,0-2-3 0,0 3-5 16,2 2 7-16,-2-1 1 0,3 5 0 0,0-1 4 15,-1 3 2-15,1 0-4 0,0 0 2 0,2 1 1 16,1-2-2-16,-4-1 3 0,2 3 0 0,1-4-6 0,-3-2 6 16,3 1-5-16,-2 1 1 0,0-4-1 0,-1 0-1 15,4 0 2-15,-3-3-4 0,0 1 7 0,-1 1-8 16,2-3 3-16,0 2 3 0,-1-2 0 0,0-1 0 0,0 3 1 16,3-2 7-16,-1-1-1 0,1 0 16 0,1 1 9 15,-1-1 16-15,3-1 6 0,1 0 2 0,3-2 3 0,-2-1 3 16,3-4 3-16,2 3-16 0,0-4-10 0,4-1-8 15,-1-1-7-15,2-2-1 0,1 1-7 0,0-3 0 16,-1 1-16-16,4-3 13 0,-3 2-2 0,1-2-9 16,1 0-1-16,-3 1 3 0,-1 2-4 0,1-1-3 15,-4 2 14-15,1 1-14 0,-2 3 4 0,-2-2-3 0,0 2-1 16,-3 0 2-16,0 1 1 0,-1 2-6 0,0 0-5 16,-3 0 11-16,-1 1 0 0,1-1-6 0,-2 4 11 0,2-1-8 15,-4-1 0-15,1 3 5 0,-1-2-7 0,-2 2 4 16,3-2-5-16,-3 3 6 0,1 0-8 0,-2 0 4 15,0 0 2-15,0 0-1 0,0 0-1 0,0 0-7 0,0 0 1 16,0 0-10-16,0 0-20 0,0 0-30 0,0 0-34 16,0 0-49-16,0 0-56 0,0 0-68 0,0 0-85 15</inkml:trace>
  <inkml:trace contextRef="#ctx0" brushRef="#br0" timeOffset="68856.2676">4267 10700 1919 0,'3'-3'5'0,"-1"0"3"0,-2 1 8 16,5-1-3-16,-5 0 5 0,1 2-4 0,1-2 1 0,-2 1 5 16,2-1 13-16,-1 2 15 0,1 0 5 0,-2-2 5 15,1 3-1-15,-1 0 8 0,2 0-4 0,-2 0-5 16,0 0-20-16,0 0-12 0,0 3-18 0,0-3 0 16,0 1-5-16,2 0-5 0,-2 1 3 0,1 0-2 0,1-1 0 15,2 2 0-15,-2 1 3 0,1-1-7 0,0 1 7 16,2 0 0-16,-3 1 4 0,1 1 0 0,2 0 4 15,-1-1-11-15,1 0 10 0,0 1 3 0,-2 0-1 0,0-1 1 16,2 1 0-16,0-1 0 0,-2 0-2 0,1-1 2 16,-2 1 0-16,3 0 3 0,-2-3-3 0,0 2-1 15,-1-1 0-15,2-1 4 0,-2-1 8 0,1 2-4 0,1-2 8 16,0 1 4-16,-1-1 6 0,3-1 10 0,-1 0 4 16,2 0 8-16,-1-3 4 0,3 2 17 0,1-3-1 0,1 0-8 15,3-1-10-15,-3-4-3 0,5 0-4 0,0-2-10 16,1-1-8-16,2-1-15 0,-1-3-8 0,2 3 0 0,-2-1-2 15,0-1 2-15,1-1-11 0,-3 2 2 16,3-1-1-16,-4 1-1 0,0 1 5 0,-2 0-5 16,1 1-2-16,-1 0 4 0,-4 1 3 0,2 2 0 0,-1 1-5 15,-2 2 0-15,1 0-7 0,-3 1 14 0,1-1-4 16,1 0-8-16,-1 1 7 0,0 2-7 0,-2-1 0 0,1-1 10 16,2 0-4-16,1 4-7 0,1-5 4 0,0 3-15 15,-1-1-39-15,2 2-34 0,-1-1-45 0,2 2-52 16,-4-1-50-16,0 0-57 0,1 2-62 0,-4 0-62 15</inkml:trace>
  <inkml:trace contextRef="#ctx0" brushRef="#br0" timeOffset="70170.017">4005 14686 1017 0,'0'-2'6'0,"0"1"-2"16,0-3 5-16,3 0 1 0,-3 2 3 0,0-2 6 0,0 0 11 15,0 1 6-15,2-1 7 0,-1 1 23 0,1 0 9 16,0 1 10-16,-1-3 8 0,1 5-6 0,-1-1 8 16,1-1 3-16,2 0 2 0,-2 0-21 0,1 1 1 0,-1 1-9 15,-2-1-2-15,1 1 8 0,1-3-16 0,-1 3-5 16,1 3-18-16,-2-3 3 0,-2 1-11 0,2 0-3 16,0 2-12-16,2 0-2 0,-2-2-6 0,2 4 0 0,-1 0 2 15,3 2-3-15,-1-2 4 0,0 3-4 0,1 1 7 16,-1 2-10-16,2-1 4 0,0 3-4 0,-2-2 3 15,2-3-2-15,0 4-7 0,1-3 6 0,-1-2-3 16,0-1 3-16,-1 0-1 0,1-3-4 0,0 0 1 0,2 1 5 16,-2-3-1-16,2 1 6 0,1-2-3 0,3-2 10 15,-2 0-6-15,4-4 12 0,1 0-4 0,1-2-1 0,2-4 7 16,0 0-2-16,2-1 5 0,0-3-8 0,-1 1 4 16,0-1-1-16,1-2 2 0,-4 2 0 0,0 0 0 0,0-1-9 15,0 0-2-15,-2 1-4 0,-2 0 6 0,2 0-7 16,-2 2-5-16,-1 2 0 0,-1 0-9 0,-1 5 3 15,-2-1 4-15,-1 3 4 0,1 1-10 0,-5 2 5 16,1-1 9-16,-2 3-12 0,0 0 5 0,0 0 2 16,0 0-5-16,0 0-4 0,0 0-1 0,0-3-34 0,0 3-48 15,2 0-39-15,-2 0-64 0,0-1-88 0,0 0-94 16</inkml:trace>
  <inkml:trace contextRef="#ctx0" brushRef="#br0" timeOffset="91489.7851">6063 13116 2357 0,'0'0'25'0,"0"0"0"0,-21-26 2 15,21 26 6-15,0 0 2 0,0 0 9 0,0 0-2 16,-36-18 14-16,29 16 4 0,0 0-2 0,1 2 0 16,-3 0-5-16,3-1 1 0,-1 1-11 0,2 1-4 15,-2-1-10-15,1 2-11 0,1 0-2 0,-2-2-5 0,0 3-2 16,1 2 3-16,-2-1-4 0,0 2-7 0,-3 0 10 15,1 2-8-15,-2 1-5 0,1 1 2 0,-2 0 6 16,-1 4-4-16,-2-2 4 0,2 5 11 0,-2 1-3 16,-1 1 10-16,2 2 6 0,0-1 10 0,-2 2-3 15,2 0 5-15,2 1 9 0,-1-3-6 0,0 1-6 0,3-3-6 16,0 2-8-16,1-2-9 0,1-3 1 0,4 0-9 16,-1-1-11-16,-1-2 4 0,4-2-1 0,0 2-1 15,0-5 1-15,1-2 0 0,1 2-11 0,1-1-13 16,0-4-36-16,1 0-47 0,-1-2-57 0,2 0-65 0,-2 0-97 15,0-3-113-15</inkml:trace>
  <inkml:trace contextRef="#ctx0" brushRef="#br0" timeOffset="91836.7928">5505 13343 2209 0,'6'-2'1'0,"-3"0"5"0,-1 1 2 0,-2-3-1 16,0 2 3-16,0 2 6 0,0 0-3 0,0 0 9 16,0 1 13-16,0 0 9 0,0 1 7 0,0-2 1 15,0 3 0-15,-2-1-4 0,1 3 0 0,1-2-8 0,0 3-12 16,0 0-10-16,0 5-11 0,1-3 5 0,1 3-3 16,-2 2 2-16,3-1 4 0,-1 2-4 0,-1-1 1 15,1 1-3-15,-2-2 0 0,0 2-2 0,0-1 1 0,0-1-3 16,-2-2 0-16,2 1 1 0,-1-3 3 0,4 1-7 15,-3-3-2-15,1 0 3 0,1 0 0 0,0-4-3 16,1 3 3-16,-1-3-3 0,5-1 3 0,-2-1 8 16,3-3 7-16,0 1-9 0,4-3 3 0,0-1 4 15,5-3-1-15,-1-1 0 0,4-4-6 0,-1 2-6 0,2-1 0 16,1-1 5-16,-3 0-4 0,3 1-10 0,-6 1-15 16,-2 3-22-16,0 1-33 0,-4 2-33 0,-2 3-49 15,-3-2-53-15,-2 5-53 0,-1 2-58 0</inkml:trace>
  <inkml:trace contextRef="#ctx0" brushRef="#br0" timeOffset="105430.7025">18452 8877 1842 0,'-6'0'23'0,"0"0"23"0,2-3 18 16,1 1 12-16,3-1-1 0,-1 3-4 0,1 0 6 0,0 0 14 16,0 0-16-16,0 0-7 0,0 3-9 0,0-3-10 15,-2 0 4-15,2 0 7 0,0 2-5 0,0-2-7 0,2 1-17 16,-2-1-10-16,0 1-12 0,1 0-6 0,2-1 0 16,3 3-3-16,2-1 9 0,4 0-1 0,6 0 20 0,8-2-1 15,7 0 10-15,10 0 6 0,10 0-6 0,7 0 1 16,10-1-8-16,2-2-1 0,3 3-17 0,0-2-4 15,-5-1-2-15,-3 6-4 0,-6-6 7 0,-9 3-1 16,-4 3 1-16,-9-3-4 0,-4 0 8 0,-2 0 0 0,-6 0-4 16,-2-3 3-16,-7 3-4 0,3 0 1 0,-9-2-7 15,1 1-21-15,-7 1-24 0,1-2-19 0,-6-1-49 16,2 3-73-16,-4-4-73 0,-2 2-85 0</inkml:trace>
  <inkml:trace contextRef="#ctx0" brushRef="#br0" timeOffset="123303.0042">16350 8064 1668 0,'-6'-7'10'0,"-1"2"16"0,2 0 11 0,1-3 7 15,-4 1 5-15,0 1 2 0,-2 0-4 0,4 1 4 16,-1 1-6-16,-2 0-5 0,1 0-7 0,0 0-14 0,-1 4 1 16,1-3 5-16,-1 1 12 0,-3 2-1 0,2-3 0 15,-2 3-13-15,2 3-2 0,-2-1 8 0,-1 1-8 0,-2 0-2 16,0 2-12-16,0 3-9 0,-1-1 5 0,-1 3 4 16,-4-2-5-16,4 4-1 0,-2 1 4 0,-1-2 0 15,2 2 8-15,-3 0 8 0,2 0-10 0,-1 0 3 16,1 2 11-16,1-1 1 0,-1-1 5 0,2 5-11 0,0-1-2 15,4 0 3-15,-3 1 3 0,3 2-4 0,-1 2-7 16,0 2-1-16,0-1-2 0,3 3 11 0,-5 1 1 16,3 2-11-16,-1 3 8 0,0 1 8 0,-2 1 2 0,3 1 7 15,0 4-5-15,-2 0 2 0,0 3 5 0,2 0 10 16,-2 4-9-16,1 2-7 0,0-1 9 0,0 4-6 16,2-1 8-16,3-1-3 0,-2 2-6 0,3-1-9 0,2-1 7 15,1 0-3-15,2-2-10 0,-2 2-4 0,4-3-2 16,1 3 4-16,0-1 2 0,-4-2 4 0,3 0 1 15,-1 2 7-15,-3-2 2 0,1 3 2 0,-1-3-4 0,-4 1-8 16,1-1-3-16,0-1 1 0,-3 1-13 0,3-1-5 16,0-2 5-16,0-1-3 0,-1-1-7 0,4-2 5 15,-2 1-1-15,2-2-7 0,2-5 5 0,3 4 5 16,-1-6-8-16,1 2 4 0,1-3 7 0,1-3-6 0,-1-1-2 16,1-2 5-16,0 2 3 0,-1-3-8 0,-1 0 6 15,0-1-4-15,0 1 2 0,0-2 0 0,-1 4 5 0,-3-4-5 16,0 1-6-16,0 0 5 0,-1-1-3 0,0 0 3 15,2-3-6-15,-2 2 6 0,1-1-9 0,1-1 14 16,0-1-8-16,1-1 0 0,1 1-3 0,-3 0-2 0,4 1 2 16,-2-2-2-16,2 1 11 0,0 1-12 0,0 0 12 15,2 0-14-15,-2 0 5 0,4 2 5 0,-3 0-4 16,-1 1 2-16,4 0-5 0,-1-1 5 0,-2 5-4 16,3-3 13-16,-3 1-4 0,-1 2-2 0,4 1 12 0,-4-2-7 15,1 3-4-15,-1-1 3 0,-1-2-2 0,1 5-1 16,0-3 3-16,0-1-10 0,-2 2-5 0,2-1 4 15,0 0 4-15,0-1 4 0,0-1-4 0,2 0-4 0,-2-2 1 16,3 0 3-16,-3-2 0 0,5-1 0 0,-1-1-3 16,-1-2-4-16,3-2 9 0,-1 1 3 0,3-3-5 15,3-2 3-15,-1 1-6 0,-1-1-3 0,5-2-1 0,-2 0-1 16,2 0-2-16,-2-3-2 0,0 2 2 0,2-2 7 16,-3 0-2-16,0 0 3 0,-3-1 1 0,1-1-1 15,-1 0 1-15,1-2-4 0,-1 0 2 0,1-1-2 0,-1 0 5 16,1 0-3-16,0-2 6 0,-1 2-2 0,3-3-1 15,-1-1 2-15,-1-1 1 0,4 1-8 0,0-1-3 0,-1-1-12 16,1-1-7-16,-2 0-13 0,1-1-8 0,1 3-16 16,0-2-14-16,-4 2-7 0,1-1-15 0,-4 3-14 15,3-4-28-15,-2 2-22 0,-2 1-46 0,0-1-49 16,-4 0-73-16</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1:01:20.535"/>
    </inkml:context>
    <inkml:brush xml:id="br0">
      <inkml:brushProperty name="width" value="0.05292" units="cm"/>
      <inkml:brushProperty name="height" value="0.05292" units="cm"/>
      <inkml:brushProperty name="color" value="#FF0000"/>
    </inkml:brush>
  </inkml:definitions>
  <inkml:trace contextRef="#ctx0" brushRef="#br0">5187 10922 547 0,'-1'0'13'0,"1"-3"8"0,0 3 14 0,1-2 13 15,-1 3 17-15,0-1 7 0,0 1 17 0,2-1 21 16,-2 3-8-16,0-3 1 0,1 0-11 0,1 2-8 16,-2 0-15-16,2-2-5 0,-2 0-13 0,0 0-17 15,1 0-2-15,-1 0-12 0,2 0 3 0,-2 0-3 0,0 0-1 16,0 0 2-16,0 0-13 0,0 0 0 0,0 0-4 16,1 3 4-16,-1-3-6 0,2 0-10 0,-2 1-1 15,0-1-2-15,0 1 6 0,0-1-1 0,2 0 0 0,-2 2-4 16,0-2 5-16,1 1 4 0,1 0-1 0,0-1 4 15,-2 0 0-15,2 1 1 0,1-1 20 0,1 0 24 0,0 2 7 16,3-1 10-16,1-1 6 0,3 0-1 0,0 1 5 16,3 1-5-16,2-1-14 0,-1-1-12 0,3 3-12 15,1-2-6-15,-1 0-9 0,2-1 3 0,-1 3-7 16,2 0 1-16,1-2-3 0,-2-1-10 0,2 5-3 16,-3-3-1-16,0 0 5 0,0 1-6 0,0-2-2 0,-2 3 8 15,-2-4 1-15,2 4-4 0,-1-1 5 0,0-1 0 16,-2 0 3-16,2-1 1 0,0 0 4 0,1 3-3 0,-1-4 0 15,-1 4 1-15,0-3 4 0,4 2 0 0,-3-3-5 16,1 3 1-16,0-2 4 0,1 2 0 0,-1-2-10 0,1 0 9 16,2 2 1-16,-3-3-6 0,1 3 2 0,1-1 1 15,-2-2-7-15,2 3 1 0,-2-2 6 0,1-1-4 16,-1 3-6-16,1-1 3 0,1 1 3 0,-5-1-3 16,3 0-2-16,-1-2-4 0,0 3 3 0,1-1-4 0,-3 0 3 15,2-1 2-15,0 0-4 0,-3-1-1 0,4 0 4 16,-1 1 4-16,0-1-7 0,1 0 6 0,-3 0-6 15,4 0 3-15,-4 0-4 0,5 0 5 0,-3 0-2 0,1 0-7 16,-1 0 7-16,1 3-3 0,4-3 2 0,-4 0 2 16,1 0 7-16,-1 0-4 0,2 0-3 0,-3 1 8 0,3-1-1 15,-4 0 0-15,0 3 2 0,-1-3-5 0,0 0-4 16,0 3 3-16,1-2 9 0,-2-1-9 0,1 3-2 16,-2-2 5-16,2-1-4 0,-1 0-7 0,3 1 11 0,0-1 2 15,-2 0-8-15,0 2 8 0,2-2-6 0,2 0-1 16,-1 0 4-16,0 1 3 0,1-1-5 0,0-1 2 15,2 1-5-15,0 0 0 0,-1-2 7 0,0 2-4 0,0-2-2 16,0 0 1-16,0 1-1 0,-2 1-8 0,-3-1 9 16,2-2-2-16,-1 3 3 0,0 0-6 0,-4 0 3 15,1-1 1-15,0-2 1 0,-1 3-2 0,0-3-2 16,2 2 1-16,0-1-10 0,-1 0 11 0,1 2-6 0,1-2-4 16,2-1 0-16,-1 3 10 0,0-2-5 0,2 0 3 15,-1-1 6-15,3 2-2 0,-5 0-1 0,4-2 8 16,-1 3 0-16,-3-1-4 0,5-2 1 0,-6 3-4 0,0-2-1 15,-1 1 5-15,1-1 1 0,-5 2-7 0,3-3-4 16,-3 2 1-16,0 1 8 0,-1 0 0 0,0 0 0 16,-4 0-11-16,2 0 3 0,1 0 3 0,-1 0 5 0,1 0-3 15,-1 0 3-15,0 0 13 0,1 0 4 0,-1 1 16 16,1-1 4-16,-2 0 3 0,3 0 3 0,-2 0 4 0,0 0-6 16,-1 0-12-16,2 0-4 0,-1 3-18 0,-2-3 1 15,1 0 1-15,0 1-8 0,-2-2-3 0,1 1 0 16,-1 1-6-16,-1-1 2 0,3 0 11 0,0 0-7 15,-1 0-4-15,-1 0-4 0,1 1 8 0,-1-2-1 0,-1 1-1 16,1 0-2-16,1 0 1 0,-1-1 3 0,-2 1-7 16,1 0 7-16,1 0-35 0,-1-3-33 0,-1 3-33 15,0 0-65-15,2 0-75 0,-4-1-90 0</inkml:trace>
  <inkml:trace contextRef="#ctx0" brushRef="#br0" timeOffset="1244.2242">11929 9593 1996 0,'8'-7'8'0,"-7"0"27"0,1 1 13 0,0-3 13 16,-6 5-4-16,4-1 4 0,0 2 0 0,-1 0-3 15,1 1-9-15,0 2-17 0,0-3-10 0,0 6-12 16,1-3-2-16,-1 2-8 0,0 0 5 0,0-1-5 0,0 2 3 16,0 2-11-16,0-1-3 0,4 1-2 0,-4 5 10 15,4 1 0-15,-1 1 3 0,2 1 8 0,-2 3-5 16,2-1 6-16,30 0 0 0,-30-3-2 0,0 2-5 15,2-4 5-15,-2 3-9 0,0-6 7 0,-1 0 2 0,1-2-1 16,-27 0 14-16,27-3 17 0,-2 0 25 0,5-2 15 16,0-2 16-16,4-3 4 0,3 0 4 0,3-2 0 15,4-5-13-15,7-1-14 0,2-3-25 0,8-2-16 0,0-3-9 16,4-3-11-16,-1 2-6 0,7-3 7 0,-4 0-3 16,0 0 11-16,0-1 3 0,-1 2 2 0,-1-1-6 15,-2 1 2-15,0-1 7 0,-2 1-12 0,-2 2 5 16,-2 1-8-16,-4 1-11 0,-1-1 4 0,-1 4 0 0,-2 0-8 15,-4 3-2-15,-1 2 6 0,-2 1-3 0,-3 0-4 16,-3 4 5-16,-2-1-9 0,0 1-27 0,-3 2-41 0,-1 0-43 16,-3 2-57-16,0 1-83 0,-4 0-75 0,-1 2-85 15</inkml:trace>
  <inkml:trace contextRef="#ctx0" brushRef="#br0" timeOffset="9426.7541">2797 11730 1027 0,'2'0'30'0,"-2"-3"21"16,0 2 20-16,2 1 28 0,-2 0 11 0,0 0 18 15,1 1 19-15,1-1 16 0,-2 0-10 0,0 0-5 16,0 0 2-16,-2 0-17 0,2 0-5 0,0 3-2 0,-1-3-12 16,-1 0-9-16,2 0-12 0,-2 3-17 0,1-3-22 15,-1 0-8-15,1 0-5 0,-4 0-21 0,1 0 1 0,0 2-8 16,-4-2-13-16,-2 2-2 0,-1 0 0 0,-1 3 1 15,-3 1-2-15,-2-2 6 0,1 1-9 0,-4 4 3 16,1-1-2-16,0 1 1 0,-2-1 7 0,3 0-5 16,0 1 0-16,-2 1-2 0,3-1-1 0,-1-1 1 15,3-2 5-15,-2 2 1 0,3 1-9 0,-2-2 6 0,3-2-1 16,-1 2 1-16,5-2 1 0,-2 0-3 0,3-1 1 16,0 0-2-16,3 0 5 0,0-1 4 0,-1-1 1 15,5 0 5-15,-3 1 1 0,3-2 8 0,-1-1-6 16,2 1 6-16,0 0-6 0,0-2-5 0,0 1 0 0,0 1-4 15,2-1-3-15,-2-1-7 0,0 2 10 0,1-2-5 16,-2 1 1-16,1 1-1 0,0-1-11 0,0 0 5 0,0 0 0 16,0 2-2-16,0-2-12 0,1 2 11 0,-1 1-5 15,2 2 5-15,-2 4 6 0,2 3-2 0,-1 3 4 16,1 4 2-16,2 10 13 0,-4 3-9 0,3 9 12 16,1 7-7-16,-4 8 0 0,1 4 2 0,1 6-1 15,-2 6-5-15,0 1-6 0,3-1 1 0,-3 2 2 16,2-3 2-16,1-3 5 0,-2 0-6 0,3-3 4 0,-1-4 1 15,1-3 1-15,-2 0-3 0,1-4-7 0,0-2 0 16,-1-6 2-16,1 0-7 0,0-4-3 0,2-2 1 16,-2-5-3-16,3-2 7 0,-1-1-5 0,0-3 7 15,0-2-4-15,1-1 5 0,-1-4 2 0,-1 2-1 0,1-2 13 16,-2 0-6-16,0-1-2 0,-1-1-3 0,0-3 2 16,-1 0 0-16,1-3 1 0,-2-1-5 0,0-4-4 15,0 0-1-15,1-2 10 0,-1-3-12 0,0-2 9 16,2 2-2-16,-2-3-7 0,0 1 12 0,2-1-7 15,-2 1 2-15,0 0-7 0,1-2 12 0,1 4-9 0,2-3 0 16,-4 3 6-16,5 1-4 0,-3-2 4 0,1 1 1 0,3 1 6 16,1-2 1-16,3 2-4 0,2-1 6 15,5-1 1-15,1-1 1 0,5 1 1 0,6-5-5 0,4-1-5 16,3 0-6-16,8-4 11 0,1 2-11 0,5-4-5 16,4 1 5-16,0 2-6 0,3 1 6 0,3 0 5 15,3 2 1-15,-1 1-8 0,1 2 7 0,0 0 3 16,-1 3-5-16,-5 1 3 0,0-1-3 0,-7-1-3 15,-2 5 2-15,-6-2 0 0,-5-1-2 0,-6 2 0 0,-4 1-11 16,-3-3 1-16,-8 1 3 0,-2-2 0 0,-3 0-2 16,-5-1 3-16,-1 0 7 0,-2 0 5 0,-3-2 5 15,0 0 5-15,-3 0-13 0,0-2 8 0,0 2 3 16,-1 0-7-16,0-2-10 0,-1 2-16 0,-3 0 0 16,0-3-28-16,-1 1-8 0,-1 2-37 0,-2-2-44 0,2 1-46 15,2-3-53-15,-4 3-70 0,2-3-87 0</inkml:trace>
  <inkml:trace contextRef="#ctx0" brushRef="#br0" timeOffset="17092.4713">2576 8732 1433 0,'-3'-2'6'15,"-1"1"-6"-15,1-1 7 0,3-1 8 0,-4 1 9 16,1 2 4-16,1-2 9 0,1 0 12 0,-1-1 12 16,0 2 20-16,1-3 6 0,-3 1 7 0,0 3-5 15,-1-4-6-15,3-1-6 0,-5 2-16 0,0-2-17 0,1 4-13 16,-2-2-16-16,-1-2-15 0,-3 5 2 0,1-3-2 15,-4 3-4-15,0 3-1 0,-2-3 0 0,-3 5-1 0,-1-1 6 16,-5 1-3-16,3 1-7 0,-2 0 6 0,0 2 4 16,0-1 13-16,2 1 5 0,-1-2 5 0,1 2 0 15,3-1 6-15,3-2 8 0,1 0-2 0,-1-1 1 16,6-1-9-16,-2 0-1 0,4-1 6 0,4 1-2 0,-3-1 6 16,4-2-6-16,2 0 2 0,-1 2-2 0,1-2-7 15,2 1-7-15,2-1-5 0,-2 0-5 0,0 0-11 0,0 0-2 16,0 1 1-16,0-1-6 0,0 0 4 0,0 0 1 15,-2 3-5-15,4-3 5 0,-2 4 1 0,-2 1 4 0,2 0 1 16,-2 3 1-16,2 3-2 0,-1 2 10 0,-1 0-5 16,1 3 6-16,-3 6-2 0,1-1 0 0,3 3-8 15,-3 1 11-15,-1 4-2 0,0 4-1 0,1 1 5 0,0 3-2 16,1 2 7-16,1 4 5 0,-1 1 11 0,-1 5-6 16,1 1 3-16,-1 3 4 0,0 3 11 0,-1 1-1 15,2 0-4-15,-3 3-5 0,4 0-3 0,-3-1 9 0,1 1 4 16,0-4-13-16,1 0-6 0,1-1-1 0,-1-4 1 15,-1 1-4-15,-1-5-2 0,2-1-15 0,-1-5-2 16,1 2 6-16,-1-3-4 0,1-3-3 0,1-3-2 16,1 0 3-16,-2-4 3 0,2 2 0 0,0-6 0 0,0 1-1 15,0-1 0-15,0-4-4 0,0 2 4 0,0-3-1 16,0 1-7-16,0-4 8 0,0 0-4 0,0-2 1 16,0-2 1-16,-1-2 2 0,1 1-4 0,0-4-1 15,0-2 5-15,0 2-7 0,0-1 2 0,0-3 2 16,1 2-7-16,-2 1 7 0,1-2-5 0,0 1-2 0,0 2 1 15,0-2 4-15,1 1 3 0,-1-2-6 0,0 3 3 16,2-1-5-16,1-1 5 0,-3 1 2 0,3 0-1 16,-3-3-1-16,0 0-1 0,2-1-1 0,-2 0 7 15,0 0-5-15,0 0 3 0,0-3-5 0,0 2 4 0,1-3-2 16,-1 3-2-16,2-1-1 0,0 2-5 0,2-3 5 16,1 2-3-16,0 0 4 0,-1-2-8 0,3 3 2 15,4-1 5-15,-2-1-4 0,2 1 4 0,3-3 0 16,1 0 2-16,4-1-6 0,1-1 14 0,4-2-6 15,1-1 2-15,4-2 5 0,4 0-2 0,0 0-3 0,6-1 4 16,1 2 2-16,0-1-11 0,4 2 9 0,-1 1-10 16,2 0 6-16,-2 3-8 0,-2 1 6 0,0 1-7 15,-6 1 8-15,-2 1 2 0,-4 1-8 0,-6 0 5 0,-3 0 1 16,-3 0 3-16,-6-1-12 0,-3-1 3 0,-1 1-1 16,-2-2 2-16,-3 3 3 0,1-2 0 0,-1 0-8 15,-2-2 3-15,0 3 12 0,1-1-3 0,-1 0-2 16,0-1-2-16,-1 0 0 0,1-1-8 0,-2 1-7 0,2-1-18 15,-3 0-25-15,3 3-30 0,-3-3-44 0,1 1-56 16,-1 2-63-16,-3-3-77 0</inkml:trace>
  <inkml:trace contextRef="#ctx0" brushRef="#br0" timeOffset="22360.8093">3812 15408 2175 0,'-6'-2'4'0,"-1"1"-6"0,1-1 10 0,3-1 7 16,-4 1 7-16,0-1 9 0,0 3 8 0,3-1 14 15,4 1 7-15,0 0 12 0,0 0 2 0,0 0-11 16,0 0-5-16,0 0-7 0,0 0-13 0,0 0-10 0,0 0-35 15,0 0-23 1,0 0 9-16,15 4 31 16,22 4 4-16,-23-8-11 15,0 1-6-15,2-2 7 0,1-1-5 0,1 0 7 16,4 0 1-16,-2 0-1 0,0-1 3 0,0-2 1 0,-1 2 4 16,-1-1-5-16,-1 1 4 0,-3 1-7 0,-2 2-3 15,-2-2 0-15,-10 2 15 16,0 0-2-16,0 0 5 0,0 0-4 15,0 0-1-15,0 0 1 0,0 0 11 16,0 0-4-16,0 0 0 0,0 0-1 0,0 0-6 0,0 0 10 16,0 0-6-16,-25 15-19 15,-73 23 8 1,85-35-14-16,1 0 8 0,-1-1-7 0,0 1-1 16,2-2 7-16,1 3-5 0,-2-3 10 0,1 2-5 15,3-1 3-15,-3 1-5 0,1-3-2 0,2 1 2 0,1 2 1 16,2-3-2-16,2 0-8 0,0 0 10 0,1 3-7 15,0-3 1-15,1 0 1 0,1 0-6 0,0 0 1 0,0 0-2 16,0 1-3-16,1-1-8 0,1 0 6 0,1 1 1 16,0-1 5-16,1 2 0 0,1-1 3 0,0 1-1 15,2 0 7-15,1-2-5 0,2 5 1 0,0-5 1 0,0 0 0 16,1 0 0-16,3 0-3 0,-3 0 4 0,3 0-2 16,-2 0 7-16,0-2 3 0,-1-1-3 0,-3 2 3 0,3-2-9 15,-5 2 0-15,-1-1 6 0,0 1 1 0,-2 0-2 16,-1-2 1-16,-2 3 7 0,0 0-8 0,0 0 16 15,-3 0 2-15,1 0 1 0,0 0-8 0,1 0 6 0,-4 0-3 16,2 0-4-16,-2 3-1 0,-1-3-7 0,-2 0-8 0,0 2-4 16,0-2 7-16,-4 2-4 0,2-2 1 0,-2 1-5 15,2 1 10-15,-1 0 2 0,0-2 0 0,1 3 6 16,1-3-6-16,0 2-1 0,-3-2 1 0,4 2 4 0,-1-1-5 16,1-1 1-16,0 1 2 0,2-1-10 0,2 1 6 15,1-1-2-15,-1 0 1 0,1 0-8 0,3 0-5 0,0 0-4 16,0 0 2-16,0 0-2 0,0 0-2 0,1 0-7 15,-1 0-12-15,2 0-4 0,-2 0-13 0,2 0-16 0,-2 0-22 16,2 0-16-16,0 2-28 0,1-4-22 0,0 2-27 16,2 0-26-16,1 0-38 0,1 2-43 0</inkml:trace>
  <inkml:trace contextRef="#ctx0" brushRef="#br0" timeOffset="25730.8595">5530 14487 2063 0,'-3'-4'14'0,"0"0"5"0,0 1 7 16,1-2 12-16,-3 0 23 0,2 4 3 0,0-2 10 15,0 0 10-15,0 2-6 0,3-3 9 0,-2 4 7 0,1-3-1 16,-1 2-17-16,2-2 5 0,-3 2-9 0,1-1-6 15,1 0-4-15,-1 2-6 0,0 0-10 0,1 0-5 0,1-1-12 16,0 1-9-16,-2 0 6 0,2-1-4 0,-1 0-3 16,-1-1-10-16,-2 2-5 0,-1 0-7 0,0-3 5 15,0 2 1-15,-1 0 2 0,-2-1-4 0,0 1 5 16,2 0 5-16,-4-2 5 0,1 3 9 0,-2-2 7 0,3 1-3 0,-5-1 3 16,4 1 6-16,-1-2-8 0,1 0-1 15,-1 3 4-15,1-1-12 0,-2-1-3 0,0 0 6 0,1 2-18 16,-1-4 0-16,0 4 6 0,0-1-6 0,-3-1-6 15,3 0 7-15,0-1-7 0,0 3-7 0,1 0 2 16,-2 0 2-16,4 0 5 0,-2 2-7 0,1-2 3 0,-1 1 1 16,2 0-4-16,0 0 2 0,-3-1 11 0,5 3-8 15,-2-3-8-15,0 0 8 0,2 3-2 0,-2-3 0 16,1 1 5-16,1-1-4 0,0 0-7 0,0 0 5 0,1 2 1 16,-3 0 4-16,1-1-4 0,0 1-3 0,-1-1 4 15,-2 2 2-15,-1-2 4 0,0 2 0 0,0 2-7 16,-1-1 1-16,-1 0-1 0,-1-1-3 0,-1 2 2 0,1 0 3 15,2 0-6-15,-1-1-1 0,0 1 7 0,2-2-3 16,0 2 3-16,2 0 5 0,-1-1-2 0,2 1-4 0,-1-2 2 16,1 1 3-16,1-1 2 0,1 2-6 0,0-3-2 15,1 1 5-15,2-1-7 0,0-1 0 0,-2 3 4 16,2-2-1-16,1 0-6 0,-1-1 4 0,-1 4 2 16,4-3-9-16,-5 0 7 0,3 1 6 0,-1 1-6 15,0 1-1-15,-2-2-2 0,2 4 6 0,-1-1 0 0,-3 1 0 0,2 1 7 16,-1-2-9-16,1 2 5 0,0-1-4 0,0 2 5 15,-1-1-4-15,2-2-3 0,-1 1 6 0,3 1-6 16,-3 0 3-16,2-3-3 0,0 1 11 0,0 1-10 16,0-2 2-16,0 1 2 0,1 0-5 0,-1-1 4 15,1-2-1-15,-1 4 8 0,1-3-5 0,1-1 7 16,-1 2-4-16,2-2 4 0,-1 0 9 0,1 1-11 0,0-4 2 16,0 4-7-16,-2-1 5 0,2 0-1 0,0-1 2 15,-2-2-6-15,1 3-4 0,1-1 6 0,0 2-1 0,-3-3 3 16,3 2-10-16,0 1 7 0,0-4-13 0,0 4 10 15,0-1-1-15,0 0-4 0,0-2-27 0,0 1-35 16,0-2-38-16,0 1-58 0,0 0-45 0,0-1-89 0,0-1-81 16,1 0-60-16</inkml:trace>
  <inkml:trace contextRef="#ctx0" brushRef="#br0" timeOffset="26305.9699">4497 14621 1171 0,'0'0'19'0,"-12"-13"-1"16,12 13 8-16,0 0 7 0,0 0 13 0,0 0 15 0,0 0 12 15,0 0 5-15,0 0 6 0,-3-10 10 0,3 10 2 16,0 0-6-16,0 0-5 0,0 0-19 0,0 0-5 16,0 0-11-16,0 0-11 0,0 0-20 0,0 0-2 15,0 0-33 1,0 0 32-1,0 0 9-15,38 47-15 16,-38-47 14-16,37 68-8 16,-34-58-15-16,0 0 11 0,0-2-7 15,3-1 3-15,-4-1-7 0,1 2 5 0,0-4-1 0,0 3 0 16,1-4 2-16,-1 0 0 0,2-2 6 0,-2 2-6 16,1-3 13-16,3 0-7 0,-3 0 4 0,3 0-2 15,-1-3 2-15,2 2-4 0,0-2-6 0,-2 0 4 0,4-2-7 16,-1-1-1-16,-1-2 4 0,2 2 0 0,4-5 1 15,-3 3 0-15,3-2 7 0,-1-2 4 0,0 0 1 0,2 1 9 16,-2 0-7-16,-2 2 10 0,0 0 1 0,-1 1 5 16,-1 4 3-16,-4-2 0 0,-1 5 0 0,-2-2-4 15,1 0-1-15,-1 2-1 0,0 0-4 0,-2 1-16 16,0 0 3-16,0-2-8 0,0 2-10 0,0 0 6 0,0 0 1 16,-2 0-8-16,2 0-5 0,0 0 4 0,0 0-23 15,0 0-17-15,0 0-36 0,0-1-67 0,-2 0-66 16,1 1-87-16</inkml:trace>
  <inkml:trace contextRef="#ctx0" brushRef="#br0" timeOffset="49239.7343">16147 6761 2277 0,'-3'0'12'0,"-2"-2"27"0,1 2 16 0,1-5 6 16,1 4 3-16,1 0-9 0,-3 1 3 0,4 1-2 0,0-1-15 16,0 1-26-16,2-1-17 0,0 0-7 0,-1 0-8 15,-1 0 11-15,0 0-7 0,2 0 5 0,1 0-1 0,-3 0 1 16,1 0 3-16,2 0-2 0,-3 2 7 0,7-2-4 15,-2 1 4-15,-1-1 3 0,6 0 4 0,2 2 3 16,1-1-6-16,6-1 13 0,5 0 6 0,-2 0 4 0,8-1 5 16,3-1-8-16,2 1 3 0,1-1-2 0,2 0 5 15,2 0 6-15,2 1-5 0,0-1 5 0,0 0-5 16,1 2-3-16,1 0 4 0,5 2-3 0,0-2-2 16,4 1-11-16,2 0-2 0,2 0-9 0,3-1-1 15,5 0 7-15,-1 2-3 0,6-1-2 0,-2-1-3 0,1 0 3 16,0 0-3-16,1 1 0 0,2-1 5 0,2 0-5 15,-2 0 0-15,6 2 3 0,-1-1 7 0,5 1-2 16,-1 0 6-16,1-1 3 0,2 2 1 0,0-1 1 0,-2 1 3 16,4-2 2-16,2-1-13 0,1 3-1 0,-3 0-13 15,4-2 4-15,1 0-8 0,-5 2 10 0,-1 0-9 16,-3-2 6-16,0-1 6 0,0 2-4 0,-5 1 11 0,2-1-9 16,-1 0 9-16,2-1-16 0,-3 1 8 0,1-1-16 15,-3 2 13-15,-1-2-5 0,-1-1 1 0,-1 0 2 0,0 0-6 16,-3 3 11-16,0-3-5 0,-2 2 5 0,-2-2-11 15,-2 3 6-15,-3-1 0 0,-3-1 3 0,-3 0-6 16,-2-1-5-16,-3 2-2 0,-5 1-1 0,2-3 8 0,-5 0-3 16,2 3-2-16,-5 1-4 0,0-2 7 0,-2 1 4 15,3 0 6-15,-2-1-1 0,-1 3-4 0,-1-1 0 16,0-1-4-16,-1 2 4 0,-4 0 3 0,-1-3-3 16,-2 3-7-16,-2 0 4 0,-4-2-4 0,-4-2 4 15,-1 2 8-15,-6-3-8 0,0 3 0 0,-5-3 0 0,-2 0 32 16,-3 0 6-16,2 0-3 0,-2-3 5 0,-2 3-4 15,2 0 9-15,0 0-7 0,0 0 5 0,0 0-23 16,0 0-19-16,0 0 2 0,-1 0-15 0,1 0-31 0,-2 0-39 16,2 0-46-16,0-3-65 0,0 2-98 0,-1-3-112 15</inkml:trace>
  <inkml:trace contextRef="#ctx0" brushRef="#br0" timeOffset="51816.2522">18987 7786 1614 0,'-4'0'28'0,"1"0"16"0,2-1 9 0,1-1 5 15,0 2-1-15,-2 0-5 0,0-1 3 0,2 1-2 0,0 1-13 16,2-1-10-16,0 0-14 0,-1 0 1 0,1-1 3 15,1 1 8-15,1 0-1 0,3 0 3 0,1-1-8 16,5 1-2-16,4-3 7 0,6 3-5 0,7-3-1 0,4 2 0 16,5-4-5-16,5 4 4 0,6-1-4 0,2 0-2 15,4 2-11-15,-2 0 4 0,0 0-1 0,1 0 0 16,-1 0 2-16,-5 2-6 0,-3-2-11 0,-6 2 5 16,-9-2 7-16,-1 0 1 0,-6 0-1 0,-5 1-1 0,-6-2 5 15,-4 1 16-15,-3 0 28 0,-4-2 20 0,-2 2 7 16,-2 0-1-16,-3-1-6 0,-1 0 4 0,-3 1-9 0,-6-3-16 15,-7 3-14-15,-3 0-28 0,-7 0-8 0,-6 0-5 16,-6 0 8-16,-3 3-10 0,-4-2-1 0,-1 0 4 16,1 2-8-16,3 0 4 0,1-1 2 0,3 2 3 0,5-4-8 15,2 3 5-15,1 1 8 0,6 0-1 0,6 0-1 16,1-2-1-16,1 2-4 0,6 0 2 0,2-4-1 16,6 4-1-16,3-4-5 0,1 3 1 0,4-2-3 0,2 0 3 0,1-1-3 15,5 3-5-15,4 1 13 0,3-3-1 16,4 3 4-16,4-4-8 0,3 3 6 0,6-3-2 0,4 0 1 15,4-3 2-15,2 3-5 0,2-2 2 0,1 2 1 16,0-2 2-16,-2 2-1 0,0-1 2 0,-4 1 2 16,-4-1 2-16,-5 0 0 0,-5-1-3 0,-5 2 2 15,-5 0 4-15,-3 0 4 0,-6-3 8 0,-4 2-1 0,-2 0-4 16,-5-2-2-16,-3-1 4 0,-5 2-5 0,-6-2 1 16,-4 0-7-16,-6 0-11 0,-6 1-1 0,-6 2 1 15,-5-2 5-15,-1 2-7 0,-4-2 9 0,3 0 0 0,-2 2 12 16,5-2 5-16,0 0 4 0,4-1 6 0,7 1 0 15,2 2 5-15,3-1 1 0,8 1-11 0,3 1-10 0,3 1-2 16,6-1-2-16,4 2-6 0,2-2-10 0,1 0-4 16,6 0-3-16,-3 1 9 0,6-1 2 0,3 0-3 15,3 3-4-15,6-2 5 0,2 0 6 0,7 2 0 0,3-3 0 16,2 3-3-16,4-1-1 0,1-1-7 0,5 2 12 16,0-3-8-16,-1 3 2 0,0-2 1 0,2 0-5 15,-5 2 1-15,1-3 1 0,-6 3 10 0,-7-2-8 0,-4-1 8 16,-6 0 0-16,-6 0 2 0,-4 0-2 0,-7-2 8 15,-4 0-8-15,-4-1-2 0,-3-2-1 0,-8 5-5 16,-4-4-1-16,-4 2-1 0,-5-1 4 0,-4 2-8 0,-6-1 3 16,0 1-2-16,-1 1 7 0,0-1 1 0,1 1-1 15,1 0 11-15,-2 0-4 0,4 1 4 0,2 0 0 16,1 2 5-16,2-3 2 0,4 3-4 0,5-1 1 0,7-1-10 16,1 2 2-16,7-3-10 0,3 0 0 0,4 0-6 15,1 0-12-15,6 0-12 0,-3 0-21 0,6 0-30 16,0 3-40-16,3-3-42 0,1 1-59 0,5 0-65 0</inkml:trace>
  <inkml:trace contextRef="#ctx0" brushRef="#br0" timeOffset="58070.1717">18281 6987 864 0,'-3'-2'5'0,"2"-1"4"16,1 2 19-16,-2-2-8 0,-1 0 3 0,1 1 6 15,-1 1 8-15,0-1 16 0,1 2 2 0,-2-2 14 16,2-1-15-16,-1 3 27 0,0 0 13 0,1-2 0 0,1 0 4 16,-3-1-8-16,3 3-6 0,-2-1-8 0,1 0 2 0,0 1-18 15,-1-3-6-15,2 3-3 0,-4-1 1 0,4-1-5 16,-3 1 4-16,1 1-1 0,2-1 6 0,-4-1 4 0,3 0 2 15,-3 1 0-15,2-1-2 0,1 1 0 16,-3-3-1-16,1 4-8 0,0-4-3 0,-1 1-4 0,0 1-5 16,0-1-5-16,-2 1-2 0,0 0-1 0,1 0-1 15,-1-1-2-15,-2-1-1 0,3 0-11 0,-2 3 4 0,0-2-1 16,-1 0-1-16,2-2-3 0,-1 2 1 0,0 0-6 16,1 1-3-16,-2-2 2 0,1 2-8 0,2-1 3 15,-3 0-9-15,2 2 3 0,-1-2-5 0,0 2 7 0,-1-3-2 16,1 2 4-16,0-1-4 0,0 1 7 0,-3 0-2 15,3-2-3-15,-1 0 7 0,0 1-1 0,1 1-2 16,-2 0 8-16,-1 0-1 0,2-1-10 0,0-2 2 0,-1 5-4 16,-2-1-1-16,3-2 4 0,-3 0-2 0,2 2-8 15,-1 0 0-15,-2-2 7 0,4 3 2 0,-5-2 3 16,4 1-3-16,0-1-1 0,1 2 3 0,-2-1-1 0,1-1 7 16,1 0-6-16,-4 0-1 0,4 0-7 0,-4-1 7 15,2 3 2-15,1-4-2 0,-3 3 4 0,0-1-6 0,0 0 11 16,0-1-5-16,4 1 14 0,-5-1-9 0,1 2-10 15,1-1 10-15,0-2-9 0,-1 4 4 0,1-2-5 16,-1-1 1-16,-1 1-2 0,3 1-2 0,0 0 7 0,-1 1-3 16,0-3 4-16,0 3-5 0,2 2-4 15,-3-4 8-15,3 4-5 0,-5-1 0 0,1-1 5 0,0 1-9 16,-2 0 1-16,2 1 5 0,-2-2 3 0,3 4-5 16,-1-3 0-16,3-1 6 0,0 0-17 0,-1 3 13 15,0-2-2-15,3 1 3 0,-2-1-7 0,1-1 4 0,-1 2 2 16,0-1-7-16,-2 1 12 0,3 0-6 0,-3 0 2 15,2-1-4-15,-3 1 1 0,2-1-2 0,3 2 5 0,-5-2-1 16,2 2 5-16,0-1-3 0,1 1-4 16,0 0-5-16,-2-2 7 0,2 2-4 0,-1-1-4 0,-3 3 1 15,1-3-6-15,1 0 4 0,2 1 8 0,-3 1-1 16,1 0-5-16,1-2 5 0,1 0 3 0,-1 0 4 16,0 1-7-16,3 0 1 0,-4-1-7 0,2 1 9 0,1-1 2 15,-2 0-5-15,2-2-2 0,-1 3-2 0,0-1 2 16,2 1-3-16,2-1 5 0,-3 1-7 0,1-2 5 0,3 1-4 15,0-1-2-15,-5-1 3 0,3 3 5 0,0-1-3 16,-2 1 2-16,3 0-2 0,-5-2-5 0,3 4 13 16,-2 0-5-16,1-2-2 0,1 1-1 0,-2-1 7 0,1 1-11 15,1-1 8-15,0 0 2 0,-1 1-7 0,2 0 2 16,-1 0 4-16,1-1 4 0,0 1-6 0,1-2 9 16,1 3-9-16,-2-2-6 0,2 0 3 0,1 1 2 0,-1-2 1 15,1 3-7-15,-3-3 3 0,2 3-4 0,-1 0 7 16,-1 2 1-16,1-2 1 0,-1 3 1 0,1-4-5 15,1 3 0-15,-3 0 3 0,1 1 3 0,0-1-5 0,1 1-1 16,-2-1 4-16,1 0-5 0,2 0-4 0,-2 3 6 16,0-3-5-16,2 1-4 0,-2 0 2 0,1 1 12 15,0-2-6-15,0 2 1 0,-1-2 6 0,3 2-4 0,-1-1 6 16,-1 0 0-16,-2 2 3 0,5-1-9 0,-4 3 0 16,2-1 0-16,-2 0 3 0,1 0 2 0,1 2-2 0,-3-1-5 15,2 1 2-15,1 1 2 0,-1-2 6 0,1 5 1 16,-2-3-9-16,2 0 0 0,0-1 0 0,1 3 0 15,-3-3 3-15,5 2-3 0,-2-3-5 0,2 1 1 16,0-2 4-16,0 2 3 0,1-2-3 0,0 1 9 0,1 0-7 16,1 2 7-16,0 0-5 0,0 0 7 0,0-2 2 15,0 5-6-15,0-3 6 0,0 1-1 0,0 0 4 16,0 1-4-16,0-1 7 0,0 2-5 0,1-1 3 0,-1 1-2 16,4-4-4-16,-3 3 2 0,1-3 5 0,-2 1-7 15,3-1 4-15,-1-2-4 0,2 1 0 0,0 0 1 16,0-2 1-16,-1 1 1 0,0 0-17 0,4-1 13 0,-2-1-7 15,1 1 1-15,1 0-4 0,-2 1-3 0,3-1 3 16,-3-2-4-16,3 1 11 0,0 2-2 0,-2-2-5 16,1-2 5-16,-1 1 1 0,0 1-1 0,0-1 4 0,1 1-4 15,-1-1 1-15,2 0-7 0,1 1 4 0,-2-3 0 16,3 4 0-16,-1-3 7 0,-1 0-5 0,-2-2 3 16,4 3-4-16,-3-1 8 0,1 0 1 0,0 0 6 0,0-1-2 15,1 0 1-15,0 1-3 0,-1-1 1 0,2-2 1 16,0 3 1-16,1-2-10 0,0 0-7 0,-1 0 4 15,-1 0 2-15,2 0-3 0,-1 0-2 0,-2-1 1 0,2 1-4 16,-2 1 5-16,4-1-1 0,-4-1 1 0,2 1-9 16,0 0 3-16,-2-1 1 0,4 0 4 0,-3 0-3 15,-1 0 1-15,2 0-2 0,-3 0-4 0,1-1 8 0,1-1 1 16,-1 2-1-16,2-1-14 0,-2 0 15 0,2-1-5 16,-3 2 6-16,2-1 1 0,0-1-11 0,0 1 5 0,0 1 3 15,-1-3 9-15,5 3-14 0,-5-1 5 16,3-2 2-16,1 3-5 0,-2-1 10 0,1-1-5 0,3 2-7 15,-3-2 5-15,5 0-1 0,-2 2 4 0,0-4-2 16,2 4-3-16,2-4-7 0,-2 3 11 0,2-1 3 16,1 1-13-16,-3-3 5 0,1 3 2 0,3-1-4 0,-1 0 4 15,-2 0 4-15,0-2-8 0,2 3 1 0,-3-1 6 16,1 0-4-16,1-1-12 0,-1 1 6 0,0-1 3 16,-1-1 2-16,3 0 0 0,-1-1 0 0,-1 1-3 0,-1-2 5 15,3 2 12-15,-5 0-10 0,4 0 2 0,0 0-7 16,-5-1-1-16,4 0 0 0,-1 0 2 0,2-1-3 15,-2 2 0-15,-1-3 1 0,0 3-3 0,0-2 4 0,3 0-1 16,-2-3 5-16,0 5 1 0,-2-3 0 0,2 1-7 16,-1-1 8-16,0-1 3 0,0 2-5 0,1-1-1 15,0 0 0-15,-2-1 4 0,0 1-4 0,2-1 6 0,-2 1-6 16,1 0-7-16,0-1 10 0,-2 2 1 0,1-1-4 16,1 0 1-16,-1-2-5 0,-2 1 2 0,0 1 4 0,2-2-3 15,-3 1 1-15,1-1-5 0,1 1 7 0,-2 0-10 16,3 0 9-16,-1-1 2 0,3-2-3 0,-5 1 3 15,4-1 1-15,2 1-1 0,-3-2-7 0,2-1 4 16,1-1-9-16,1-3 1 0,-1 4 4 0,1 0 1 0,-2-3-6 16,2-1-3-16,-2 1 10 0,2 0 2 0,-1 0 5 15,-2 2-12-15,0-2-3 0,2 1 3 0,-4 0 6 16,1 0-2-16,-5 0-7 0,4 2 4 0,-4-1 3 0,2-2 2 16,0 2 3-16,-3-1-8 0,0 0 3 0,0-3 7 0,1-1 2 15,-2 2-6-15,3-3 1 0,-1 2-1 0,-3-1 4 16,1-2-2-16,1 0-1 0,1 5-2 0,-1-5-1 15,-2 5 2-15,1-2 0 0,-3 2 1 0,2 1-1 16,1 2 9-16,-4-3-18 0,0 3 11 0,0-1-3 0,1 2 4 16,-1-2-6-16,2 1 4 0,-3 0-6 0,2-1-6 15,0 0 14-15,0 1-5 0,0 1-5 0,0-4-3 16,-1 1 7-16,2 0 2 0,1-1 1 0,-3 0 0 0,2 1-2 16,-1-1-2-16,0-3 7 0,1 5 0 0,-1-5-5 15,2 3-13-15,-3 1 5 0,1 0-1 0,0-1 1 16,-2 3 2-16,0 0-2 0,1 0 1 0,-1 1 4 15,-2 0 3-15,0 1 0 0,0-1 3 0,0 3 0 0,0-2-9 16,0 2 6-16,-2-1-8 0,0-2-2 0,1 1 7 16,-1-1 0-16,-1 3-6 0,0-4 0 0,-1 0 10 0,1 1-10 15,2-2 7-15,-5 3 0 0,3-3-4 0,-1 1 3 16,-1 1 4-16,2 0-1 0,0-1-1 0,-2 0 6 16,2 1-5-16,-1-1 3 0,-1 2 3 0,2-1-7 0,-1-1-4 15,1 1 8-15,-2 0-5 0,4-1 6 0,-2 0-3 16,1 1 1-16,-2-1-5 0,2 0 6 0,2-2 2 0,-2 3-9 15,2-1 3-15,-1 1 2 0,-1 0 3 0,2 0-4 16,0 2 5-16,-1 0-5 0,1 1 0 0,0 1 6 16,-2 0 4-16,0-1-18 0,-1 1 6 0,3 4 4 0,-3-4-7 0,1 1 6 15,1 2 1-15,-4-3-5 0,1 2-4 16,0-1 14-16,0 1-9 0,-1-3 2 0,0 3 3 16,0-1-7-16,0-1 2 0,-2 1 5 0,0 0-3 0,3 0-6 15,-3-1 6-15,1 3-4 0,-2-2 3 0,3 0 6 16,0 1-7-16,1-1-6 0,-1 1 8 0,-1 0 5 15,1 1-4-15,2-1-1 0,0 0-1 0,-2 1-1 0,2-1 4 16,-2 1 4-16,2-1-4 0,-3 0-9 0,2 2 11 16,0-1-3-16,0-1-1 0,0 1-3 0,0 0 5 0,3-1-4 15,-2 2 2-15,-2-2 2 0,4-1-6 0,-3 3 4 0,4-2-3 16,-1 2 5-16,-1 0-10 0,2-1 3 16,-1 1-13-16,-1 0-4 0,0-2-18 0,2 5-11 0,-3-3-7 15,3 2-35-15,-1-2-14 0,1 0-31 0,-2 0-19 16,0 0-21-16,-1 3-25 0,-1-1-44 0,1 1-51 0,-4 1-46 15</inkml:trace>
  <inkml:trace contextRef="#ctx0" brushRef="#br0" timeOffset="67732.0324">18575 9344 507 0,'-8'0'8'0,"-1"-5"17"0,3 5 17 16,-1 0 19-16,-2-3 12 0,0 3 14 0,0 0 15 15,0 0 21-15,1 0 2 0,-1 0 6 0,2 0 5 0,1 3-11 16,-2-3 4-16,2 0-2 0,-1 0-8 0,4 0-7 16,-2 0-1-16,2 0-15 0,-2 0-16 0,3 3 2 0,0-3-8 15,0 2-10-15,-1-2-5 0,3 0-5 0,-1 0-8 16,1 2-8-16,0-1-4 0,0-2-12 0,0 2-6 16,0-1-5-16,0 1-1 0,1-1-4 0,2 0-7 15,-1 0 4-15,0 0-5 0,2 1 11 0,1 1-1 0,3 1 17 16,1-1-1-16,7 3 15 0,3-1-3 0,5-1-3 15,4 2 12-15,7 0-10 0,4-1 0 0,-1-1-15 16,5 0-2-16,1-1-20 0,-1-2 10 0,3 3 0 0,-5-2-11 16,-1 2-1-16,-4-1 3 0,-2-1-2 0,-4 1 1 15,-3 0-1-15,-3 0 6 0,-5-1 2 0,-3-1-4 0,-2 0 3 16,-6 0 0-16,-1 0 13 0,-6 0-5 0,4 0 7 16,-5 0-2-16,0 0 6 0,-5 0 2 0,4 0 1 15,-2 0-8-15,-4-1-5 0,-1 0 4 0,-3-2-6 16,-5 3-8-16,-3 0-6 0,-3-2 3 0,-7 1-3 0,-4 1 7 15,-3 0-4-15,-3 1-3 0,-3-1 3 0,0 2 2 16,1-2 1-16,1 0-2 0,-1 0 4 0,5 2-3 0,3 0-1 16,1-2-1-16,4 0 3 0,4 0 0 0,5 1-6 15,1-1 3-15,6 0-1 0,1-1-6 0,4 1 1 16,3 0 8-16,2 0-7 0,0-1-1 0,2 1-3 0,2 0-8 16,0 0 0-16,-1 0 1 0,2 1 5 0,1 0-4 15,1-1 6-15,5 3 4 0,5-3 4 0,2 1 4 0,4-1 1 16,6 3-1-16,4-3-4 0,7 2 7 0,0-1-6 15,3 1-6-15,1-2 3 0,3 0 0 0,-4 2 1 16,2-1 5-16,-4-1-1 0,-4 0-9 0,-2 0 3 0,-6 0 2 16,0 0 1-16,-8 0-4 0,-2-1 5 0,-4 1 3 15,-7 1 7-15,1-2 5 0,-6 1 4 0,-1 0 4 16,-1-2 2-16,-3 2-4 0,0-2-5 0,-4-1-9 0,-5 0 1 16,0 2-8-16,-5-4 5 0,-4 2-13 0,-8 0 0 0,-2-2 11 15,-6 4-4-15,0-3 10 0,-6 0-6 16,1 2 2-16,-2 1-13 0,1 0 16 0,3 0-8 0,2-1-3 15,4 0 3-15,4 3-9 0,2-2 5 0,2 1 0 16,10-3 2-16,-2 3-7 0,6 0 7 0,2 0-2 16,3 0-1-16,3 0-4 0,4 0-14 0,1 0 1 0,1 3 3 15,3-3 6-15,0 1-6 0,6 0 5 0,2-1-3 16,6 2 14-16,1-1 11 0,8-1-5 0,4 0 0 16,10 0-4-16,0 0 5 0,10 1-5 0,-2-2 5 0,5 1-15 15,-1 1-1-15,0 0 6 0,-1 1 4 0,-2 1-4 16,-4-1-6-16,-2 1 5 0,-2-2 1 0,-7 4 13 0,-2-5-3 15,-5 1-1-15,-3-1-7 0,-3 0 4 0,-6 0 3 16,-3-1-6-16,-5 1 12 0,-3-2-6 0,-4 2 5 16,-1-3-4-16,-3 3-1 0,-2-1 4 0,-1-2-3 0,-7 0 4 15,1 1-24-15,-6-1 4 0,-2-1 0 0,-6 3 6 16,-2-3 6-16,-5 4-8 0,-5-2 3 0,-2 1 5 16,-2-1 7-16,-4 2-1 0,0 0-2 0,-1 0-2 0,-3 0-4 15,0 0 4-15,0 0-1 0,-1 2-5 0,2 0 4 16,3-1-3-16,2-1-2 0,4 4 4 0,5-3-1 15,5 3 0-15,7-4 1 0,2 1-1 0,10-1-2 0,3 0-4 16,2 2 3-16,4-4-7 0,-1 2 5 0,6 0-4 16,-1 0 2-16,2 0-3 0,1 0 1 0,2 0 8 15,1 2 0-15,7-2 2 0,3 3-1 0,5-3 2 0,4 1-3 16,6 0-2-16,6-1 4 0,3 0-7 0,2 0-2 16,5 0 1-16,-1 0-8 0,2 0-1 0,2 0 1 15,-1 3 5-15,0-2-4 0,-3-1 2 0,-1 5 2 0,-5-5-1 16,-4 1 10-16,-5 1 7 0,-1-2-5 0,-5 0-1 15,-5 0 2-15,-8 0 3 0,-3 0 0 0,0 0 3 0,-4-2 0 16,-6 2-1-16,2 0 2 0,-4-1 5 0,-2-1-3 16,-1-1-4-16,-2 2-5 0,-5-2-5 0,0 0-11 15,-6 1-7-15,-3-1 5 0,-5-1-1 0,-2 3 2 0,-6 0 5 16,-3 1 6-16,-5-3 3 0,-2 3 5 0,0 0 4 16,-2 0-3-16,0 0-3 0,0 0 3 0,5 0 0 0,-1 0-5 15,8 0 4-15,1 0-1 0,6 0 2 16,3 0-9-16,3 0 9 0,2 3-6 0,7-3-4 0,3 0 8 15,0 1-8-15,2-1 1 0,3 1-9 0,3-1-13 16,-2 0-34-16,2 0-37 0,0 2-41 0,-1-2-52 0,2 2-34 16,-1-1-51-16,2-1-45 0</inkml:trace>
  <inkml:trace contextRef="#ctx0" brushRef="#br0" timeOffset="70255.0534">20063 9406 864 0,'1'1'7'0,"-1"-2"12"0,2 0 11 16,-2 0 5-16,0 2 1 0,2 0 12 0,-2 0 10 15,0-1 11-15,0 0 13 0,0 0 11 0,1 0-7 0,-1 3 1 16,0-3 4-16,2 1-9 0,-1-1-19 0,-1 0-4 15,2 0-18-15,1 3-12 0,-1-3 12 0,2 2-2 16,-1-1 9-16,5 1 3 0,-1 1 27 0,2-1-1 0,2 0 14 16,4 0 3-16,0 1-10 0,6 0 0 0,-2-1-2 15,4-2 1-15,1 0-14 0,0 2 1 0,3-1-13 0,1-2-8 16,-1 2-4-16,2-1 3 0,1 0-4 0,-2 0-4 16,2 0-2-16,0 0-12 0,0 0 3 0,3 1-4 15,-3-1-2-15,2 0-4 0,0 0-8 0,-1 0-4 0,-1 0-2 16,2 3 6-16,0-3-6 0,-1 0-5 0,-1 0-2 15,4 0-1-15,-3 0 4 0,2 0 1 0,-2 0-2 16,1 0 0-16,0-3 6 0,-1 3 1 0,1-1-4 16,1 1 3-16,1 0-2 0,-1 1-2 0,2-1 3 0,0 0-2 15,-4 3-8-15,7-3 11 0,-7 2-3 0,4 0-4 16,-2-1-1-16,1 1 1 0,-4-1-1 0,1 0 1 0,-1-1-4 16,-3 1-1-16,3-1 1 0,-3 0 2 0,1 0 3 15,-2 2-5-15,-1-1 2 0,2 0 0 0,-2 0 5 16,4-1-4-16,-1 2 4 0,-1-2-2 0,1 2-3 0,-1 0 10 15,3 1-1-15,-1-2-1 0,1 0 1 0,-2 2-4 16,1-3 7-16,-1 4-4 0,3-3 2 0,-1 3-11 0,-2-3 4 16,0 3 4-16,1-1-4 0,2-1 0 0,-2 1 4 15,-1-3 0-15,2 3-7 0,0-1 13 0,-1 2-10 16,-1-1 4-16,1-3 2 0,-3 2-1 0,0 0-11 0,-2-1 3 16,1 2 9-16,-2-2-3 0,1-1 11 0,0 0-6 15,-3 3 1-15,1-3 4 0,0 0 9 0,-3 3 1 16,0-3-2-16,-1 2-2 0,0-2-2 0,-2 0-1 15,-2 0 4-15,2-2-1 0,-5-1-3 0,-1 3-6 0,0 0 6 16,-2 0-4-16,-1 0-2 0,-2 0-2 0,0-3-3 16,-1 3 3-16,-1 0 0 0,-1 0-4 0,-1-1-35 15,-1-2-52-15,0 2-70 0,0-3-89 0,-1-1-117 16</inkml:trace>
  <inkml:trace contextRef="#ctx0" brushRef="#br0" timeOffset="70826.7954">23551 7844 1089 0,'-5'-8'3'0,"-1"4"23"16,3-1 13-16,0-2 8 0,-2 2-1 0,2 1 2 16,-2 0 7-16,2 0 24 0,0 4 6 0,-2-3-15 0,2 0-6 15,2 1 3-15,-4 2 2 0,0-2-3 0,-2 2-9 16,1 2-17-16,0-2-8 0,-3 2-3 0,0-1-5 15,-3 3-7-15,2 0 5 0,-2 0 12 0,-2 1 11 0,-1 0 2 16,-4-1-1-16,2 4 4 0,-4 1-1 0,-1 0 6 16,0 2-5-16,-2-2-11 0,-1 3-6 0,-2 1-7 15,2 2 5-15,-2-1-3 0,0-2-1 0,-1 2-9 0,4 1 2 16,2-1 1-16,0 1 0 0,2-2-5 0,3 0-3 16,2-1-1-16,2 1-5 0,3-4-5 0,0 1-1 15,2-2 8-15,1-2-10 0,2 0 4 0,1 0 0 16,-1-1-8-16,0 0-23 0,1-2-38 0,0 1-56 15,0 0-85-15,-3 0-94 0</inkml:trace>
  <inkml:trace contextRef="#ctx0" brushRef="#br0" timeOffset="71158.2959">22784 7916 1908 0,'4'-5'9'0,"-3"1"32"16,-1 2 12-16,3-4-1 0,-3 4-2 0,-1 2 5 16,-1 0 2-16,2 2-5 0,-1-2-7 0,1 4-32 0,-4 0-16 15,-1 0 3-15,-4 6 0 0,-2 0 2 0,-3 6-1 16,-2 2-1-16,-4 3 2 0,-1 7-1 0,0-2 5 16,1 3-1-16,1 0 5 0,7 0-10 0,-1-3-4 15,4-3 8-15,4-4-5 0,1-3 1 0,6 1 0 16,-2-6 3-16,2-2-3 0,-1 0 10 0,6-1 6 0,-1-1 3 15,0-2 6-15,2 0 6 0,3-1 2 0,3-1-4 16,2-1 6-16,3 0-8 0,3-1 0 0,-3-4-6 16,5 2 0-16,1-3-3 0,0 0-8 0,-3-1 0 15,1-2-4-15,1 0 1 0,-2 0-10 0,-5-1 0 16,5 0-22-16,-5-1-27 0,-1 2-35 0,-2-2-41 0,-2 1-54 16,-3 0-52-16,0 2-58 0</inkml:trace>
  <inkml:trace contextRef="#ctx0" brushRef="#br0" timeOffset="85288.0854">18814 10943 123 0,'-12'-1'3'0,"4"-2"0"16,-2 0-4-16,-1 2-1 0,2 0 5 0,-1 0-2 0,-2-1-1 15,2 4 0-15,-1-1-6 0,-2-2 10 0,0 2 11 16,1-1 2-16,-1 1 2 0,2 0-1 0,-1 1 3 16,-1-1 9-16,-1-1-2 0,3 3-7 0,-2-2-11 0,0 2 1 15,4-2-6-15,-4 0 5 0,4-1-7 0,-3 0-12 16,3 3 8-16,5-2-1 0,-3 0 1 0,2 0-2 15,2 0-1-15,-2-1-2 0,4 0 3 0,-1 0 6 0,-1 2-4 16,0-2-2-16,0 0 7 0,0 0 1 0,-4 0 11 16,2 1 1-16,1-1 11 0,-7 0 4 0,3 0 5 0,0 2 6 15,-3-2 7-15,1 2 8 0,1 0 0 0,-4-2 0 16,5 1 0-16,-1 1 2 0,-5-1 9 0,3 0 6 0,2 1 1 16,-3-1 1-16,4-1-3 0,-2 0 10 0,3 3-7 15,1-2 5-15,1 0-5 0,-2-1 2 0,-1 3 2 16,2-3-7-16,0 1 1 0,-1 1 4 0,3-2-2 0,-3 1-2 15,1 0-2-15,0 0 0 0,3-1-9 0,-1 3-1 16,1-3-5-16,2 0-15 0,1 0 1 0,0 0-7 16,0 0-9-16,0 0-18 0,0 0-1 0,0 0-5 0,1 3-1 15,2-3 0-15,-3 0 1 0,4 0 1 0,0 2 9 16,1 0 14-16,3-1 7 0,1 2 1 0,4-2 7 0,4 1 1 16,5 0-1-16,5-1-2 0,3 2-6 0,7-3-4 15,-1 0-10-15,6 0 2 0,3 0-10 0,1 0-2 16,1-3-4-16,4 3 4 0,-4-1-7 0,2 0-5 15,-3 0-1-15,-2-1 1 0,-2 2-4 0,-4 0 5 0,-5 0-3 16,-1 0-1-16,-6 0 5 0,-2 0-1 0,-5 0-3 16,-6 0 5-16,1 0 2 0,-6 0 1 0,-2-1 1 0,-3-2-3 15,-1 3 3-15,0 0 7 0,-2 0 3 0,-2 0-4 16,-1-1 0-16,-1-1-3 0,0 2 0 0,-4 0 5 0,-2-2-7 16,-2-1-4-16,-6 3 2 0,-3-3-4 0,-4 2 2 15,-3-1-4-15,-5 2 7 0,-2-2-8 0,-4 2 1 16,-4 0-4-16,0 0 11 0,-3 2-2 0,2-2-7 15,0 1 1-15,4 0-6 0,-1 0 5 0,5 0-1 0,3-1 4 16,4 2-8-16,4-2-1 0,4 0 11 0,6 0-4 16,2 0 1-16,0 0 1 0,7 0 0 0,1 0 1 0,0 0-4 15,4 0 2-15,1 0-13 0,1 0 3 0,-1 0 2 16,4 3-1-16,-3-3-3 0,6 0-3 0,-3 1 2 16,5-2 7-16,3 1 1 0,3 0 6 0,5 1 4 0,3-2-1 15,6 1 2-15,4-3-2 0,3 3 0 0,8 0 3 16,-1-3 0-16,8 1-2 0,-4-1-7 0,5 2 0 15,-1-2 5-15,-5 1-1 0,-1-1-2 0,-3 3-5 0,-6-3 1 16,-3 2 1-16,-7 0 1 0,-6-1-3 0,-2 1 4 16,-6 0 1-16,-6-2 5 0,-1 3 5 0,-3 0 8 0,-2 0-9 15,-2-2 5-15,-3-1 5 0,1 3-10 0,-4-3 1 0,-3-1-7 16,0 2-7-16,-7-1-4 0,1-1 12 16,-5 1-3-16,-5 1 0 0,-1-1-1 0,-6 2 1 0,-1 0-4 15,-4 1 15-15,-4-1-7 0,1 1-7 0,-2 1-1 16,1-1-2-16,-3 2 6 0,6-2-2 0,2 3 4 15,3-1-9-15,2 1 0 0,5-3 1 0,6 3-3 0,1-2 5 16,9-1-6-16,0 4 0 0,2-4 1 0,3 1-11 16,6 2-4-16,-1-1 2 0,2 0-2 0,3-2-8 0,0 2-2 15,2 1 7-15,2-3-8 0,5 2 8 0,-1-1 8 16,8 0 2-16,-1-1 1 0,4 1 4 0,4-2 8 16,5 0-8-16,0 1 11 0,4-1-2 0,2-1 0 0,0 0-3 15,3-1 4-15,-1 3-1 0,2-3 1 0,-4 2-1 16,1-2-2-16,-5 2 2 0,0 1-3 0,-3-1 5 15,-5 1-4-15,-3 0 2 0,-6-3-1 0,0 3 1 16,-6 0 5-16,-4 0 2 0,-3 0 2 0,0-1 0 0,-6 2 3 16,3-1 1-16,-1 0 0 0,-3-1 3 0,1 1-7 15,0-2-13-15,-2 1 3 0,2 1-14 0,0-1-5 0,-6-1-15 16,-1 2-10-16,0 0-14 0,0 2-24 0,-3-2-12 16,0 1-37-16,-3-1-29 0,2 4-36 0,-2-1-29 0,2-2-33 15</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1:38:02.422"/>
    </inkml:context>
    <inkml:brush xml:id="br0">
      <inkml:brushProperty name="width" value="0.05292" units="cm"/>
      <inkml:brushProperty name="height" value="0.05292" units="cm"/>
      <inkml:brushProperty name="color" value="#FF0000"/>
    </inkml:brush>
  </inkml:definitions>
  <inkml:trace contextRef="#ctx0" brushRef="#br0">6501 6941 2438 0,'-2'-6'11'0,"-1"-2"18"0,0 1 16 0,1-2 12 0,1 1 5 15,-3 3 0-15,1 0-1 0,-1 2 2 0,1 2-3 16,3 0-16-16,-2 1-9 0,2 0-8 0,0 0-5 16,-2 1-6-16,4-1 5 0,-2 1 7 0,0-1 8 0,2 0-1 15,-2-1-1-15,1 2-2 0,1-1-1 0,-2 0 10 16,0 0-7-16,0 0-5 0,4 0-13 0,-4 0-5 0,0 0-10 16,0 0-1-16,0 2 5 0,0-1-10 0,0 1-1 15,0-2 0-15,0 3-4 0,0-1 1 0,0 1 3 0,-3 1-2 16,3 1-3-16,0 2 5 0,0 2 8 0,3 1-13 15,-3 1 6-15,2 1-4 0,1 1 6 0,-1-2-3 16,2-1 4-16,-2-1-3 0,1-2-1 0,0-2 11 16,1 0-10-16,-1-2 13 0,0-3-5 0,0 0 8 0,0 0 0 15,-1 0 4-15,4 0 13 0,0-3-3 0,5-2 14 16,2-1-11-16,4-5 8 0,4 3-2 0,4-5-4 0,4-4 1 16,1-1-16-16,3-1 4 0,0-2-5 0,1-1 0 15,2-2-3-15,-3-1-1 0,3 0-1 0,-4 0-1 16,1-1 10-16,-1-2-15 0,-2 4-4 0,0 1 7 15,-5 3-6-15,2 0 3 0,-8 3-6 0,0 5 6 0,-5 0-8 16,0 4 4-16,-4-1 9 0,-5 4-7 0,2 2 1 16,-2-1-7-16,-3 2 3 0,-1-1-12 0,1 3-14 15,-1-2-24-15,1 2-43 0,-2 0-46 0,2 0-64 0,-1 0-71 16,1 0-80-16</inkml:trace>
  <inkml:trace contextRef="#ctx0" brushRef="#br0" timeOffset="1105.9089">5696 8552 2300 0,'2'-12'4'0,"-2"0"10"0,0 3 10 0,0-3 12 15,0 2 3-15,0 3-1 0,-2-1-4 0,0 3 11 16,1 1 16-16,1 1 8 0,-3 1-4 0,3 2-4 0,0 0-4 15,-3 0-2-15,3 0 6 0,0 2-18 0,2-2-16 0,-4 0-20 16,4 0-5-16,-4 2-10 0,4-1-2 16,-1 1-1-16,-1 1-2 0,0-3 8 0,0 4-4 0,0-1-1 15,0 0 1-15,4 3-2 0,-2-1 11 0,0 3-3 16,-1-4 3-16,1 7-3 0,1-2 3 0,0 0 5 16,-1 3-5-16,-1-3 3 0,3 0-3 0,-3-2 3 0,1 0-3 15,0-2 9-15,2-2-2 0,-4-1 7 0,3 0 13 16,-1-2 3-16,1 1 10 0,0-2 3 0,-1-1 2 0,3 2 3 15,-2-2 3-15,2 0-8 0,0 1-3 0,2-2-1 16,1-1-8-16,2-1 9 0,2 0-1 0,-1 0-12 16,3-1-2-16,-1-2 5 0,0 0-4 0,1 3-3 0,-1-4 6 15,2 2-7-15,-2-2 6 0,3 1 7 0,-2-2 0 16,2-1-3-16,-2 0-1 0,3-1-4 0,-2 2-5 0,2-3-7 16,-1 0-2-16,0 3-3 0,-2-2-9 15,0 2 3-15,-1 1-3 0,-1-1 7 0,-2 3-9 0,-1-1 6 16,-1 4-7-16,-2-1-5 0,1 2 7 0,-2-1-1 15,-2 2-1-15,2-1-8 0,-5 2-7 0,4-1-19 16,-2 1-12-16,-2 1-35 0,0-1-30 0,1 1-37 0,1 1-34 16,-1-1-35-16,1 2-41 0,-2 0-34 0,3 1-52 15,0 1-20-15</inkml:trace>
  <inkml:trace contextRef="#ctx0" brushRef="#br0" timeOffset="2688.6565">5216 10264 2175 0,'0'-4'-3'0,"-2"0"8"15,0-1 11-15,2-2 7 0,-1 2 5 0,-3 1 4 16,2 3 9-16,2-2 23 0,-2 2 27 0,2-2 13 16,-1 3 2-16,1 0 0 0,0 0-3 0,-2 0-4 15,2 3-2-15,0-2-24 0,0-1-25 0,-2 1-22 0,2-1-9 16,0 2-9-16,0-1-5 0,2-1 6 0,-2 0-13 16,0 2 7-16,0 0-8 0,0 1 5 0,0-1 0 15,0 1 3-15,0 0 2 0,2 0 1 0,-2 0 9 0,0 2-2 16,3-1 7-16,-3 1 0 0,0-2-1 15,2 4 2-15,0-4-1 0,-2 2-4 0,3-1-5 0,-1 0-2 16,-2-1-1-16,3 0 1 0,-1 1 2 0,-1-1-3 0,3 0 10 16,-3-1-11-16,1 1 1 0,1-2 5 0,-1 2 2 15,1-1 0-15,1 0-1 0,-2-1-1 0,1 1 9 16,-1 0 5-16,1-1 1 0,0 2 4 0,-1-2-6 16,1-1 6-16,0 1-5 0,-1-1 11 0,-1-1-6 0,1 1 11 15,2-1 10-15,-2-2 3 0,1 2 11 0,2-1-3 16,0-1 12-16,3-5-8 0,2 1-13 0,2-6-6 15,2 1-12-15,3-5-3 0,4 0-9 0,-2-3-11 0,5-3-11 16,1 0-5-16,0-2 2 0,0 0-1 0,-1 0 1 16,2 0-4-16,-3 0-4 0,1 5 6 0,-2-1 2 15,-3 4 2-15,0 4-1 0,-6 0-1 0,1 4 4 0,-3 0-8 16,-3 2 8-16,1 0-6 0,-4 2 0 0,0 5 4 16,-1-4-2-16,1 1-23 0,0 2-8 0,-1 0-12 15,0 0-13-15,-1 1-22 0,0-2-27 0,-1 4-25 0,-2-2-34 16,1 0-20-16,1 1-49 0,-2-1-32 0,0 1-45 15,2 0-43-15,-1 2-34 0</inkml:trace>
  <inkml:trace contextRef="#ctx0" brushRef="#br0" timeOffset="4651.7323">4535 11858 1380 0,'0'-7'2'16,"-2"2"2"-16,2-1 7 0,2 0 1 0,-2 1 1 16,-2 1 3-16,4-1 10 0,-2-1 18 0,0 2 11 15,0-1 10-15,1 2 13 0,2 1 13 0,-3-1 7 0,1 3 3 16,-1-3-12-16,0 2-18 0,2 1-5 0,-2 1-12 16,0 1-23-16,0-1-13 0,0-1-11 0,0 0-1 15,2 3 7-15,-1-2 11 0,1 0 1 0,-2 2 10 16,3 1 7-16,0 4 1 0,1-3 11 0,-1 4 3 0,2 1-3 15,-2 0-7-15,3 6 0 0,-1-3 5 0,-2 3-4 16,2-3 12-16,-1 2 0 0,0-1 2 0,-1 2 1 16,1-3-7-16,-2-4-1 0,1 2-11 0,-1-2 6 0,-1-1-13 15,1-2-3-15,-2 0-13 0,3-4-1 0,-1-1 13 16,-2 1-8-16,3-1 13 0,0-1 13 0,-1 0 10 16,1-1 14-16,3-2 16 0,-1-3 9 0,3 2-1 15,3-4 9-15,0-3-15 0,2-2-15 0,4-3-17 0,2-3-12 16,3-1-16-16,3-3-6 0,0 0-15 0,2-2-2 15,2 1-3-15,-1 2 0 0,-2 3 2 0,-3 1-4 16,-2 2 2-16,-4 4-2 0,-1 3-2 0,-6 1 0 16,-1 4 4-16,-6 3-4 0,0-2 6 0,-1 3-13 0,-1 0 3 15,-2 0-21-15,4 0-17 0,-6 2-26 0,3-2-26 16,0 0-26-16,0 1-34 0,0 0-21 0,0 0-33 16,0 1-25-16,0-1-25 0,3-1-36 0,0 0-39 0,0 3-46 15</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1:38:38.599"/>
    </inkml:context>
    <inkml:brush xml:id="br0">
      <inkml:brushProperty name="width" value="0.05292" units="cm"/>
      <inkml:brushProperty name="height" value="0.05292" units="cm"/>
      <inkml:brushProperty name="color" value="#FF0000"/>
    </inkml:brush>
  </inkml:definitions>
  <inkml:trace contextRef="#ctx0" brushRef="#br0">9687 6672 2740 0,'0'-4'9'0,"0"1"11"16,-1 1 9-16,4 0-8 0,-3 2 9 0,-2 0-5 15,1-3 3-15,1 3-4 0,0 0-6 0,0 3-12 16,0-3-10-16,0 0 11 0,0 2-11 0,0-2 5 16,0 0-2-16,0 2 2 0,1-2-7 0,-1 2-3 0,0-1 3 15,0-1-7-15,2 2 5 0,0-2-4 0,-2 3 5 16,0-1-2-16,3 2 3 0,-2-1 3 0,4 6 1 15,-4-1 8-15,1-1-10 0,1 2 1 0,2 3-5 16,0-3 11-16,-4 2 0 0,4-1-3 0,-2 0 3 0,3-3-6 16,-2 4 5-16,-1-3 2 0,2-1-2 0,-2-1-5 15,-2 0-6-15,3-3 9 0,-1 2-6 0,-1-1 3 16,2 0 3-16,-1-3-2 0,0 1 10 0,0-1-4 0,1 1 8 16,0 0 6-16,3-1 11 0,-2-1 15 0,4 0 12 15,-1-2 5-15,2-1 6 0,3 0 3 0,4-2 4 16,0-2-8-16,3 0 1 0,3-3-14 0,3-2-8 0,4-2 4 15,1 1-3-15,2-5-2 0,0-1 2 0,3-1 1 16,2-2-9-16,-3 1 5 0,0 0-12 0,0 0 0 0,-2 0-17 16,-2 1 2-16,-1 3-3 0,-3 2-5 0,-2 1-4 15,-3 2-8-15,-2-2 8 0,-1 4-6 0,-2 0 7 16,-3 1-8-16,0 1-4 0,-1 0 5 0,-3 1 4 16,-1 2-5-16,-1 1-5 0,-3 0-20 0,-1 1-21 0,1 3-21 15,-2-1-40-15,-3-1-39 0,5 2-50 0,-2 0-53 16,-3 0-47-16,3 0-56 0,-1 1-71 0</inkml:trace>
  <inkml:trace contextRef="#ctx0" brushRef="#br0" timeOffset="1944.8825">14820 7870 2460 0,'0'0'24'0,"-3"0"29"0,-1 0 24 0,6 0 3 16,-4 0 5-16,2 0-5 0,0 3-3 0,-1-2 0 0,1 0-25 15,0 0-26-15,0 0-26 0,0 0-6 0,0-1-8 16,0 0 6-16,1 0 4 0,-1 0-8 0,4 3 7 0,-1-2 2 16,5-1 6-16,4 3 11 0,3-1 15 0,3-2 4 15,6 5 7-15,6-3 1 0,2-1-4 0,6-1-2 0,3 0-5 16,5 0-10-16,0-2-6 0,6 1-10 0,0-1-10 16,0-1 14-16,0 3-7 0,0-2-1 0,-1 2 0 15,-7-3 7-15,0 3-7 0,-6-1 4 0,-4-2 1 0,-6 3-7 16,-5-1 10-16,-6-1-2 0,-5 1 2 0,-4 1 0 15,-3-1 3-15,-4 1 9 0,-1 0 17 0,0 0 7 16,-1-3-9-16,-4 3 3 0,-1 0-2 0,-7 0-6 16,-1 0-7-16,-7 3-5 0,-2-3-16 0,-9 3-6 0,-4-1 3 15,-2 2-1-15,-3 0 2 0,0 0 5 0,-1-2 5 16,2 1-10-16,-3 1 12 0,5-1-2 0,1-2 0 0,0 3-1 16,2-3 6-16,-2 2-4 0,6-3 7 15,-1 3 6-15,4-3 0 0,1 0-2 0,2 2 1 0,4-2-4 0,3 0 2 16,6 2-5-16,-1-1-8 0,7-1-6 0,3 3-15 15,1-2 0-15,0-1-2 0,2 1 3 0,4-1-6 16,0 3 7-16,3-2 1 0,4 2 8 0,-2-1 9 16,6 1 4-16,4 1 8 0,6-4 1 0,2 0-1 0,3 0 2 15,8-4 0-15,1 2-11 0,8-1-2 0,3 0 2 16,2-1-12-16,1 2 7 0,3-2-5 0,-2 2-6 16,-1 0 2-16,-2-1 9 0,-5 3-2 0,-5-1-3 0,-8-2 9 15,-5 3-6-15,-7 0 5 0,-5 0 2 0,-6 0-7 16,-1 0 5-16,-8-2 0 0,1 1-6 0,-1 2 8 15,-2-1-7-15,-1-1-3 0,-4 2-2 0,2-1 2 0,-1 0-11 16,-5 2-4-16,-2-2-7 0,0 0-14 0,-2 3-3 16,-2-2-8-16,-2 2-24 0,3-3-38 0,0 2-24 0,0 1-46 15,2-3-50-15,1 3-58 0,2-2-71 0,2 0-87 16</inkml:trace>
  <inkml:trace contextRef="#ctx0" brushRef="#br0" timeOffset="7161.112">6970 9411 2991 0,'0'-1'3'0,"0"2"4"0,0-2 11 0,3-3 0 16,-4 3 4-16,-1 0-7 0,0 1 0 0,0-2-3 0,2 2 0 16,0 0 2-16,0 0-3 0,0 0 1 0,0 0-4 15,0 0 10-15,2 0-4 0,2 0 2 0,0 2 7 16,4-4 1-16,4 2-1 0,2 0-2 0,6 0 14 0,3 0-4 16,2 0 11-16,8-2-2 0,2 1-1 0,1-1-3 0,2-1-5 15,3 3 4-15,5-1-8 0,-2-2 3 16,5 2-1-16,2 0 6 0,3 0-5 0,2 1-6 0,3 1-3 15,1 0 1-15,3 0-7 0,-1 3-5 0,0-1-7 16,-2 0 0-16,-2 1-5 0,-1-1 4 0,-4 1 4 16,-3 1-7-16,-1-2 2 0,-8 2 4 0,0-3 3 0,-5 1-6 15,-4-1 6-15,-2 1-3 0,-5-2-7 0,-7 0 4 16,-1 1 4-16,-3-1-1 0,-3 0-2 0,-11-1 13 16,14 3-1-1,-14-3-28 16,0 0-30-31,0 0-36 0,0 0-31 16,0 0-60-16,0 0-65 0,0 0-70 0,0 0-86 16</inkml:trace>
  <inkml:trace contextRef="#ctx0" brushRef="#br0" timeOffset="7778.6839">10908 9480 1919 0,'-2'-3'29'0,"1"3"28"15,-1 0 27-15,2-2 25 0,0 1 16 0,-3-1 7 16,3 2 10-16,-2 0 7 0,2 0-25 0,-1 2-18 16,1-1-26-16,0 0-21 0,0 0-16 0,1-1-8 0,1 0-12 15,-1 3-2-15,3-2-8 0,2 0-4 0,8 2 3 0,-1-2 0 16,6-1 2-16,6 3-1 0,6 1 1 0,7-3-7 15,5 3 6-15,9-1-1 0,5 0-7 0,3 1-5 16,4-1 0-16,-1 1-2 0,3-1 7 0,2 2 0 16,-2-1-4-16,-1 1-1 0,2-2 3 0,-6 0 0 15,3-1-1-15,-4 1 4 0,-3-2-8 0,-5 2 7 0,-6-3 1 16,-4 0-4-16,-7 0-4 0,-5 2 7 0,-8-2 1 16,-4-2 1-16,-5 2 10 0,-4 0-7 0,-3-3 0 15,-4 3 8-15,1 0 14 0,-3 0-7 0,0 0 5 0,-3 0-7 16,3-1-23-16,-2 1-18 0,0 0-30 15,-1-3-44-15,-2 3-40 0,0-2-37 0,0-1-59 0,0 3-55 16,-3 0-50-16,-2-3-46 0</inkml:trace>
  <inkml:trace contextRef="#ctx0" brushRef="#br0" timeOffset="9328.5378">17008 9480 2507 0,'-5'0'16'0,"1"0"25"0,0 0 19 16,4-6 11-16,-2 4 2 0,0 2 1 0,1 0-1 15,-1 0 2-15,2 0-6 0,-1 0-4 0,1 2-8 16,0-1-3-16,0-1 3 0,0 0-9 0,1 0 9 0,-1 1-4 16,0-1-10-16,2 0-24 0,-1 0-10 0,3 1-7 15,0 2-1-15,1-3 33 0,6 2-2 0,2 2 12 16,6-4 14-16,5 5 4 0,4-2 6 0,10 0 1 0,5-1-5 16,3 3-24-16,6-3-4 0,5 1-13 0,-1-1-12 15,4 1-3-15,4 1-4 0,1-1-1 0,1 1 7 16,2-1-7-16,0 0 2 0,0 1 4 0,3-4-5 0,2 5-4 15,-1-5 0-15,-2 0-1 0,-1-2-1 0,-1 2 7 16,-1-3-10-16,-1 1 2 0,2 0 5 0,-3-3 4 16,-2 2 1-16,0-2 6 0,-1 1-13 0,-2 0-3 0,0-2 7 15,-3 1 0-15,0 0-11 0,-1 2 1 0,-3-2 2 16,1 1-6-16,-1-1 9 0,-2 4 6 0,1-1-5 16,0 0-4-16,-4 2 8 0,3 0-3 0,-4 0 1 15,-3 0-4-15,0 0-1 0,-3 0-5 0,-2 2 5 16,-5-1 0-16,-2 0 7 0,-4-2-2 0,-1 2-9 0,-3-1 6 15,-4 0 4-15,0 0 5 0,-3 1-1 0,-3-1-6 16,2 3-6-16,-2-2 4 0,2 0 7 0,-3-1 1 16,2 3-7-16,0-2-8 0,0-1 5 0,0 3 4 15,-3-3-1-15,1 2 3 0,-2 1 1 0,1-3-1 0,-2 0-1 16,-2 3 1-16,1-3 0 0,-2-3 4 0,-2 6-7 16,-1-3 6-16,0 0 1 0,-3 0-4 0,1-3 4 15,0 3 9-15,-2-1 1 0,0 1-5 0,0-2 22 0,-4 3-2 16,4-2 2-16,-3 1-3 0,1-2 1 0,-1-1-8 15,-2-1-13-15,-3 2 3 0,-1-2-21 0,0 0-6 16,-8 1-6-16,-1-1 4 0,-8 1-7 0,0-1-8 16,-4 3-3-16,-5-3-10 0,-3 4-7 0,-5-1-12 15,-3-1-8-15,1 0-13 0,-5 4 3 0,-7-1-1 0,4 0 3 16,-2 0 6-16,0 1 14 0,0 0 17 0,2-2 0 16,-3 1 14-16,7 1 7 0,0-2 4 0,4 0 14 15,-1 0 6-15,2 0-4 0,2 0-5 0,4 2 10 0,2-1-2 16,3-1-3-16,0 0 7 0,7-1-11 0,-1 1-1 15,7 0 4-15,1 0 1 0,8 0-3 0,1-2-10 16,5 2 5-16,1 2-2 0,4-2-1 0,3 0 4 0,2 1-7 16,3-1 4-16,1 1 2 0,8 0 8 0,4-1-5 15,5 0-1-15,5 0 3 0,7 2-6 0,1-2 9 16,8 1 0-16,0 0-10 0,0-1 6 0,2 0-1 16,2 3 2-16,-4-3 1 0,1 3 7 0,0-1-7 0,-2 1 4 15,0-3 3-15,-1 2-2 0,-4 1 3 0,0-2 11 16,-7 2-11-16,1 1-7 0,-5-3-1 0,-3 2 2 15,-3-3-2-15,-8 1-4 0,-2 0 8 0,-3-1-7 16,-5 0 13-16,-1 0 7 0,-2 0 3 0,-1 0-11 16,-7 0 9-16,5 0 3 0,-1-1-24 0,-3 1-24 0,3-1-25 15,-4 1-46-15,0-3-45 0,-1 0-40 0,-3 1-44 16,-3-1-49-16,1 3-40 0,-4-4-29 0</inkml:trace>
  <inkml:trace contextRef="#ctx0" brushRef="#br0" timeOffset="18018.2344">20016 8574 1316 0,'-4'-2'1'0,"1"-1"16"0,-2-1 11 0,4-4 11 0,-4 4 9 15,2-1 5-15,-1 2 5 0,-1 1 13 0,1-1 25 16,3 2 10-16,-3-2-1 0,1 2 5 0,2-1 0 16,1 0 11-16,-4-1 0 0,1 3-4 0,3-4-13 0,-1 4-22 15,-1-5-1-15,0 5-8 0,2-1-5 0,0 0-12 0,0-2 4 16,-1 0 4-16,1 3-17 0,-3 0 5 16,1-3-3-16,1 0-11 0,-2 0 6 0,-1 0-3 0,1-1-5 15,-2 1-14-15,2-3 7 0,-3 2-7 0,-2 0-8 16,0 1 5-16,0-2-10 0,-1 0-2 0,-1 1 1 0,-1-4 6 15,-1 4-2-15,-1-2 8 0,-1-1 0 0,-1 2 6 16,3-2-1-16,-6 1 2 0,1 1 2 0,0-1-7 16,-1 0-2-16,1 0-3 0,-2 1-2 0,-1-1-4 15,0 0-2-15,-2 2-2 0,0-3-6 0,1 1 7 0,-1 2 4 16,0-1-1-16,2 0 3 0,-2-2 6 0,1 4-7 0,1-2 8 16,2 1-4-16,-1-1-4 0,0 2-3 15,0-2-5-15,1 1-3 0,-2 0-6 0,1 0 14 0,2 0-8 16,-4 2-4-16,4-2 2 0,-2 0 8 0,0 1 0 0,-1-1 10 15,2-1-8-15,-2 2 3 0,4-1 4 16,-5 1 2-16,3 1 3 0,-2 0-14 0,3 0 5 0,-2 1-8 16,3-2 5-16,-3 3-7 0,3 0-3 0,-1 0 2 15,-1 0-7-15,0 3 6 0,-1-3-2 0,0 2-3 16,0-1 8-16,0 1-3 0,-2-2 6 0,2 2 0 0,2-1 1 16,-4 1 2-16,3 2-5 0,0-4 1 0,1 3-1 15,-1 0 0-15,2-1-2 0,-1 2 7 0,1-1-3 16,2-2 1-16,-2 2 4 0,2 1 3 0,-2-2-2 15,3 0-8-15,-2 0 7 0,2 2-6 0,-3-2 4 0,3 2-3 16,-2-2-2-16,4 3 6 0,-3 1-11 0,-1-1 14 16,4-1-12-16,-5 0 3 0,5 2-2 0,-3-2-13 0,3 3 13 15,-1-2-4-15,0 1 13 0,-1 0-6 0,1-1 4 16,3 1 2-16,-3-2 3 0,3 1 19 0,1 0-16 0,-2 0-3 16,0-1 7-16,3 3-1 0,-1-1-1 15,0 0-1-15,-1 0-1 0,1 1-8 0,-2-2 6 0,1 2 6 16,0 0-12-16,-1 0 4 0,-1-2 1 0,-2 6-6 15,2-4-4-15,0 0 7 0,-1 0-2 0,2 2-5 16,-2 2 9-16,0-2-7 0,0 3 2 0,2-4 3 0,2 1 1 16,-1 1-1-16,0 0-5 0,2-1 0 0,-1 1-5 15,1-3 3-15,-2 2-5 0,1-1 3 0,2 0 10 16,-1 0-5-16,0 0 4 0,1 1 2 0,-1-1-1 0,1 0-5 16,-2-2 10-16,3 4-6 0,1-3-7 0,0-1 2 0,0 0-2 15,0 1-8-15,-2-1 8 0,3 1 2 16,2 2-4-16,-3-1-3 0,1-1-3 0,2 2-1 0,-1-1 6 15,0 2 7-15,1-1-11 0,1 1 2 0,-2 3-2 16,1-4 9-16,1 5 5 0,0 1-7 0,0-3-1 16,0 3-2-16,0-1-1 0,1 0 3 0,1-2-1 15,-2 4-1-15,1-3-7 0,-1 0 10 0,2 1-3 0,0-1-4 16,1 0 4-16,-2 0-2 0,3-1-2 0,-3 1 4 16,2 0 1-16,2-2-3 0,-2 1-1 0,2-1 2 15,-2 1-6-15,2 3 3 0,1-5 4 0,-1 2-2 0,3 1-3 16,0-1 3-16,-2 1 0 0,2-2 7 0,1 2-2 15,-1-2-5-15,2 3-4 0,1-1-1 0,-2 0 2 16,1-2-6-16,1 2 14 0,2 0-10 0,-4-4 7 0,4 3 5 16,-1-2-4-16,1 0 1 0,0 0 4 0,-2-3-2 15,3 2-8-15,-1-1 2 0,2 1 3 0,0 2-6 0,-1-4 8 16,0 0-10-16,2 2 7 0,-3-1 6 0,4-1-6 16,-4-2 11-16,4 2-13 0,-4-2 10 0,4 0-5 15,-1 2 2-15,3-2-3 0,-2 0 1 0,4 2 1 0,1-2-6 16,-2-1 8-16,4 3-2 0,0-3 1 0,3 1 4 15,-2-1-1-15,2-1-6 0,-1-1 8 0,3 3-9 16,-3-3-1-16,0 0 0 0,0 1-4 0,-1-3 4 0,0 3-7 16,-2-2 3-16,2 0 2 0,-3-1 3 0,0 3-4 15,0-2 1-15,-1-1 7 0,2 0-6 0,-1 0 1 16,1 3-4-16,-1-3-3 0,1 0 2 0,4-3 11 16,-2 3-2-16,-1 0-8 0,2-1 5 0,0-2-3 0,0-2 6 15,0 5-3-15,0-3 2 0,-4 1-6 0,2-2 1 16,-1 1 5-16,-2-2-3 0,0 2 5 0,-1 2 0 15,0-4-4-15,0 0-4 0,-2-1 2 0,-2 4 1 16,3-3 0-16,-2 1 2 0,1-1 1 0,-1 0-7 0,-1 0 6 16,5-2-1-16,-3 2-3 0,0-2 0 0,3 0-3 15,-1-3-1-15,-1 3 2 0,2-3 8 0,1 1-1 16,-5-2 4-16,4 2-4 0,-4-3-1 0,0 2 1 16,2-2 0-16,-3 0-6 0,0 0 1 0,-2-1 5 15,0 4-9-15,-1-4 10 0,0 0-6 0,-1 0 5 0,0-1-1 16,2 1-1-16,-3 1-8 0,3-5-7 0,-1 3 10 15,0-1-5-15,-1 1 10 0,1 0-6 0,1-1 3 16,-3 0 1-16,0 1-1 0,1 0 6 0,-3 2-6 16,0-1-2-16,2 2 2 0,-3 0 0 0,-2-3-5 15,2 5 1-15,0-2 6 0,-2-1 0 0,1 1 1 0,-2-1 2 16,1-1-6-16,-2 1 2 0,4-3 7 0,-3 3-7 16,3-5-1-16,-2 0-1 0,2 1 1 0,3-1-6 15,-2 0 8-15,1 0-7 0,-3-3-4 0,2 3 19 0,-1 0-8 16,0 1-5-16,-2-1-4 0,-1 3 10 0,2-1-8 15,-2 0 3-15,0 1 4 0,-1 2-13 0,-3-1 4 16,1 1-5-16,-2 0 8 0,0 1-6 0,0-1-1 16,-2-1-1-16,1 1-1 0,-1 0 1 0,-1 0 0 15,-1 0 4-15,-1-1-6 0,1 1-2 0,0 1 8 0,-1 1-7 16,1 0 5-16,1 1-3 0,-2 3 1 0,1-3 9 16,3 4-8-16,-3 1 1 0,3-2-6 0,-1 1 2 15,-1 5-17-15,1-4-19 0,1 1-10 0,-3 0-28 16,3 1-5-16,-1 0-26 0,1-1-45 0,-3 1-49 0,3-2-33 15,-3 0-56-15,2 0-67 0,-1 0-76 0</inkml:trace>
  <inkml:trace contextRef="#ctx0" brushRef="#br0" timeOffset="19609.9463">19279 9682 1678 0,'1'-4'8'0,"-2"2"16"0,-1-1 7 16,5-2 3-16,-3 2-3 0,0 1 4 0,0 2 2 16,-1-2-2-16,1 1 5 0,0 1 3 0,0 1 5 15,-2-1 10-15,2 0 15 0,-1 0-1 0,1 0 2 0,0 3 6 16,0-3-10-16,0 1-23 0,0-1-3 0,1 0-12 16,-1 0-16-16,2 0 0 0,-4 3 3 0,4-3-8 0,-4 0 4 15,2 0 5-15,-1 3-12 0,-1-3-2 0,2 1 2 16,-2 0 1-16,2 2-7 0,0-1 8 0,-1 3 8 15,-2 2 9-15,-1 5 9 0,-2 0 13 0,-2 5 8 16,-1 3 0-16,-4 3 11 0,1 2 3 0,-6 4-11 0,2 0-13 16,-1 0 11-16,-1 4-14 0,0-1-10 0,0 0-2 0,-1-1-7 15,-1 2-8-15,0-3 0 0,0 3 3 0,-2-4-12 16,4 0 3-16,-4 1 16 0,-1-1-9 0,1 0 9 16,-1-2 2-16,1 0 4 0,0-1 5 0,-1 0 9 15,0-1-3-15,0 1-5 0,-2-2 8 0,-2 0-15 0,2 1 5 16,-4 2-8-16,2-3-5 0,-3 0 1 0,0 2 2 15,1-3 5-15,-1-3 2 0,0 2 7 0,0-3-5 16,2-1 6-16,-1-2 2 0,-1-1-7 0,0-2-4 0,2 1-8 16,-4-3 0-16,2-1-1 0,-1 0-7 0,1-2-2 15,-4-1-9-15,4 1 4 0,0-2-1 0,2-3-4 16,3 2-4-16,-2-2 1 0,3 0-14 0,7-3-18 0,-4 1-26 16,2-2-38-16,3-3-55 0,1-3-60 0,0 2-55 15,1-2-76-15,3-2-56 0,-2-1-61 0</inkml:trace>
  <inkml:trace contextRef="#ctx0" brushRef="#br0" timeOffset="19895.811">17690 10634 2175 0,'-6'-1'5'0,"-2"1"7"0,0-2 6 0,3 1-2 15,-1 2 1-15,-3 2 3 0,1 2 2 0,0 2 21 0,0 2 22 16,-2 1 24-16,2 2 8 0,4 3 13 0,-4-2 17 16,2 4 6-16,1 1 8 0,3-1-16 0,1 0-21 15,2-1-30-15,1-1-14 0,-1 2 1 0,4-2-22 16,0-1-3-16,-1-1-2 0,1-4-6 0,2 3-1 0,1-4 2 16,1 0 0-16,-1-1-12 0,5-3 6 0,-1 1-3 15,3-3-10-15,3 1 1 0,4-6-11 0,-1 2-27 16,3-3-19-16,1 1-35 0,-1-2-47 0,-4-1-53 15,2 2-52-15,-4-2-59 0,-6 1-52 0,-3 5-32 0,-5-3-38 16</inkml:trace>
  <inkml:trace contextRef="#ctx0" brushRef="#br0" timeOffset="20182.3706">16244 11151 3507 0,'5'-8'3'0,"0"1"16"16,-1 3 11-16,1-3-1 0,-4 1 1 0,-1 5-3 16,0 1-5-16,0-3 2 0,0 5-8 0,0-2-10 15,0 1-15-15,0 2 4 0,-1 2-5 0,1 2 5 16,-4 2 5-16,4 3-3 0,0 2 8 0,0 3-6 0,0 3 7 15,4 0-3-15,-3 1 3 0,6-1-2 0,-2-1-23 16,3-3-25-16,1 0-42 0,-1-3-39 0,0 0-43 0,3-4-41 16,-3-3-40-16,0-4-37 0,0-2-27 0,-2-1-20 15,-2-3-11-15</inkml:trace>
  <inkml:trace contextRef="#ctx0" brushRef="#br0" timeOffset="20599.9377">16244 10873 2334 0,'-18'-12'14'0,"-1"2"29"0,1 3 26 0,-2 0 15 16,-2 2 10-16,0 3 0 0,-3-1 10 0,4 6 4 15,-2 2 1-15,-2-1-22 0,-1 4-10 0,1 0-3 0,1 5-4 16,-1-1 3-16,1 4-3 0,1 2 2 0,-3 1-11 16,5 3-7-16,-2 6-13 0,3 2-2 0,2 3-5 15,-4 5-2-15,3 3-3 0,1 2-5 0,4 7-5 0,2 0 1 16,-1 4-3-16,5 0 0 0,2-1-4 0,4-2-5 15,4-2-5-15,3-3-1 0,4-3 6 0,8-6-11 16,1 0 7-16,6-7-12 0,3-5 0 0,3-1 10 16,4-4 3-16,7-3 1 0,4-4-12 0,0-5 20 0,5-6-15 15,5-3 7-15,2-7-4 0,4-4-2 0,1-4-12 16,0-3-2-16,-2-5 14 0,0-1-12 0,-3-2 6 0,-5-3-12 16,-1 0-1-16,-6-4-17 0,-4-3-1 0,-4-1-9 15,-1-7-19-15,-6-1-5 0,-8-5-10 0,-1-4 9 16,-8-2 4-16,-4-2 13 0,-6-2 12 0,-6 1 13 15,-8-6 10-15,-4 4 8 0,-7 0 25 0,-4-1 12 0,-8 4 17 16,-4 1 8-16,-1 4 3 0,-5 5 2 0,-6 5-1 16,-2 4-1-16,-3 9-13 0,-3 6-14 0,-2 4-24 0,-4 6-19 15,-1 7-14-15,-3 4-13 0,-1 4-16 0,3 4-16 16,-2 4-20-16,3 5-25 0,0 3-17 0,3 4-16 16,4 2-31-16,-2 2-43 0,4 2-31 0,4 2-42 15,5 1-48-15</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1:39:03.707"/>
    </inkml:context>
    <inkml:brush xml:id="br0">
      <inkml:brushProperty name="width" value="0.05292" units="cm"/>
      <inkml:brushProperty name="height" value="0.05292" units="cm"/>
      <inkml:brushProperty name="color" value="#FF0000"/>
    </inkml:brush>
  </inkml:definitions>
  <inkml:trace contextRef="#ctx0" brushRef="#br0">3783 6176 2576 0,'2'-4'10'0,"-4"1"13"0,2-1 13 0,4 1 5 15,-4 1-4-15,0 2-6 0,0 0 7 0,0-1-2 16,0 1-10-16,0 0-14 0,0 2-18 0,0-1-4 15,1 2 4-15,-1-1 5 0,2 3-7 0,-1 5 5 0,1-1-4 16,0 8 4-16,1 2 10 0,0 3-2 0,2 4 2 16,-2-1 2-16,1 4-9 0,1-1 6 0,0-3 0 0,0-5-5 15,0-4-4-15,-2-4 3 0,3-2 0 0,-3-5 8 16,-1-5 31-16,-1 0 15 0,1 0 27 0,-2-3 15 16,3-1 16-16,2-6-4 0,1 0 5 0,7-6-4 0,1-4-23 15,5-4-22-15,5-5-21 0,0-5-8 0,6 0-11 16,0-2 8-16,0-1-9 0,0 1 6 0,0 0 0 15,0 2 5-15,-3 4-3 0,-2-1 0 0,-2 5-6 0,-2 0-6 16,3 2 4-16,-5 2-15 0,-2 2 9 0,2 1-11 16,-3 2 3-16,0 3-8 0,-2-1 1 0,-3 5-1 15,-1-2-1-15,0 5 10 0,-3 2-15 0,-1-2 7 0,-1 4 0 16,-3 0-10-16,-1 1-2 0,1 2-13 0,0-2-26 16,-2 2-35-16,0 0-38 0,-2 0-44 0,4 0-57 15,-4 0-47-15,2 2-64 0,0-2-75 0</inkml:trace>
  <inkml:trace contextRef="#ctx0" brushRef="#br0" timeOffset="1972.4906">2791 7565 2029 0,'2'-1'2'0,"-4"-2"10"15,-1 3 17-15,3-3 15 0,-4 1 9 0,3-1 1 16,-2 3 7-16,-2 0 6 0,4-1 6 0,-1 1 1 0,-1 0 3 16,0 0-5-16,1 0-5 0,-4 0-1 0,-1 0-1 15,0 0 6-15,2 0-5 0,-3-2-3 0,1 2-16 16,1 0-13-16,-3 2-2 0,1-2-2 0,0 0-8 15,-3 1-13-15,0-1-6 0,-2 5-3 0,-1-3-8 0,-2 2 8 16,-1-1-4-16,-4 3-3 0,2 0 7 0,-1 2-1 16,-2-2 7-16,1 0-7 0,2 1 2 0,-1-2 1 15,2 2-2-15,1-1 3 0,4-2-3 0,-1 0 1 0,4-1-5 16,1 1 8-16,1-3-1 0,5-1-3 0,0 3 11 0,1-3-2 16,1 0-1-16,1 2 1 0,0-2 7 15,1-2-4-15,-1 2 2 0,0 2 0 0,0-2-9 0,0 0 1 16,0 0-2-16,0 3 4 0,0-1-8 0,0-1-6 15,0 1 0-15,0 2-7 0,0 1 4 0,0 3 4 16,0 4 1-16,0 1-6 0,-3 5 6 0,3 1 4 16,0 9 4-16,0 1 17 0,2 6 2 0,-1 2 2 0,1 9 10 15,1 4 9-15,0 6 0 0,3 4-2 0,-1 3 0 16,0 8-13-16,3-1-9 0,0 2-7 0,1-1-13 0,-1-3-2 16,0-3 4-16,3-4 10 0,-3-4 8 0,-2-4 7 15,1-7 11-15,-1-5 4 0,-3 1 9 0,0-9-6 16,0 2 2-16,-1-2-8 0,-1-6-14 0,-1-1-3 0,2-1-4 15,0-1 1-15,1-7-7 0,-3 0 1 0,3-2-10 16,-1-1-5-16,4-4 7 0,-5-3-3 0,4 0-9 16,0-3 4-16,0-1-4 0,1-1-3 0,1-1 2 15,2-1 7-15,0-1-6 0,5 0 7 0,-2-2 7 0,2-1-11 0,0 0 4 16,2-2 7-16,1 0-2 0,-1-3 0 16,0 4-5-16,1-3 0 0,-1 1-8 0,1-2 4 0,1 1 3 15,-3 1-6-15,3-3 5 0,-2 4-7 16,1-4 4-16,1 0-2 0,-1 3 6 0,-3-1-3 0,2-1 3 15,-2 1-2-15,-1 4 3 0,-2-2 1 0,-3-1-4 16,0 6 5-16,-2-3 4 0,-3 3-6 0,0-2 0 16,-1 3 3-16,-2 0-3 0,0 0 0 0,0-3 2 0,0 6-7 15,0-3-18-15,0 0-20 0,0 0-24 0,0 0-40 16,0 0-50-16,0 3-58 0,-2-1-71 0,-1 0-85 0,0 0-85 16</inkml:trace>
  <inkml:trace contextRef="#ctx0" brushRef="#br0" timeOffset="11521.3495">4762 10046 814 0,'0'0'26'15,"0"0"7"-15,0 0 18 0,0 0 7 0,-30-6 20 16,30 6 15-16,0 0 21 0,0 0 7 0,0 0 10 15,0 0 12-15,0 0 2 0,0 0 8 0,-22-4-6 16,22 4-4-16,0 0-7 0,0 0-4 0,0 0-15 0,0 0-17 16,0 0-13-16,0 0-12 0,-8-2-14 0,8 2-4 15,0 0-13-15,0 0-2 0,0 0 0 0,0 0-6 16,0 0 1-16,0 0 0 0,0 0-3 0,0 0-2 0,0 0 1 16,0 0-10-16,0 0-5 0,0 0-1 0,0 0 16 15,0 0-17-15,0 0 12 16,0 0-3-16,0 0 3 0,0 0 1 0,0 0 2 0,0 0-2 15,117 13-12-15,-92-13 1 0,5 1-12 0,-3 2 4 16,2-2-4-16,-1 0-4 0,1-1 1 0,-4 3-6 0,0-3 9 16,-3 2-3-16,-1 0 4 0,-2-2-4 0,-6 0 3 15,2 0 1-15,-4 2-1 0,-2-2 0 0,-2 1-2 16,-2-1-1-16,-2 0 2 0,-1 1 3 0,-2-1-4 16,0-1 12-16,0 2-3 0,0-1 13 0,-2 0 6 0,-1 0 4 15,1 0-4-15,-3 0-6 0,0-1 5 0,-2 3-15 16,-4-2 3-16,-2 0-7 0,-4 3-14 0,-4 0 1 15,-1-2-11-15,-5 2 17 0,-1 2-11 0,-1 0 2 0,-1-1 4 16,-2-1-3-16,1 1-2 0,1-1-1 0,0-1 7 16,1 3-6-16,1-3 5 0,1-2 7 0,4 2-7 0,-1-2 1 15,6 0 9-15,1 0-2 0,3 1 2 0,0-2-7 16,4 2 1-16,2-1 1 0,2 0 9 0,0-1-7 16,2 1-5-16,3 0 2 0,-1 0-2 0,2 1-5 0,2-1 4 15,-2 0-9-15,0 0-11 0,1 2 4 0,1-2 5 16,0-2 2-16,5 4-5 0,-2-2 6 0,3-2-1 15,2 2 3-15,4 0 10 0,0-1-6 0,3 1-1 16,1-1-1-16,2-2 4 0,2 3 1 0,-2-3-4 0,3-1 7 16,1 1-3-16,-2-1 11 0,-1 1-5 0,1-1-8 15,-2 0 7-15,-2 0 4 0,-1 1-1 0,-6 1-7 16,-2 1-1-16,-2-1-4 0,-1 1 4 0,-4-2 11 0,-2 3-5 16,-2 0-8-16,2 0 1 0,-5-2 1 0,2 1 8 15,-3-1-10-15,-2 2 0 0,0 0 0 0,-2-2-5 16,-3 0 2-16,0 2 3 0,-3 0-3 0,0 0-4 0,1 2 5 15,0-4-1-15,-2 4-2 0,1-2-3 0,0 2 3 16,0-2 0-16,1 0 2 0,3 2 1 0,-3 0 2 16,2-1 4-16,2 2-9 0,0-2 10 0,1 1-2 0,4-1 0 15,3 2-1-15,-3-2-6 0,6-1 1 0,0 1-10 16,0-1 5-16,0 2-10 0,3-2 2 0,0 0-2 16,0 1 5-16,0-1 0 0,3 2 2 0,1-2 1 0,4 3 2 15,3-3 9-15,-1 1 1 0,6-2 0 0,-1 1-6 16,5-3 3-16,-3 3 4 0,4-5 4 0,0 3-3 15,-2-1 1-15,0 0-5 0,-2-1 4 0,-2 2 2 16,-2-1-3-16,0 1-3 0,-4 0 2 0,-2-1 3 0,-5 3-5 16,1-1 8-16,-3 0 0 0,-2 1 2 0,-1 0 3 15,-1 0 0-15,-2 0 0 0,3 0-3 0,-3-3 3 16,1 3-10-16,-1 0-5 0,0 0 1 0,-2-1-4 0,0 1 6 16,-3-1-4-16,-1-2 0 0,1 3-7 0,-2 0-3 15,3 0-5-15,-3 0-24 0,2 0-25 0,-3 2-42 16,5-1-34-16,-1 0-53 0,1 0-60 0,0-1-59 0,-2 0-75 15</inkml:trace>
  <inkml:trace contextRef="#ctx0" brushRef="#br0" timeOffset="18938.5334">4890 14234 1202 0,'-5'-1'1'15,"-1"-1"7"-15,-2 0-1 0,5-3 5 0,-5 3 8 0,0 1 10 16,0 0 10-16,1 1 15 0,0 1 14 0,2 0 14 16,2-1 25-16,0 3 14 0,1-3 10 0,-1 2 1 15,1-2 11-15,2 0-2 0,-2 0 4 0,0 0-6 0,2 2-6 16,-2-4-2-16,2 4-8 0,-1-2 4 0,2 2-10 15,-1-1-5-15,2-1-17 0,-2 1-2 0,0-1-13 16,0 0-10-16,0 0-10 0,0-1-17 0,-2 0-12 16,1 1-11-16,1 1-5 0,0-1-14 0,0-1-6 0,3 1-8 15,1 2 2-15,1-2 5 0,2 0 13 0,2 1 17 16,4-1 15-16,4-1 3 0,7 1 1 0,1-1 8 16,3-2-2-16,4 3-4 0,1-2-10 0,4 0-14 15,-1 1-14-15,2-1 0 0,-2 0-4 0,1 1-1 0,-2-1-1 16,-2 2-1-16,0-1-9 0,-3 1 6 0,-1 1 7 15,-1 1-3-15,-1 1-2 0,0-3 0 0,-4 2-4 16,0 1 6-16,-1-1 3 0,0 1-2 0,0-2-1 0,-1 0-2 16,-4 3 7-16,-1-2-7 0,-2-1 6 0,2 1-6 15,-5-1 4-15,-3 1-1 0,0-2-10 0,-2 0 14 16,0 0-5-16,-3 2-1 0,0-4 6 0,1 4-2 16,-1-2 2-16,-2 0-9 0,1-2 7 0,0 5-5 0,-2-4 2 15,0-1 1-15,0 2-5 0,0-1 1 0,0 0 2 16,0 1 4-16,1 0-3 0,-1-1-4 0,2 2 2 15,-2-1-3-15,2 1-5 0,-2-1-4 0,1 0-27 16,-1 0-27-16,0 1-26 0,0 2-34 0,0-2-50 0,-1 0-48 16,2 1-59-16,-1 0-65 0,3 1-64 0</inkml:trace>
  <inkml:trace contextRef="#ctx0" brushRef="#br0" timeOffset="22046.7623">4215 13738 754 0,'-3'-1'8'0,"3"-3"9"0,-2 3 9 0,2-1 15 16,-1-2 4-16,-1 3 16 0,0-1 12 0,0 0 7 16,2 2 3-16,-2-2 12 0,2 1-2 0,0-1-2 0,0 2 2 15,2-2-10-15,-2 1 4 0,0 1 4 0,0-4 4 16,0 3-11-16,0-3 4 0,0 4-2 0,0-3 4 16,0 2 10-16,-2-2-14 0,2 0 5 0,-3 3-6 15,1-3 0-15,1-1-10 0,-1 4-1 0,-1-3-6 16,0 2-6-16,1-2 3 0,-1 0-11 0,-2 1 9 0,1-1-8 15,0-1-1-15,0-1-3 0,-1 0-9 0,0 2 4 16,-1-1-9-16,-2-1 1 0,2 0-13 0,-1 0-1 16,-1-2 7-16,-1 4-5 0,-2-2 10 0,3-1 1 0,-3 0-1 15,0-1-2-15,1 0 6 0,-2 0 5 0,2 2-8 16,-1-2-2-16,-3 2-7 0,-1 0-9 0,0-2 4 16,-1 2-7-16,-1 0-6 0,-4-2-9 0,0 2 3 15,1-2 1-15,-2 0 6 0,1 1-3 0,-4-3 0 0,3 5 10 16,0-2-1-16,1-1-3 0,-1 3 8 0,2-1-1 15,0 0-4-15,0 2 1 0,3-2 2 0,-1 1 0 16,-1 1 3-16,2-2 10 0,1 2-13 0,-2-1-1 16,1 0 2-16,0-1-4 0,1 2 3 0,-4-2-12 0,2 2-8 15,1 1-1-15,-2-2-1 0,1 3 5 0,1-1-6 16,-1 2-2-16,0-3 0 0,2-1 12 0,-2 3-7 16,0-1 1-16,0 0 1 0,4 0-2 0,-2-1 3 15,-1 3 1-15,1-2-8 0,0 2-1 0,2-2 0 0,-2-1-3 16,3 2 6-16,-2 0 4 0,-1 1-6 0,0-1 1 15,2-1 1-15,-4 2-6 0,1 3 18 0,1-2-10 0,0 0 2 16,-3 1-6-16,2 0 6 0,1-2 0 0,-1 3 4 16,1-3 0-16,-1 0-6 0,-1 3 1 0,1-2 4 15,1 0-5-15,-3 2 5 0,2-1-1 0,1 2-6 0,0-1 5 16,0-1-8-16,-1 0 5 0,2 1 2 0,0-1 1 16,2 1-4-16,-2 1 2 0,2-1 1 0,-3 0-2 0,5 2-2 15,1 0 6-15,-5-1-11 0,2 1 2 0,0-1 3 16,1 2-3-16,-4-1 0 0,2 1 0 0,-2 0 9 15,0 1-9-15,-1 0 10 0,1-2 1 0,0 2-8 16,-2 1 6-16,3-1 2 0,-3 0-2 0,-1 0-8 0,2 1 6 16,1-2-8-16,1 2-1 0,-1 1 2 0,-2-4-2 15,4 3 6-15,0 1 2 0,1-1 4 0,-1-1-3 16,1 0-1-16,2 0 3 0,0-2-1 0,2 2 0 16,1-1-3-16,0-2-1 0,-2 1-6 0,1-1 6 0,2 1-1 15,0 1 0-15,2-1-1 0,-3 1 3 0,0 2-3 16,-1-1 1-16,4 1 9 0,-1 1-7 0,-3-1 5 0,3 2-4 15,-5-1 1-15,5 1-2 0,-1-1 3 0,1 1-1 16,-3-1-4-16,3 2 7 0,1 0-11 0,0-1 6 16,0 2 8-16,-1-2 0 0,3 2-1 0,-2 0 6 15,-1-2 1-15,1 2-4 0,-3 0 7 0,5 0-1 16,0 2-11-16,-4-1 4 0,4 1 1 0,-2 0-5 16,2 2-2-16,-3 0 9 0,3 1-3 0,-2-2-9 15,2 1 10-15,0-1-1 0,-2 2-7 0,3 0-1 0,1 0 3 16,-1 0-6-16,-1-3 2 0,-1 1 9 0,2-3-8 15,2 2-1-15,0-1 7 0,0 1-7 0,0-3 8 16,0-1-6-16,0 2 5 0,3-2-10 0,0 1 3 16,-1 2 3-16,-1-5 0 0,1 4 9 0,1-2-17 0,0 1 5 15,0-1-5-15,1 0 7 0,-3-1 1 0,2-1-5 16,1 2-3-16,3-1-3 0,-5-1 15 0,1-1-6 16,2 2 1-16,0-3 0 0,-2 1-4 0,2-1 2 0,-1-1 2 15,1 0-6-15,0 0 1 0,-1 1 5 0,1-1 1 16,2 1-3-16,0 1-2 0,0-3 4 0,1 4-2 15,-2-2 12-15,3-2-12 0,-1 3-2 0,0-2 5 16,0 3-4-16,3-2 9 0,-3 0-8 0,2 1 4 0,2-2-8 16,-2 0 8-16,-1 2-1 0,2-4-8 0,-1 2 12 15,-2-3-11-15,1 3 11 0,-1-3-8 0,0 2 4 16,0-1-3-16,3 0 0 0,-2 1 2 0,1-1-1 16,1 0 1-16,-3-2-4 0,3 2 6 0,0-1-6 0,0-2 2 15,-3 3 2-15,3-3 1 0,-1 3-3 0,1-1 2 0,0-2-4 16,-2 0 2-16,2 2 4 0,2-1-1 15,-2 0-3-15,0-1 0 0,0 1 2 0,-1 1 3 16,2-1-5-16,1 0-2 0,-1 1 7 0,1-1-6 0,-2-2 1 16,2 2 5-16,1-1-9 0,0-1-1 0,-3 1 7 15,1 0 8-15,2 0-8 0,-2 0 0 0,1-2 3 16,1 1-7-16,0 1 6 0,1-1 1 0,-1 1-5 16,0-2-9-16,0 1-5 0,-1 1 16 0,1 0-5 0,-1-1 1 15,0 0 4-15,-1-1-7 0,1 2 8 0,1 0 4 16,-3 0-2-16,3 0-2 0,-1-3-6 0,3 1 5 15,-2 2-6-15,2 0 3 0,-1-1 1 0,2-1-6 16,-2-2 12-16,0 3-15 0,0 0 12 0,-2-2-6 0,1 3-1 16,-3-1 11-16,3-2-7 0,-1 2 0 0,-3-1 0 15,2 2 4-15,1-1-4 0,-1 1 7 0,-2-4 0 16,1 3-11-16,0 0 6 0,0 1 1 0,-1-3-3 16,2 3-3-16,-2-1 3 0,1-1-4 0,0 0 1 15,0 2 10-15,-1-2-5 0,4 1-8 0,-3 1 10 16,1-1-4-16,1 1 2 0,1-3-2 0,0 3 0 0,-1 0-5 15,1-3-6-15,1 1 16 0,-1 2-17 16,-1-2 18-16,0 0-8 0,0 2 4 0,0-3-4 0,-2 2-7 16,0-1 11-16,0 2-7 0,-1-2 6 0,-2 2-2 15,1 0 4-15,-1-1-6 0,0 1 8 0,-2 0 0 16,2 0-2-16,1 0-3 0,-1-3 7 0,2 2-10 16,-1-1-2-16,1 2 3 0,0-1-3 0,2 0 3 15,-4-2 0-15,5 3 2 0,-4 0-7 0,2 0 6 16,0-3 2-16,0 3 3 0,0-2-1 0,0 2-4 0,-1 0-4 15,1-3 0-15,0 3 6 0,-3-2-1 0,3 0-5 16,0-1 2-16,0 1-6 0,-1-1 4 0,2 2 5 16,-2 0-3-16,1-2-6 0,0-1 2 0,0 1 2 15,0 1-3-15,0-1 3 0,0-1 3 0,3-1-1 16,-4 2 3-16,-1 1-2 0,4-3-1 0,-2 1-1 16,0 1 6-16,0-1 0 0,-1 1 3 0,-1 0-11 15,2 1 0-15,-1-3 6 0,-2 4 3 0,-1-2 0 0,1 0-9 16,-1 1 6-16,-1-1-5 0,2 2 8 0,-4-2-3 15,3 0-2-15,-1 2-3 0,1 0 0 0,0-2 7 16,0 2-1-16,-1-3-1 0,-1 3 2 0,3-3-2 16,-2 2-2-16,2-3 8 0,-3 1-3 0,1-2-3 15,2 2-3-15,0 1-1 0,0-2 4 0,-3 0 7 0,4 0-5 16,-3 3-4-16,1 1-1 0,-1-1 1 0,-1 0-3 16,0-1 8-16,1 1-5 0,-3 2-1 0,0-2 5 15,0 1-4-15,2 1 6 0,-3 0-10 0,1-3-4 16,0 3-18-16,1-1-18 0,0-1-17 0,-1 2-20 0,0 0-20 15,2-2-39-15,-4-1-30 0,3 0-57 16,-1 0-56-16,0-4-63 0,-1-1-66 0</inkml:trace>
  <inkml:trace contextRef="#ctx0" brushRef="#br0" timeOffset="25647.4247">2057 13927 2209 0,'2'0'-3'0,"0"0"-1"16,-2-1-5-16,3-1 6 0,-2 0 3 0,-1 2-4 15,0 0 10-15,0 0 8 0,0-2 20 0,0 1 19 16,0-1 18-16,0 2 8 0,0 0 3 0,0 0 9 0,0 0-3 16,0 0-5-16,0 0-7 0,0 0-5 0,0 0-4 15,0 0-5-15,0 0 0 0,-1 0 5 0,1 0-2 16,0 0-4-16,-2 0-1 0,2 0-5 0,-1 0-2 15,-1 0-8-15,0 2-6 0,1-2-9 0,-1 1-1 0,-4-2 1 16,3 1-8-16,-3 0-4 0,1 0-1 0,0 0 3 16,0-2 2-16,-4 2 0 0,4 0-1 0,-3 0 2 15,2 0-6-15,-1 0 3 0,0 0-6 0,-1 3-9 16,0-2-2-16,-1 0 5 0,-1 2-1 0,0-2-6 0,0 0 9 16,-2 1 0-16,3-2 6 0,-2 2 2 0,0 0 8 15,3-1-1-15,-3 1 6 0,1-1 3 0,2 0-1 16,2 0 0-16,-3-1-7 0,2 2 9 0,1-2 3 15,1 0-3-15,0 0-9 0,-2 0-2 0,2-2-4 0,3 2 2 16,-4 0-6-16,1-1-6 0,0 1-11 0,-1 1-3 16,0-1 6-16,1 0 3 0,0 2 0 0,-1-2-6 15,1 0 11-15,-1 2 5 0,1-4 5 0,0 2-1 16,2 0 10-16,0 0-2 0,0 0-4 0,-1 0 10 16,0-2-6-16,4 2 2 0,-1 0-5 0,-1-1 7 0,0 0-14 15,1 2 0-15,1-2 2 0,0 1-5 16,-2 1 0-16,1-1 0 0,-1-1 1 0,0 1 1 0,-1 0 1 15,1-1 0-15,1 1 1 0,-4 0-4 0,3-2 3 16,-2 2-10-16,1 0 2 0,0 0-8 0,-1-1-4 0,1 1 6 16,0 0 3-16,0 0-3 0,1-1 1 15,-1 1 4-15,0 0-6 0,0-1 10 0,0 1-3 0,1-2-4 16,-1 2-3-16,3 0 3 0,-3 0-3 0,3 0 3 0,-2 0 1 16,1 0-10-16,-3-2 6 0,3 2-4 0,-1 0 11 15,-1 0-4-15,0-1 1 0,0 0-8 0,0 0 9 16,1-1-7-16,-1 2 5 0,0-1-1 0,0 0-6 15,-1 0 4-15,0-1-5 0,-1 2 6 0,-1-1-10 0,1-1 14 16,0 0-3-16,0 2-6 0,1-1 5 0,-1-2-1 16,-3 0 2-16,3 0-8 0,2 1 6 0,-3-1-9 15,1 1 5-15,-3-1 2 0,2-1-4 0,1 2 3 16,-1-1-1-16,-1 2 2 0,0-2 7 0,2-1-9 0,-3 0 4 16,1 2-2-16,1-1 1 0,-5-1 3 0,5 0-9 15,-4-2 10-15,1 3-14 0,-1-4 16 0,1 2-10 0,0 2 3 16,-1-3-2-16,2 1-1 0,0-1 6 0,-1 1-6 15,1 1 6-15,0-4-8 0,-1 1 10 0,2 1-3 16,-2-2-2-16,0 1-2 0,0 0 6 0,0-3-4 0,1 2 0 16,1-1 3-16,-3 1-6 0,1-1 1 0,0-3 0 15,-2 0 3-15,1 2-4 0,-1-4 1 0,-3 3-1 0,3-1 1 16,-3 0 2-16,1-2-3 0,-1 2 6 0,0 0-3 16,1-2 0-16,-3 3 0 0,2-2 2 0,0 2-6 0,1-1 3 15,-2 1 8-15,0 0-5 0,-2-1-4 0,4-2 0 16,-4 2 0-16,1-1 6 0,0 0 1 0,-4-2-3 15,4 1-4-15,-3-2 0 0,1 2-1 0,0-2 3 0,-3 0 0 16,3 0-4-16,-2-1 4 0,0 0-3 0,0 0-1 16,0 0 0-16,0-2 4 0,-1 1-3 0,2-1 3 15,1 1-4-15,0-2-1 0,-1 2 3 0,4-1-5 16,-3 0 0-16,3 0 6 0,-2-1 2 0,1 1-4 0,0 0-4 16,2 0 2-16,-2-1 1 0,0 1 4 0,2 0-5 0,1-1-6 15,-1 0 1-15,2 3 6 0,-2-2 4 0,-1 0-3 16,1-1-1-16,0 3 6 0,1-1 2 0,-3-2-1 0,2 3-3 15,0 0-7-15,1-2 5 0,-3 2 2 0,4-2-3 16,-1-1-4-16,-1 0 2 0,0 0 2 16,3-1 1-16,-2-2-3 0,0-1-6 0,0-1-4 0,1 1 9 0,1 2-1 15,-2-3 2-15,2 2-2 0,2-2-5 0,-3 2 8 0,3 0 6 16,1 0 0-16,0-1-9 0,2 0 0 0,-2-1 2 16,2 0 0-16,-2 2 3 0,3-1-5 0,-4 0-2 0,1 1 3 15,1-1-1-15,1 2 5 0,-2 0-3 0,2 0-4 16,-2 1 4-16,0 0-6 0,2 0 4 0,-2 2 11 0,2-3-14 15</inkml:trace>
  <inkml:trace contextRef="#ctx0" brushRef="#br0" timeOffset="26476.1609">0 11179 4622 0,'3'-28'1'0,"3"-1"1"0,2 3 1 15,-2-3 1-15,2 1-6 0,0-2 2 0,1 1 5 0,-1-3-1 16,2 3 1-16,-2-2-5 0,3-1 0 0,-3 2 1 16,0 2 3-16,3-3-1 0,-3 1-6 0,1-1 5 15,2 2-6-15,-1 0 6 0,1 0-6 0,-2 0 4 0,2 3-1 16,-1-3-3-16,2 4 4 0,-2-2-10 0,-2 3 7 0,4 0-1 16,-2-2 4-16,1 2-3 0,0-1 3 0,-1 5 0 0,-2-3-4 15,1 2 4-15,-1-2 2 0,0 1-4 0,0 1 4 16,1-1-7-16,-1 0-2 0,0 0 0 0,1 1 4 0,-1-1 4 15,2 2-9-15,-2-2 8 0,-1 3-5 0,1 1 3 16,-1-1 2-16,-1 2 3 0,2 0 2 0,0-1-6 0,-2 3 8 16,1-2-11-16,2 0 3 0,-1 3 1 0,0-1-2 0,2 1 0 15,-1-1-1-15,0 1-2 0,1-1 1 0,1 1 1 16,-2 1 0-16,3-1 4 0,0 2 3 0,-1-1-4 0,2 1-4 16,-1 0 9-16,1-2-6 0,1 4 2 0,-2-1 3 15,0-2-3-15,1 3 3 0,-2-1-4 0,3 0 5 16,-1 2 2-16,-1 1-7 0,1-1 5 0,-1 0-7 0,-2-2-1 15,1 2-1-15,0-3 11 0,0 0-7 0,-3 0-1 16,3 0 1-16,-3 1 0 0,3 0-2 0,-2 2 2 0,1-4 2 16,0 3-8-16,-1-1 5 0,2 0-5 0,-3-3 10 15,2 2-6-15,-1 2 7 0,2-4 0 0,-1 4-8 16,2-2 5-16,-2 0-1 0,2 0 3 0,1 0-1 0,0-1-4 16,1 1 2-16,-1-2-9 0,4 0 10 0,-4 2-8 0,4-3 5 15,-3 3-6-15,2-1 3 0,-3 1 6 0,1 0-10 16,-1 1 13-16,-1 0-7 0,1-1 4 0,-2 1-6 15,3 1 4-15,-3 0-7 0,-1 0 1 0,2 1 4 0,1 0-1 16,-2-3 1-16,-2 4-1 0,1-2 1 0,1 0 0 16,-3 1 1-16,0-1 1 0,0-2 0 0,1 3-4 15,1-3 4-15,1 1 0 0,1-3-2 0,6 2-1 0,-4 0-2 16,0 0 8-16,2-1-3 0,-3-1 0 0,2 2-7 16,0-3 2-16,0 1 0 0,-3 2 9 0,3-1-3 15,0 0-4-15,0 1 3 0,0-4-7 0,0 7 7 0,-3-1-3 16,-1 0 4-16,1 1-2 0,-2 0 2 0,2 1-4 15,-2 1-4-15,-1-1 9 0,4-1-5 0,-4 1 4 16,3 2-6-16,0-2 2 0,-1-1-3 0,1-1 5 16,0 3-1-16,1 0-6 0,-1-4 6 0,1 5-7 0,-2-5 9 15,1 7-5-15,-2-6 4 0,2 3-3 0,0-1 3 16,-1 3 4-16,0-1-5 0,2-1 6 0,-2-1-6 0,1 3 4 16,-1-2-4-16,5-1-5 0,-5 2 7 0,3 0 0 15,-3 1 0-15,1 1-2 0,-2 1-1 0,-2 1-4 16,2-1 6-16,-5 1 8 0,4 2-2 0,-4-2-12 0,0 2 5 15,-2-2-4-15,2-1 11 0,0 0-4 0,-3 3-2 16,3-2 1-16,-3-1-4 0,-1 2 13 0,1-2-21 16,0 3-16-16,-2 0-24 0,0 0-24 0,0-2-39 15,-2 1-52-15,2-1-44 0,0-1-59 0,0 1-40 0,-2-2-8 16,1-3-47-16,-1 2-72 0</inkml:trace>
  <inkml:trace contextRef="#ctx0" brushRef="#br0" timeOffset="27011.074">1839 8390 1401 0,'-7'0'17'0,"0"-1"19"0,1-2 22 16,1 1 16-16,0 2 17 0,4 0 13 0,-2 0 24 0,1 0 13 15,1 0-12-15,1 0-5 0,1 0-25 0,1 0-19 16,2 0-13-16,-4 0-15 0,0 0-26 0,2 0-17 15,1 0-3-15,0 0-17 0,-1 2 4 0,1-2 4 0,2 3-7 16,6-2 7-16,-2 4-1 0,4-2 5 0,3 2 2 16,0-1-2-16,6 0-2 0,0 2-2 0,3-1 2 15,-1-1-5-15,1 0-5 0,-1 2 3 0,-1-2 0 0,-2 0 1 16,-2 1 0-16,-2-1 0 0,-2 1 1 0,-3-2 3 16,1 1 3-16,-3 1-3 0,-1-3-3 0,-1 2 6 15,0-2-1-15,-2-2 1 0,2 3 3 0,-5-2-12 16,0-1 15-16,-1 3-6 0,1-2 0 0,0 1-3 15,-3-2 6-15,0 2-3 0,0 0-3 0,0-1 9 0,0 1-13 16,0-2 8-16,0 0 1 0,0 4-4 0,0-4-1 16,-3 2 8-16,1-1 0 0,1 4 1 0,-1-1 4 0,-3 0-3 15,1 5-7-15,-1-2 9 0,0 2-2 0,1 2-4 16,-3 1 0-16,-1-1-1 0,1 4-1 0,0-3 1 16,-1 2 6-16,2-2-3 0,-2 1-7 0,0 1 7 0,0-3-7 15,3 5 5-15,-4-4 3 0,1 2-2 0,5-1 5 16,-5 2-4-16,3-4 5 0,1 1-4 0,-3 0 5 15,2 0 1-15,2-2-10 0,-2 0 11 0,2-1-13 0,-3-1 7 16,3 4 0-16,0-3-2 0,1-1-2 0,1 0 3 16,-1-4 1-16,-1 3-8 0,3-2 5 0,-2-1-1 0,2-3-2 15,0 2-1-15,2-1 0 0,-2-2-1 0,-2 0 1 16,2 0 1-16,2 0 1 0,-2 0-2 0,0 0 3 0,0 0-2 16,-2 0 6-16,4 0-8 0,-2-2 3 0,0 2-16 15,0-3-15-15,-2 3-47 0,2 0-47 0,0-1-60 16,-3 2-79-16,0-1-77 0</inkml:trace>
  <inkml:trace contextRef="#ctx0" brushRef="#br0" timeOffset="29361.1964">184 10614 945 0,'0'0'6'15,"-1"0"8"-15,1 0 14 0,0 0 10 0,0 0 9 0,1 0 10 16,-1 0 6-16,-1 0 2 0,1 0 9 0,1 0 0 0,-1 0-8 15,0 0-5-15,2 0-6 0,-4 0-10 0,4 0 2 16,-2 0-2-16,0 0-13 0,0 0-3 0,2 0 5 0,-2 0 16 16,3 0 13-16,-1 0 16 0,1 0-3 0,1 0 4 15,1 0 6-15,0-2 11 0,1 0-9 0,1 2-9 0,2-3 3 16,-1 2-6-16,0-1 3 0,4-1 10 0,-1-1-10 0,2 3-10 16,1-3-3-16,-1-1-1 0,3-2-15 0,-2 4-12 15,3-3 0-15,-1 0-21 0,0 1 6 0,0-1-6 0,-2 2-1 16,-1-2-5-16,2 1-7 0,-5 1 4 0,1 1-6 15,0-2 5-15,0 2-4 0,-3 0 7 0,3 0-2 0,-1 0-5 16,2-2 1-16,-2 3-2 0,1-1 5 0,1 0 0 0,1 2-3 16,3-2-1-16,-2 1 4 0,3-1 0 0,-2 3 0 15,2-4-3-15,-3 1-2 0,3 2 6 0,0-3-5 16,0 2 0-16,-3-1 0 0,3 1 0 0,-2-1 0 16,2 1-1-16,-1 0-2 0,1-1-8 0,-2 3 10 0,2-3-1 15,0 2-4-15,-1-2 0 0,0 1 0 0,0-1 1 0,1 1 4 16,-1-1 3-16,3 2-4 0,-3-1-4 0,3 0 3 15,-1-1 0-15,0-1-1 0,1 4 2 0,0-3-6 16,0 1 2-16,0-1-6 0,-2 1 6 0,1-1 1 0,-2-1-4 16,1 4 3-16,-4-4 0 0,2 4 1 0,-2-3-1 0,-1 1 5 15,1 2-7-15,1-3-1 0,-3 3-2 0,1-2-1 16,0-1 1-16,-1 3 8 0,2-1 0 0,-2-2 1 16,0 0 1-16,2 1 1 0,-2-1 5 0,2 3 1 15,-1-3 1-15,1 2-10 0,1-2-5 0,-1 3 5 0,-1-1 3 16,1-1 0-16,-2 0 2 0,1 0-1 0,0 2-2 15,0-3 3-15,-2 3 4 0,-2 0-8 0,1 0-1 0,2-1-3 16,-3 2 0-16,2-2-1 0,-1-1 7 0,-1 2-3 16,0 0 1-16,0 0-4 0,1 0 5 0,1 2 1 15,-2-4 0-15,3 5 0 0,-3-3-6 0,0 0 3 0,2 0 0 16,-3 0 6-16,2 3-3 0,0-3 1 0,0 2-1 16,-1-2-3-16,0 0 3 0,2 0-3 0,0 0-5 15,0 2 7-15,-1 0-2 0,-1-2-4 0,0 1 1 0,0-1 5 16,1 3-4-16,-2 1 4 0,-1-4 1 0,0 4-4 0,4-3 1 15,-4 2 4-15,-1-2-2 0,1 2 1 16,-1-3-5-16,0 3 2 0,4-1 0 0,-4 1-3 0,0-1 3 16,1 1-1-16,-1 1 1 0,2-1-5 0,0 1 2 15,-1-1 1-15,1 1 4 0,2-1 1 0,-1 2-1 16,0-1-7-16,0 2 6 0,1-1-1 0,-2 0 3 16,-1-1-4-16,2 1-2 0,-1 2 3 0,0 0-8 0,1-1 11 0,-2-2-9 15,2 4 7-15,-3-1-2 0,1-1 2 16,-1 1-1-16,3-2 0 0,-2 3 5 0,-1-3-3 0,0 3 2 15,1-1-4-15,-1-1 7 0,0 1-9 0,2-1 4 16,-2 0-4-16,0 0 7 0,0-1-10 0,1 1 0 16,0-1 5-16,-1 0-6 0,3 3 3 0,-2-3-2 0,2 1 5 15,0-1-6-15,-3 1 9 0,1 1-3 0,-1-2-6 16,1 2 3-16,0 1 6 0,-1-2-3 0,0 1-6 16,-2-1 6-16,2 1-5 0,0-2 4 0,-1 1 4 0,-2-3 0 15,-1 0-8-15,1 0 2 0,1-1 8 0,-3 1-12 0,2 0 11 16,-1-2-4-16,1-1 1 0,-2 0-7 15,2 3 6-15,-1-2 6 0,1 0-15 0,-1 2 12 0,1-2-5 16,-2-1 4-16,2 2-5 0,-1-1 7 0,-1-1-4 16,0 3-1-16,2-1 7 0,-2-2-6 0,1 2-3 15,1 0 0-15,-2-1 7 0,0-1-7 0,3 3 9 16,-2-3-6-16,1 0 2 0,0 0-8 0,1 0-31 0,-3 0-39 16,3 0-63-16,0-3-63 0,-3 1-113 0</inkml:trace>
  <inkml:trace contextRef="#ctx0" brushRef="#br0" timeOffset="29924.7">2242 10420 2334 0,'0'0'0'0,"0"-2"0"15,0 1 4-15,2 2-1 0,0-1 0 0,-1-1-3 16,-1 2 4-16,0-1 0 0,2 0-1 0,-2 2-2 16,0-2-2-16,0 0 0 0,1 2-1 0,1-1 4 15,-2 2-4-15,2-1 7 0,-1 5 1 0,4-2-5 0,-2 1 2 16,-2 0 2-16,3 2 4 0,0 1-2 0,0 1 0 16,2-3-1-16,-1 3-2 0,1-1 5 0,0 1-3 0,1 1 2 15,-1 0-2-15,2-1-3 0,1-1 1 0,-2 3-5 16,2-3 8-16,0-1-4 0,-2 1 0 0,4-1-5 15,-4 1 7-15,2-1 1 0,-3-1-2 0,1 0 0 0,-1-1-7 16,1 2 6-16,0-2 3 0,-2-1 0 0,1 1-8 16,-3-2 7-16,1 0-7 0,0 1 2 0,1 0 3 15,-2-1 1-15,0-1 1 0,-1 2-8 0,1-1 1 0,0-1-3 16,2 1 7-16,-5 0-3 0,2 0 0 0,1 0-2 16,0-3-5-16,-2 3 14 0,1 0-1 0,-1 0-2 15,-1 1-8-15,2-2 11 0,-2 2-5 0,2-2 4 0,-2 1-2 16,0 0-6-16,1 0 6 0,-2-1 1 0,1 3 9 15,0-4-9-15,-2 4 5 0,2-1-3 0,-3 1 10 16,1 1 3-16,-2-2-3 0,1 2 6 0,1 2-3 0,-3-1 3 16,2 4-6-16,-2-4 7 0,-1 1-5 0,0 1-4 15,-2 0 0-15,1-1-9 0,1 4-3 0,-3-4 2 16,1 0 2-16,0 2-6 0,0-2 0 0,0 2-3 0,2-1-1 16,-2-2 2-16,1 1 1 0,0-1-3 0,4 0 5 15,-2 1-2-15,0-3-2 0,0 0 4 0,0 1-1 16,0-2-3-16,1 0 0 0,1 2 0 0,-4-2-3 15,3-1-8-15,-1 1-10 0,-2 1-24 0,2-4-13 0,-2 4-37 16,2-3-22-16,0 0-44 0,1 0-54 0,-4-1-50 16</inkml:trace>
  <inkml:trace contextRef="#ctx0" brushRef="#br0" timeOffset="34940.8158">4712 16526 449 0,'-7'-2'15'0,"1"1"27"16,2-2 12-16,1 1 24 0,-1 0 15 0,1 1 12 15,1-3 14-15,2 4 22 0,-1-3-4 0,1 3-17 16,0 0-8-16,0-2-18 0,0 0-10 0,1 2-6 0,-1 0-5 16,2 0-18-16,-2 0-4 0,0 2-10 0,0-2-2 15,0 0-6-15,0 2-1 0,0-4-7 0,0 2-3 0,0 2-1 16,1-2 3-16,-1 0 16 0,2 0 12 0,1 0 11 15,-3 0 21-15,3 0 13 0,0 0 6 0,-3 0 11 0,2 0 4 16,-2 0-6-16,0 0-3 0,0 0-4 0,0 0-9 16,0 0-9-16,0 0-1 0,0 0-13 0,0 3-6 15,0-3-1-15,1 0-6 0,-1 0 2 0,2 0-12 0,1-3 11 16,-1 3-8-16,1 0 7 0,2-2 6 0,4 0-1 16,-3 0 3-16,9-2-10 0,-1 1-1 0,2-1-5 0,3 2-2 15,4-3-5-15,4 0-13 0,3 0-5 16,2 1-5-16,1-1-1 0,5 1-4 0,0-2-10 0,0 3-1 15,3 0-6-15,-1 2 5 0,-2-2-3 0,-1 1-4 16,0 0 6-16,-4 2-1 0,0 0-1 0,-1 0-4 16,-2-1 9-16,0 0-9 0,0 2 2 0,1-1 2 0,1 0-2 15,0 0 2-15,-1 0 1 0,3-1 0 0,-1 0-1 16,0 1 1-16,3-2-1 0,-3-1-4 0,2 3 6 0,-2-2-6 16,1 0-1-16,2 2 1 0,-4 0-3 0,-1-1 5 15,1 1 0-15,-2 0 0 0,0-1-3 0,-3 1 6 16,-2 0-3-16,-3 1 5 0,0-1-8 0,-1 1-1 0,-1-1-1 15,-1 2 5-15,-3-2 0 0,0 2-5 0,0-2 12 16,-2 0-7-16,0 0 10 0,2 0-2 0,-3 0-1 0,1 0-3 16,2 0 1-16,-3 0-5 0,4-2-4 0,-1 2 4 15,1-2 5-15,-2 2 2 0,0-1-5 0,-2 0 3 16,1 0-3-16,-3-1 7 0,0 2-4 0,0-1 7 0,-1 2-10 16,-3-1-2-16,-2-1 0 0,0 1 10 0,0 0-2 0,-2 1 3 15,-3-2 1-15,1 1-11 0,-2-1 1 0,1 0 8 16,0 1 8-16,0 0-13 0,0 0-3 0,0 0 4 15,0 0-6-15,0 1 11 0,0-1-6 0,-2 0-15 0,1-1-28 0,1 2-16 16,-2-2-34-16,2 2-51 0,-2-1-69 16,-2 1-71-16,2 0-92 0,-3 2-79 0,-4-1-95 15</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1:42:30.958"/>
    </inkml:context>
    <inkml:brush xml:id="br0">
      <inkml:brushProperty name="width" value="0.05292" units="cm"/>
      <inkml:brushProperty name="height" value="0.05292" units="cm"/>
      <inkml:brushProperty name="color" value="#FF0000"/>
    </inkml:brush>
  </inkml:definitions>
  <inkml:trace contextRef="#ctx0" brushRef="#br0">20856 5185 2357 0,'-1'-1'15'16,"-3"1"19"-16,1-2 0 0,6-1-2 0,-3 3 3 15,0 0-2-15,0 3-5 0,-3-1 8 0,3 0-22 16,0-1-12-16,-1 2-7 0,1-1 1 0,-2 0-3 16,2-1-2-16,2-1 6 0,-2 1-12 0,1-1 5 0,1 5-3 15,-1-3 0-15,-1 2 13 0,0 0-6 0,0 1 5 16,2 3 2-16,-2-2-5 0,2 2 14 0,-1-1-1 15,-1 0 4-15,3 0-6 0,-1 0 5 0,0-2 14 16,1 0 11-16,-1 0 24 0,-1-2-3 0,2-1 21 0,-2 0 16 16,3 1 12-16,0-1 23 0,1 0 6 0,3-1 2 0,1-1 1 15,4 0-4-15,3 0 3 0,0-2-10 0,6-1-16 16,1-2-17-16,0-2-16 0,2-1-11 0,4 2-10 16,-3-5-7-16,1-1-17 0,3 0-1 0,-1-2-2 15,1-1-2-15,0-2-5 0,1-1-11 0,1-3-1 0,0 0-3 16,-1 1-7-16,-1-1-4 0,0 1 2 0,-3 2 3 0,0 1-3 15,-4 2 6-15,-1 0-5 0,-2 3 4 16,-4 1-1-16,-1 1-6 0,-2 2-3 0,1 3-4 16,-2-2 6-16,-4 3-4 0,2-1-3 0,-3 1 3 0,-1 0 5 15,-1 1 0-15,3 3 2 0,-5-1 0 0,-2-2-8 16,3 3-11-16,-3-1-5 0,1 1-31 0,-1 0-16 16,-1 0-17-16,0-1-36 0,0 0-48 0,2 1-61 15,-2 0-66-15,-2 0-88 0,2-2-109 0</inkml:trace>
  <inkml:trace contextRef="#ctx0" brushRef="#br0" timeOffset="1384.3738">20206 6306 1831 0,'-3'1'12'0,"3"-1"28"0,0-1 10 15,0 1 10-15,0 1 3 0,0-1-4 0,-2 0 5 16,2 3 5-16,-2-2-4 0,0 0-14 0,2-1-2 16,0 0 2-16,-1 0 4 0,-1 2 5 0,2-1 2 15,-2-1 3-15,2 1-2 0,0-1-7 0,0 0-10 0,4 0-9 16,-4 1-10-16,1-1 2 0,-1 0-8 0,0 0-6 15,4 0-6-15,-4 0 0 0,0 0 13 0,2 0 23 16,1 0 15-16,1 3 20 0,2-3 10 0,2 1 15 16,4 0 17-16,5 1 5 0,3-2 2 0,3 0-14 0,6 0-5 15,3-2-18-15,4 0-3 0,4 2-10 0,-1-3-18 16,5 3-11-16,1-1-13 0,0 0-10 0,-2 1-8 16,1 0-2-16,-1 2-11 0,-3-2 3 0,1 0-11 0,-3 0 2 15,-3 0 4-15,-4 0-1 0,2 3 1 16,-1-3-4-16,0 0 5 0,-1 2-12 0,1 0 17 0,1-2-5 15,-2 3-1-15,2-3-4 0,-1 2 1 0,1-2 3 16,-1 0-4-16,1 0 6 0,-3 0-9 0,4 0 5 16,-3 0-2-16,1 0 2 0,-1-2-4 0,1 4 4 0,1-4 3 15,-3 2-2-15,0-3-1 0,-1 3-4 0,-1 0 2 16,-3 0-8-16,-1 0 13 0,-5 0-4 0,0 0-8 16,1 0 2-16,-5 3 7 0,0-3 0 0,0 2-4 15,-1-2 12-15,-3 0-15 0,0 0 7 0,3 0 5 0,-2 0-4 16,0 0-8-16,-2 0 7 0,-1 0 3 0,5 0-7 15,-3 0 6-15,5 0-10 0,0 2 0 0,0-2 7 16,0 0 3-16,2-2-6 0,0 2-1 0,-1 0 4 16,-1 0-2-16,2 0 4 0,-6 0 0 0,2 0-6 0,-2 0 3 15,-3 0 0-15,-1 0 0 0,-2 0-2 0,2 2 2 16,-3-2-3-16,1 0 3 0,-3 1-2 0,2 0 2 0,2 0-1 16,-3-1 1-16,1 0 0 0,1 0 0 15,0 2-2-15,-1 0 4 0,2-2 1 0,-1 0-3 16,2 1 2-16,0-1-7 0,0 0-1 0,0 2 8 0,1-2 0 15,-1 0-4-15,-2 3-5 0,5-1 4 0,-4-2 5 16,1 0 4-16,-2 0-2 0,-3 3-4 0,3-2-4 16,-3-1 8-16,1 0-4 0,-3 0-2 0,2 2 0 15,-3-2-3-15,4 1 5 0,-3-1 2 0,-1 0 0 0,3 0-14 16,-1 0 8-16,-2 0-3 0,2 0-13 0,-1 0-14 16,-1 0-14-16,0 0-26 0,2 0-15 0,1 0-31 0,-3 0-40 15,0 0-53-15,1-1-68 0,-1-1-88 16,-1 0-136-16</inkml:trace>
  <inkml:trace contextRef="#ctx0" brushRef="#br0" timeOffset="7907.9255">8537 7690 1919 0,'0'1'11'0,"0"-1"21"0,0 0 21 16,1 0 7-16,-2 0 7 0,1 0 3 0,0 0 2 0,0 0 10 15,0 0 1-15,0 0-6 0,-3 3-14 0,1-3 4 16,2 0-4-16,0 1-1 0,2-1 0 0,-2 1-7 16,0-1-6-16,1 1-11 0,1-1-8 0,-1 1-12 0,1 0-1 15,0-1-2-15,-1 0 8 0,5 3 4 0,0-2 2 16,1 2 6-16,4-1 4 0,2-2 2 0,1 3 9 15,5 0 0-15,0-2-6 0,1 2-10 0,4-1 0 0,1-2-14 16,0 2-6-16,0-2-4 0,3 1-2 0,-1-1-2 16,0-1 5-16,-2 2 7 0,2-2-6 0,-1-1 7 15,1 2 8-15,0 0 0 0,-3 0-3 0,1-2-7 0,1 2 1 16,0 0-7-16,0 0-1 0,0-3 1 0,-1 3-8 16,1 0 2-16,0 0-3 0,2-1 10 0,-1 0-8 15,0-1 4-15,1 2-5 0,-3 0-3 0,3 0-2 16,-2 0 8-16,0 0-2 0,2 2-6 0,-3 0 2 15,0-2-5-15,1 0 5 0,-2 3-3 0,-1-3 8 0,1 2-4 16,-2-2-4-16,-3 4-1 0,2-4 0 0,-1 2 4 16,-6 0-1-16,5-2 4 0,-4 1-1 0,0 2-10 15,0-3 12-15,-3 0 0 0,1 3-6 0,-2-1 3 0,0-2-1 16,-1 2-1-16,1-1-4 0,-2-1 8 0,-1-1-4 16,2 1 1-16,-1-2 4 0,0 4-2 0,1-4 0 15,1 2 2-15,-2 0 3 0,3 0-9 0,0 0 1 16,1 0-1-16,1 0 2 0,0 0 2 0,2 0-2 0,-2 0-2 15,3 0 1-15,0 0 5 0,3 0-2 0,-2 0-4 16,2 0 2-16,0 0-3 0,0 0 5 0,5 0-9 16,-3 2 10-16,1-4-1 0,0 4 5 0,1-4 1 15,-1 2-5-15,1 0 0 0,1 0-3 0,-4-2 6 16,1 2-10-16,3-3-1 0,-1 3 1 0,0 0 4 0,-1 0-1 16,1 0-1-16,1-1 7 0,0 1 2 0,2 0 2 15,-3-3 2-15,5 3-1 0,-4 0-10 0,2-2 11 16,-2 4-7-16,2-4 5 0,-2 2-1 0,-3 0-3 0,4 0-5 15,-6 0 2-15,1 0 9 0,-1 2-11 0,1-4 5 16,-5 2-4-16,-1 0 3 0,0 2-3 0,0-2 1 16,-3 0-1-16,0 0 1 0,-1 1 1 0,-1 2 2 0,2-3-10 15,-2 0 5-15,3 0-1 0,-3 0 1 16,2 3 0-16,2-3 5 0,0 2-4 0,2-4 2 0,-2 4-3 16,3-2-3-16,-2 0 6 0,3 3-1 0,-1-3-4 15,0 2 4-15,-1-2-2 0,1 0 3 0,-2 1 2 0,2-2 7 16,-4 1 5-16,2-2 13 0,0 2-2 15,-2-3-2-15,-1 3 5 0,2-2-2 0,-1 2 11 16,-1-3-11-16,1 3-9 0,0 0-3 0,-1 0-2 0,1 0-7 16,2 0 2-16,0-1-2 0,-1-1-8 0,0 1 0 15,3-1 7-15,-2 0-7 0,0 0-2 0,3 0 4 16,1 2-2-16,-3 0-4 0,4-5 8 0,1 5-4 0,-4-1-5 16,4 0 6-16,-1-1 3 0,-2-1-8 0,1 3 4 15,1 0 5-15,-2 0-10 0,0 0 4 0,2 0 4 16,-1 0-8-16,1 0 8 0,-1 0 4 0,2 0-4 0,1-2-3 15,-3 2 4-15,0 0 1 0,1 0-2 16,-1 0 0-16,-2-3-3 0,4 3-6 0,-5 0 4 0,-1 0 0 16,2 0 6-16,-4 0-4 0,2 0-4 0,1 0 6 15,-4 0 0-15,0 0-1 0,3 0 1 0,0 0 3 16,0 3-7-16,0-3 2 0,2-3-1 0,1 3-3 0,0 3-6 16,3-3 5-16,-4 0 3 0,4 1-4 0,-4-1 4 15,-1 0 2-15,0 1 2 0,-4-1-2 0,4 3 5 0,-2-3-2 16,-2 2-3-16,-2-2 8 0,2 2-1 15,-3 1-5-15,0-1 1 0,3 0 1 0,-4-1 6 0,1 0-7 16,1 1-1-16,-2 0 1 0,1-2-3 0,-1 0-2 16,-3 1 4-16,3 1-1 0,1-1-2 0,-1-1 3 15,-3 0-1-15,1 0-4 0,2 0-2 0,0 0 10 16,0 0-7-16,1 0 4 0,2 0-4 0,-1 0 4 0,-1 3 1 0,5-1 4 16,-2-2-5-16,-1 0-7 0,3 2 6 15,-5-1-2-15,5-1-1 0,-2 3 7 0,-3-1-5 16,2-1-7-16,-1 2 12 0,-1 0-3 0,0-3-4 0,-1 2 7 15,2-2 5-15,-1 1-1 0,1-1 6 0,-4 0-5 16,1-1 3-16,2 3 1 0,-1-1 1 0,-3 0-7 16,1 2 1-16,1-3-3 0,-2 3-11 0,3-3 14 15,1 2-9-15,-1-2 5 0,1 0 1 0,-1 2-6 16,-2-1 2-16,2-1-4 0,1 0 6 0,-2 2 1 0,-1 1-2 16,1-2 5-16,-1 2-13 0,2-3 12 15,-5 0-12-15,0 0 2 0,0 0-9 0,-1 0-28 0,-2 0-21 16,0 0-18-16,0 0-15 0,0 0-29 0,0 3-34 15,-3-3-51-15,3-3-62 0,0 3-63 0,-4 0-78 16</inkml:trace>
  <inkml:trace contextRef="#ctx0" brushRef="#br0" timeOffset="12915.599">17218 10127 3596 0,'-7'-5'0'0,"1"1"19"0,-1 4 5 0,11-3-4 15,-10 2-4-15,1 2-6 0,2 2-4 0,-2 6 2 0,-2 4-3 16,-1 4-17-16,-2 7-4 0,-3 2 3 0,-3 4 2 16,0 6 7-16,-3 1 7 0,3 1-2 0,1 0 4 15,0 1-2-15,3-4-4 0,2 1 6 0,2-2-1 0,1-4 6 16,0-5-8-16,2 0 1 0,4-6 3 0,-2-3-3 15,3-6 10-15,-2 0-8 0,2-3 6 0,-2-4-3 16,4-1 5-16,-2-2 5 0,0 0 1 0,2-2 13 0,-2-1-3 16,0-1-2-16,0-4 1 0,1-4-6 0,-1-1 4 15,2-5-8-15,-1-2-8 0,-1-6-17 0,4-2 6 16,-3-2 1-16,1-3-5 0,3-1 5 0,-4-1-10 16,7-4 2-16,-3 3 1 0,3-1 7 0,0 2-3 0,2-2-3 15,0 3 6-15,1 1 1 0,2 3 4 0,-4 1 15 16,4 4 6-16,-4 5 7 0,-1 3 11 0,0 1 12 15,2 4 2-15,-4 2-4 0,-1 3 4 0,0 3-16 0,-4 3-12 16,1 0-14-16,-1 1-12 0,-1 1-14 0,0 0-10 16,0 3 1-16,0-1-9 0,5 5 1 0,-4 1 9 15,4 3 1-15,0 5 2 0,1 5 2 0,2 7 3 0,2 2 0 16,-1 3 15-16,-1 0-2 0,5 5-3 0,-5 0 4 16,0-3-1-16,0-1 4 0,-1-5 3 0,0-1-7 15,-2 0 0-15,-2-7 0 0,0-2 2 0,-1-3 4 0,-1-2-1 16,2-4 0-16,-3 0-1 0,0-2 8 0,0-5-5 15,0 4 2-15,0-4 4 0,0 1-4 0,-3-1-2 16,3 0 4-16,0-4-3 0,0 4-2 0,0-4-1 0,0 0-1 16,0 3 1-16,0-3-8 0,2 0 7 0,-2 0-4 15,0 0 4-15,1 0-5 0,-1 0 1 0,0-3 0 16,3 6-6-16,-1-3 12 0,-4-3-9 0,2 6 5 16,0-6-4-16,0 3 3 0,2 0-6 0,-4 0 0 0,2 0 2 15,2 0 0-15,-2 0 3 0,0 0-4 0,0-1 4 16,0-1 0-16,0 1-14 0,0 1-13 0,-2-3-30 0,2 3-25 15,0-1-46-15,-3 1-53 0,3-1-82 0,0 0-97 16,-3-1-110-16</inkml:trace>
  <inkml:trace contextRef="#ctx0" brushRef="#br0" timeOffset="13499.4893">17301 10377 2438 0,'-3'0'17'0,"-2"0"27"0,-1 0 20 16,2-2 10-16,-1 2 1 0,-3 0 5 0,-4 0-5 15,3 2 2-15,0 0-7 0,-5 1-15 0,1 0-10 16,2 1-4-16,-5 1-3 0,2 1-4 0,0-1 3 0,1 1-2 16,-3 1-7-16,7-2-14 0,-1 2-10 0,1-2-10 15,2 0 2-15,6-1 0 0,-2-1 1 0,1 1-4 16,4-3 2-16,-1 2-3 0,2-1 4 0,2 0 12 16,3-2-5-16,-2-2-3 0,2 1 0 0,2-3 3 0,4-1-11 15,0 0 5-15,5-4-4 0,-1-3-7 0,2 0 4 16,0-3 10-16,0 1-10 0,-1-1 10 0,-1 1 14 15,-3-1 13-15,-1 1 10 0,-5 1 1 0,-1 1 7 0,-3 0-5 16,1 3 15-16,-4-2-2 0,-2 2-7 0,-5 2-13 0,2 1-7 16,-2-2-7-16,-1 4-10 0,-2 0-4 0,-3 2-5 15,0 1-9-15,0 3-4 0,-5 2-5 0,-2 1-4 16,0 4 14-16,-6 3-3 0,0 3 3 0,0 3-6 16,1 0-13-16,-2 5-23 0,1 0-34 0,5 3-55 15,1-1-75-15,6 1-69 0,3-2-106 0</inkml:trace>
  <inkml:trace contextRef="#ctx0" brushRef="#br0" timeOffset="14150.5995">20089 10326 1755 0,'-1'0'8'0,"-2"0"26"16,1-1 24-16,0-1 12 0,2-2 6 0,-4 4 2 16,3-1 13-16,-1 1 15 0,-1-1 17 0,0 1-3 15,1 0-4-15,-1 0 10 0,-1 0 1 0,0 0 11 16,-4 1 4-16,2-1-3 0,-1 1-13 0,-1 1-18 15,-1 0-7-15,-2 1-21 0,0 0-5 0,-5 2-3 0,3-1-22 16,-2 1-9-16,0 0-17 0,0 2 0 0,2 2-14 16,0-1-3-16,2 1-9 0,5 2-3 0,-1-2 0 15,1 4 4-15,5-1-3 0,1 2 3 0,3 1 2 16,1 1 12-16,3 2 4 0,-1-3-2 0,4 3 6 0,0-1-3 16,3 0 3-16,1-2-3 0,-2 1-5 0,-1-2-11 15,3-1-18-15,-5-3-25 0,1 0-25 0,-1-2-29 16,-2-3-30-16,-1 1-55 0,1-4-54 0,-2-2-82 0,0 0-64 15,2-3-97-15</inkml:trace>
  <inkml:trace contextRef="#ctx0" brushRef="#br0" timeOffset="14670.6602">20270 10226 1443 0,'4'-11'25'15,"-2"-1"34"-15,1 2 34 0,1-2 29 0,-3 4 21 16,-1-1 27-16,0 2 23 0,0 1 25 0,0 1-3 0,-1-1-10 15,-1 1-6-15,0 3-3 0,1-3-13 0,-1 4-22 16,2-1-14-16,-2 0-20 0,2 2-23 0,0 0-23 0,0 0-30 16,-1 0-30-16,2 4-14 0,-2-3-6 0,1 2-17 15,1-1-9-15,-1 3-1 0,0 3 1 0,0 1 4 16,0 2 8-16,2 4 1 0,0 5 2 0,-1 0 7 16,4 3 11-16,-2 1-4 0,2 1 2 0,1 0-3 15,-1-1-6-15,-2-3 3 0,4-2 10 0,-3 0 1 0,1-2-7 16,-2 0 7-16,2-5-3 0,-4 1 6 0,3-1-18 15,-3-3-23-15,2-1-53 0,-1-1-47 0,0-2-63 16,-1-1-76-16,2-4-101 0,5 2-108 0</inkml:trace>
  <inkml:trace contextRef="#ctx0" brushRef="#br0" timeOffset="15849.2153">20785 10456 1863 0,'2'-9'36'0,"-1"2"36"0,1-3 23 16,-1-2 17-16,-2 5 13 0,-1-1 16 0,-1 2 16 0,0-2 21 15,-2 4-24-15,2-2-25 0,-2 2-9 0,1 0-13 16,0 1-5-16,0-1-1 0,0 0-12 0,3 4-19 16,-4 0-9-16,4-2-10 0,-1 2-11 0,2 0-10 15,0 0-9-15,0 0-13 0,0 2-8 0,0-2-3 0,-1 4-10 16,-3-3 0-16,0 5-4 0,-3-1 4 0,1 4 5 15,-3-1-3-15,1 3 4 0,-2 3 4 0,1-2 8 16,-1 5 1-16,4 0 2 0,-1-2-1 0,0 2-6 16,4 0 2-16,-1-4-1 0,4 0-2 0,0-1-3 15,2-2 1-15,1 0-3 0,3-2 4 0,-1-2 2 0,1-2-2 16,1 0-9-16,2-3-6 0,0-1-11 0,1-4-11 16,1 2-14-16,3-6-13 0,-1 1-10 0,1-2-8 15,1-4 1-15,-1 4 3 0,-2-6 12 0,2 3 9 16,-2-2 13-16,-3-1 16 0,2 2 9 0,-1-1 17 15,-4-1 8-15,2 1 3 0,0-2 10 0,-4 3 12 0,0-3 24 16,1 3 3-16,-1-1 21 0,0 3 3 0,0 0 21 16,-3 1 22-16,3 3 9 0,-3 2-3 0,-1 1-17 15,0 3-7-15,0-1-20 0,3 1-17 0,-3 2-22 0,0-1-24 16,0 3-19-16,0-2-13 0,-1 2-6 0,2 4 7 16,-1-2-10-16,0 4 16 0,0 1 0 0,0 0 7 15,2 4 2-15,-2 2 3 0,7-3-7 0,-4 2-26 0,2 0-6 16,0-1-35-16,0-2-16 0,2 0-16 0,1-2-29 15,1-3-33-15,1 0-27 0,-2-4-18 0,1 0-23 16,4-3-18-16,-4-3-22 0,5-1-13 0,1-4-4 16,-1 1 9-16,0-3 27 0,2-2 38 0,0 0 37 0,-1-1 46 15,-2 0 42-15,3-3 30 0,-2 0 48 0,-1-1 48 16,1-1 39-16,-1-3 20 0,-1 1 27 0,-1 2 21 16,1-3 29-16,-3 2 26 0,-3 1 16 0,1 1-12 15,-6 2-4-15,1 2-6 0,-2 2-5 0,-2-1-2 16,1 5-31-16,-1-2-16 0,-3 3-26 0,4 1-8 0,-3 1-19 15,1 1-21-15,2 2-13 0,-1 1-23 0,0-1-3 16,2 2-21-16,0-1-5 0,-2 1-15 0,4 2 1 16,-2-1 1-16,-2 0-7 0,2 2-1 0,0 3 4 15,0-2 0-15,2 4 1 0,-2-1 14 0,0 3-11 16,4 3 3-16,-3-1 4 0,2 3 7 0,2 1 0 16,2-2 10-16,-1 3 15 0,2 0 3 0,0 1 14 0,-2-2 9 15,2 0-2-15,1 0 10 0,-1 0-10 0,0 2 2 16,-3-4-4-16,3 0-10 0,-4 1-5 0,-2-2-1 15,1-2 3-15,-1 1-12 0,-2-1 9 0,-2-3 2 0,-1 2-12 16,3-2 0-16,-5-1 0 0,4-3-12 0,-5 2 3 16,3-1 1-16,-1-3-2 0,-2 2-5 0,3-1 2 15,-4 0-4-15,1 0-1 0,0-4 1 0,-1 3-17 16,-1-2-17-16,2-1-23 0,-1-4-20 0,0 1-20 16,1-2-17-16,-1-1-18 0,2-4-11 0,-1 1-12 0,5-4-1 15,1 1 0-15,-2-2 8 0,7-3 13 0,3 0 11 16,0-1 12-16,1-3 11 0,5 1 18 0,-1-1 21 15,6 1 19-15,-1 0 10 0,0 0 8 0,3 0 9 16,-4 3 6-16,5 0 4 0,-1 0 2 0,-2 1 0 16,1 3 16-16,1-2 10 0,-2 4 4 0,-2 0 25 0,-1 2 6 15,1 1 17-15,-4 2 8 0,0 0 11 0,-4 1 2 16,-1 1 0-16,-3 1 2 0,1 1-8 0,-3-1 2 16,-1-1-11-16,0 4 1 0,-1-2-1 0,-2 2-4 15,1 0-6-15,0 0-7 0,0-1-11 0,-2 0-8 0,0 2-10 16,2-2-9-16,-3 2-15 0,3 0-15 0,2-1-5 15,-2 2 2-15,0 0-19 0,0 1 4 0,1 0 2 16,-1 1 0-16,-1 5-1 0,1-1 8 0,-2 2 6 16,2 2-9-16,0 0 11 0,0 3-3 0,0-1 1 0,0 3 2 15,3 0-3-15,2 0-6 0,-2 1-2 0,4-3 7 16,-1 2 6-16,3-2-3 0,-1 2-3 0,2-5 3 16,-1 2-6-16,2 0 11 0,-1-4-4 0,1 0-6 0,-2 0 0 15,0-1 4-15,0-1 1 0,-5 2 2 0,3-3 4 16,-4 3-2-16,0-3 1 0,1 1 2 0,-3 0 6 15,-1 0-13-15,2-3 9 0,-4 4-9 0,2-3 2 16,3 0-1-16,-3 0 3 0,0-1 0 0,-3 2-11 16,3-2 8-16,-5 1-11 0,4-1 5 0,-4 1-8 0,-3 0-17 15,-3-1-21-15,1 1-24 0,-2 0-30 0,-2-3-56 16,-1 2-61-16,-4-2-85 0,1-1-93 0,-2-3-145 16</inkml:trace>
  <inkml:trace contextRef="#ctx0" brushRef="#br0" timeOffset="16717.835">23382 9972 1930 0,'8'-5'25'0,"-2"-1"37"0,-1-1 26 0,-2-1 31 15,0 1 15-15,-3-1 11 0,0 1 33 0,0 0 24 16,0 0 0-16,0 0-20 0,-1 2-7 0,1 0-20 15,-2 1-3-15,-1-1 2 0,3 0-25 0,-2 2-9 16,2 3-18-16,-1-2-13 0,1 1-13 0,-2 2-18 0,1-1-12 16,1 2-2-16,-2-2-15 0,0 0-10 0,-2 3-9 15,3-1-8-15,-6 1-2 0,-1 2 6 0,-3-1-2 16,-5 4-16-16,3 1 8 0,-7 0-1 0,-2 4-2 16,-5 4 1-16,5 1 7 0,-4-2-11 0,4 6 5 15,-1-1 6-15,4 1-2 0,-2 4-6 0,4 1 2 0,6-1 2 16,1 2-14-16,3-2 12 0,3 3 3 0,4-4 4 15,5 3 3-15,1-2 15 0,2-1 13 0,5 0 10 16,4-4 3-16,4-1 2 0,-2 0-1 0,4-3-6 16,1-2 1-16,4-4-11 0,-1-2-15 0,3-1-21 15,4-4-21-15,-3 0-28 0,1-4-47 0,-1-4-55 0,-1 0-66 16,0 0-109-16,-1-5-120 0</inkml:trace>
  <inkml:trace contextRef="#ctx0" brushRef="#br0" timeOffset="17727.4878">24560 9383 2074 0,'-7'-7'14'0,"2"1"33"0,-2-1 23 15,2 0 9-15,-1 0 13 0,-1 4 10 0,2 1 10 16,-2 0 16-16,2-1 5 0,0 3-21 0,-1 0-11 0,1 0 1 16,0 3-10-16,-4-1-13 0,1 1-3 0,0 1-19 15,-3 1-16-15,0 3-16 0,-2 1-5 0,-2 3-14 16,0 5 7-16,-4 0 16 0,1 4 3 0,-2 4 11 0,-2 3 5 16,-1 2 9-16,-2 3 1 0,2 4 17 0,-1 1-4 15,2 4-4-15,0 2 7 0,5 2-3 0,0 2 7 16,7 2-3-16,2-1-2 0,3 2-4 0,5-1-2 0,5-3-12 15,3 1 5-15,6-2-5 0,7 0-17 0,2-5 1 16,6 2 3-16,2-3-12 0,6-4 1 0,3-1 4 16,5-3-21-16,1-6-2 0,3-1-3 0,3-4-27 15,5-3-22-15,1-6-23 0,4-2-40 0,-5-4-35 0,2-5-47 16,-4-1-58-16,-5-2-50 0,-2-5-54 0,-9-2-66 16,-4-2-62-16</inkml:trace>
  <inkml:trace contextRef="#ctx0" brushRef="#br0" timeOffset="19658.9479">24847 9704 3100 0,'0'-4'23'16,"0"1"23"-16,-3-6 19 0,0 3 11 0,-2 2 12 16,1-1 2-16,-1 2 16 0,0-2 14 0,-3 4-5 0,2-2-7 15,1 1-10-15,0 2-3 0,2-3-11 0,-2 3-8 16,4 0-23-16,-1 0-15 0,-1 0-23 0,3 3-13 16,0-1-9-16,0 5-15 0,0 3 0 0,-1 2 7 15,-4 5 5-15,3 7 5 0,-2 2 10 0,0 4-10 16,-1 4 3-16,1 2 4 0,-2 0 10 0,3 5-6 0,-2-2 3 15,0-1-6-15,3-4-3 0,-3 0 9 0,4-2-6 16,-1-3 10-16,1-5-11 0,1-2 0 0,1-2 4 0,2-5-1 16,-3-1 6-16,2-5-3 0,1 0-3 0,-1-6-2 15,-2 1 4-15,2-3 6 0,-2 1 4 0,1-1 0 16,-1-4-5-16,0 0 12 0,0 1 5 0,2-3-5 16,-1 1-5-16,-1-2-6 0,4-4-8 0,-3-2 4 0,5-1-4 15,-3 0-19-15,2-6 1 0,3 1-8 0,-1-5 4 16,0-2-7-16,3-2 7 0,-1-2-8 0,2-4 0 15,0-3 6-15,1 2-1 0,2-1 11 0,-3 2-1 16,0 2 10-16,1 2-7 0,-2 1 9 0,2 3-2 0,-5 4 2 16,-1 0 1-16,1 5-5 0,-2-4 2 0,0 6 2 15,-1-2 8-15,0 2-8 0,-4 2 3 0,2-3 3 16,1 3-1-16,-1 0 6 0,0 2 1 0,1-1-2 0,-2 4-9 16,3-1 18-16,0 0-8 0,-3 1 4 0,1 5 10 15,1-2-3-15,0 1 4 0,-1 1-3 0,1 0 6 16,-1 2-12-16,-2 1-2 0,2-1-12 0,-2 3-10 15,0 0-5-15,1 1 0 0,-1 3 1 0,0 4 6 16,3 2 11-16,-1 4 18 0,1 6 4 0,1 0 2 0,0 6 6 0,1 0 2 16,-2 3-5-16,0 2-2 0,0-1-9 15,2 0-6-15,-3-2-6 0,3 1 5 0,-1-3-4 16,1-3-8-16,-2-2 9 0,2-2-3 0,-1-2-6 16,0-4-3-16,2-2 10 0,-3-3-12 0,0-4-14 0,0 0-7 15,0-3-24-15,-3-1-21 0,2-3-18 0,1 0-22 16,-3 0-32-16,0-1-24 0,0-2-34 0,-1 0-52 15,-1 0-50-15,2-3-65 0,-2 3-70 0,-1-3-79 16</inkml:trace>
  <inkml:trace contextRef="#ctx0" brushRef="#br0" timeOffset="19840.5971">24808 10017 3088 0,'-2'4'38'0,"2"-2"24"0,-1-2 16 15,4 0 11-15,-3 0 6 0,0 0 4 0,2 0-5 16,-1 0 17-16,1 0-31 0,-1 1-17 0,-1-2-15 0,5 1-9 16,-2-2-6-16,2 0-20 0,1 0-7 0,5-1-41 15,2 0-24-15,1-2-48 0,5 1-43 0,1-1-73 16,1 1-90-16,3 0-78 0</inkml:trace>
  <inkml:trace contextRef="#ctx0" brushRef="#br0" timeOffset="20099.6219">25508 9908 2943 0,'9'4'6'0,"-4"-2"13"0,0 1 7 15,0-5 1-15,-4 4 3 0,-1 0 5 0,0 4 3 16,2 1 8-16,-2 0-3 0,0 3-9 0,0 1-5 16,2 1 0-16,-2 3-3 0,-2 0-2 0,0 1-4 15,-1 0-5-15,-2 1-8 0,1-3-1 0,-1 3-22 0,-6-2-42 16,5-2-56-16,-2-5-73 0,-5 2-79 0,2-3-123 16</inkml:trace>
  <inkml:trace contextRef="#ctx0" brushRef="#br0" timeOffset="20720.5308">25979 9469 2576 0,'2'-9'29'0,"-1"6"41"16,1-4 29-16,-1 2 13 0,1 3 13 0,-4-1 2 15,2 3 15-15,0 3 17 0,2-3-14 0,-2 0-31 0,-2 0-25 16,2 2-20-16,0-1-16 0,0 1-4 0,0 1-16 15,0 1-19-15,-1 3-9 0,1 3-2 0,-2 4 7 16,2 3 23-16,-1 3 10 0,-1 1-5 0,0 8 10 16,1-1-4-16,-1 2 3 0,-1 2-7 0,0-1-17 15,0 1-15-15,2-1-29 0,-1-2-37 0,2 0-41 0,0 0-60 16,3-5-83-16,3-2-108 0,2-2-128 0</inkml:trace>
  <inkml:trace contextRef="#ctx0" brushRef="#br0" timeOffset="21254.8814">26064 9608 2391 0,'-1'-11'10'15,"2"-1"27"-15,-1-1 23 0,3 0 18 0,-1-2 13 0,-2 3 0 16,3-2 21-16,-1 0 20 0,1 1 2 0,2-1-2 16,1-3-7-16,2 2-7 0,-2-1-13 0,2 1 6 0,2 0-21 15,2-1-20-15,1 1-14 0,3 0-22 0,2 1-12 16,0 2-14-16,3 0 6 0,0 4-7 0,1-1-4 16,1 1 5-16,-1 7-3 0,-3-4-2 0,0 2 2 15,-3 5-1-15,-2-2-3 0,-3 1-9 0,-1 1 10 0,-2 1-10 16,-4 1 11-16,0 1-5 0,1 0-1 0,-5 2 1 15,-2 1 1-15,0 1 9 0,-3 3-8 0,-1 0 6 16,-5 2-6-16,-2 4 10 0,-4 1-10 0,1 2 5 0,-6-1-3 16,4-3 1-16,-3 3 0 0,0-6-1 0,5-2 1 15,1 0-13-15,2-2 10 0,2 0 0 0,3-1-1 16,1-1-4-16,1-1-2 0,4 3 2 0,-2-1 4 16,4 0 1-16,-1-1-9 0,2 2 0 0,3 0 1 0,0 1 3 15,0-1 3-15,1 2 2 0,2 2-7 0,2-1 7 16,0 2 7-16,1-1-4 0,2 3 1 0,1-1-3 15,0 1 4-15,3-2-8 0,-2 2 6 0,2 2-4 16,-2-2-1-16,3 1 4 0,-4-2 1 0,3-1 0 0,-5 1-5 16,3-3 12-16,-4 2-3 0,-1-3 3 0,-1 0 3 15,-3-3 5-15,-1 3 3 0,-4-4 6 0,0 1 2 16,0 0 0-16,-6-1 2 0,-3-1-6 0,-1 0 3 16,-1 0-21-16,-8-1-32 0,-1 1-21 0,-3 2-38 15,-3-6-54-15,-3 2-68 0,-1-2-70 0,0-3-113 0,3-3-111 16</inkml:trace>
  <inkml:trace contextRef="#ctx0" brushRef="#br0" timeOffset="21613.8561">26531 8778 3890 0,'5'0'13'0,"-4"3"13"0,2-2 1 0,-1-5 3 16,-2 4-6-16,0 0-3 0,0 3 1 0,0-2-9 16,0 2-12-16,2-3-16 0,-1 4 9 0,4 4 26 15,1 1 23-15,2 4 22 0,6 8 9 0,2 4 22 16,6 7 1-16,5 3 9 0,0 7-3 0,3 3-19 0,0 6-19 15,-3 1-6-15,3 2-10 0,-5 1-2 16,0-1 2-16,-4 3-1 0,-3 0-13 0,-5 2-3 0,0 1 3 16,-4 1-12-16,-4 3 6 0,-2 0-18 0,-4 1-6 15,-4 1-9-15,-4-6 3 0,-1-2-30 0,-7 0-25 0,-2-7-28 16,-5-6-23-16,-6-3-32 0,-1-2-37 0,-6-7-54 16,-5-2-74-16,-6-5-73 0,-4-3-101 0</inkml:trace>
  <inkml:trace contextRef="#ctx0" brushRef="#br0" timeOffset="22214.0171">20896 11330 2209 0,'-2'5'-2'0,"1"-2"4"0,1-6-2 0,5 3 2 16,-4 3 3-16,3 0 6 0,3-1 25 0,-1 2 32 16,4 1 25-16,2 1 26 0,1 0 21 0,8-1 14 0,-4-2 2 15,10 1 5-15,3 0-6 0,3-3-29 16,10 2-4-16,1-3-16 0,11 0-14 0,5-4-7 0,9 0 0 15,6 0-5-15,6 0-15 0,9-4-3 0,6 0-15 16,10-2-10-16,10-2-4 0,5 0-5 0,8-1-8 0,6-5-5 16,9-2-8-16,10-4 3 0,10 0-10 0,4-6 5 15,9-5-5-15,4-4 2 0,11-4-7 0,5-2 5 0,-1-1 3 16,2-4-5-16,-7 4 4 0,2 4-10 16,-8 0 2-16,-10 1-4 0,-4 3 2 0,-8 5-15 0,-4 2-22 15,-9 1-16-15,-12 3-26 0,-13 2-15 0,-10 3-19 16,-15 3-25-16,-13 3-12 0,-11 1-24 0,-15 1-20 15,-10 3-38-15,-7-1-24 0,-7 1-8 0,-9 1 6 16,-4-1 20-16,-8 2 23 0,-6 1 46 0,-5 3 45 0,-6-2 65 16,-4 4 55-16,-6 0 29 0,0 1 17 0,-5 2 1 15,2-1 0-15,-5 1-14 0,1 1-17 0,-2 2-37 16,-2 1-55-16,4 0-65 0</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1:42:57.911"/>
    </inkml:context>
    <inkml:brush xml:id="br0">
      <inkml:brushProperty name="width" value="0.05292" units="cm"/>
      <inkml:brushProperty name="height" value="0.05292" units="cm"/>
      <inkml:brushProperty name="color" value="#FF0000"/>
    </inkml:brush>
  </inkml:definitions>
  <inkml:trace contextRef="#ctx0" brushRef="#br0">4465 6206 3173 0,'2'-7'6'0,"-1"-3"11"0,-1 3 17 0,2-3 9 15,-4 5 5-15,1 0-3 0,-1 0 7 0,2 2 13 16,0 2 14-16,-2 1-3 0,1 0-8 0,1 0-5 0,0 0-7 0,-2 0-2 16,4 1-7-16,-2-1-12 0,0 0-19 15,1 3-14-15,1-1-12 0,-4 1-1 0,4 0-2 0,-2-1 0 16,0 2 3-16,0 1-3 0,2-2-3 0,-1 6 11 15,1-1 2-15,3 2-1 0,-1 4 4 0,2 0 10 16,-1 1-8-16,0 2 1 0,0 0 10 0,1-1-10 16,0 0 1-16,-1-2-1 0,0-2 3 0,-2-3-7 0,0-1 7 15,0 0 1-15,1-4-9 0,0-1 9 0,-1-1-1 16,-1-2 24-16,3-1 17 0,1-1 18 0,2-2 3 16,4-1 3-16,0-3 7 0,5-3-3 0,4-4-1 0,2-2-31 15,6-4-13-15,1-2-13 0,3-3-8 0,0 1-2 16,4-1-5-16,-1-3 3 0,-2 4 3 0,0-3 4 15,-3 3-5-15,-1-1 3 0,-3 4-3 0,-3 0-4 0,-3 1 2 16,-1 5-8-16,-5 0-11 0,0 4-26 0,-5 3-32 16,-1 1-30-16,-4 3-35 0,-2 3-49 0,-2 1-56 0,1 0-74 15,-2 0-71-15,0 3-56 0</inkml:trace>
  <inkml:trace contextRef="#ctx0" brushRef="#br0" timeOffset="8578.6335">5775 16020 2693 0,'0'-5'10'0,"0"0"8"0,-1-3 3 16,1 1 14-16,-3 5-2 0,-1-2 9 0,3 2 13 15,-1-2 14-15,0 2 0 0,1 0 7 0,1 1 6 0,1 1 2 16,1 0 23-16,-2-2-4 0,2 0-14 0,-1 2-5 16,1-2 0-16,1 0-2 0,2-2 2 0,-3 0-1 0,7-1-9 15,-5 2-2-15,3-2 11 0,1 0-1 0,-3 1-9 16,1 1-8-16,-1 0-13 0,-2 2-18 0,-3 1-14 15,3 1-1-15,-3 2-12 0,0 1 8 0,0 3 1 0,2 1 2 16,-2 6 5-16,1 2 8 0,1 3 2 0,-1 3 3 16,1-1 0-16,0 1-10 0,-1 2-12 0,1-5-6 15,-2-1-4-15,4-4 3 0,-2-2-4 0,3-3-1 0,-2-1 0 16,2-3-6-16,1-2 20 0,-1 1 3 0,4-3 11 16,-1-1-16-16,2 0 23 0,-1-2 6 0,2-2-12 0,0-2 15 15,6-3-18-15,0 0 2 0,1-5-16 0,4-2 22 16,-1-4-27-16,3 0-11 0,3-2 13 0,-1-2-17 15,0-1 17-15,-1-2-13 0,2 1 6 0,-5 0-6 0,2 0 9 16,-2 2-1-16,0-1 6 0,-5 3 3 0,1 1-14 16,-2 2 8-16,-2-1 6 0,0 3-12 0,-4-1-3 0,2 2 6 15,-2 3-12-15,-2-1 3 0,2 3 3 0,-1-1-2 16,-1 3 4-16,-3 1-7 0,0 3 1 0,0 0 0 16,-2 2 3-16,1-1-1 0,-4 3-2 0,1 1-3 0,-1 0-16 15,0-2 14-15,0 2-39 0,0 2-15 0,-1-4-38 16,1 2-37-16,0 0-32 0,0 0-52 0,0 2-57 15,0-1-65-15,0 4-45 0,-2-1-89 0</inkml:trace>
  <inkml:trace contextRef="#ctx0" brushRef="#br0" timeOffset="9354.7486">7577 16008 2052 0,'0'-5'8'0,"0"4"12"0,0-1 1 0,2-3 4 0,1 3 6 15,-3 0 6-15,1 1 4 0,1-2 8 0,0 2 8 16,1-2 10-16,0 1 19 0,-1 2 13 0,-2-2 4 15,1 1 7-15,1-1 12 0,-1 2-1 0,-1 0-3 16,4 0-11-16,-4-2-13 0,4 1-3 0,-2 0 0 0,1 0-5 16,-2 0-13-16,3 0-7 0,-1 1-14 0,-3 0-12 15,1 0-4-15,1 0-17 0,-2 1-11 0,0 0 2 16,2 4 3-16,-2-2 0 0,1 4 8 0,1-2 4 0,3 2 3 16,-1 3 0-16,1-2-4 0,0 1-6 0,-1-2-7 15,1 2-2-15,0-1-6 0,1-3 3 0,-3 2-9 0,2-4 1 16,-2 1 14-16,1-2-4 0,0-2 9 0,0 0 8 15,0 3 5-15,1-3 10 0,1-3 12 0,1 3 17 16,1-4-10-16,4-1 0 0,1-2-5 0,4-1 2 0,1-4-13 16,4-3-12-16,3-2-6 0,2-2-21 0,3-3 4 15,0-3 6-15,3-3-10 0,-1 1-4 0,-2-2 8 0,3 0-10 16,-3 1 8-16,-3-1-10 0,1 4 2 0,-3 2-4 16,-4 0 4-16,1 4 0 0,-3 2-1 0,-3 2 9 15,1 1-13-15,-6 2 13 0,1 2-5 0,-3 3 1 16,-1 1 0-16,-3 2 3 0,0 1-15 0,-4 1-18 0,1 1-8 15,-2 1-15-15,0 2-31 0,1-2-17 0,-2 0-29 16,-1 0-30-16,1 4-16 0,-1-1-35 0,-1-1-42 16,-2 6-66-16,-2-1-67 0</inkml:trace>
  <inkml:trace contextRef="#ctx0" brushRef="#br0" timeOffset="11884.0658">2903 12909 1443 0,'-6'-5'0'0,"1"1"-6"0,-1 0 8 16,3-3 7-16,-4 1 4 0,1 2 10 0,0-1 6 15,1 2 7-15,0-1 6 0,2 3 16 0,0-3 10 0,1 1-6 16,1 3 6-16,-1-1-15 0,2 0-5 0,-3-1-8 16,4 2-7-16,-1 0-11 0,0 0-16 0,2 2-8 0,-4-2-5 15,4 0 2-15,-2 1-1 0,0 0 2 0,0-1 3 0,2 0-6 16,-2 0 7-16,1 0 1 0,-1 0-4 15,0 0-2-15,0 0 3 0,0 0-1 0,0 0 2 0,0-1 3 16,0 0-9-16,0 1 4 0,0 0 1 0,0 1 8 16,2-1-10-16,-2 0 1 0,1 1-3 0,1-1 1 15,-2 0-1-15,0 0 2 0,0 0-3 0,2-1 0 0,-2 1 3 16,0 0 4-16,0 0-2 0,1 0 2 0,-1 1 2 16,0-1-3-16,0 0 5 0,0 0-3 0,0 0 2 0,0 0 0 15,-1 0 7-15,-1-1-4 0,2 1 13 0,0-1 21 16,0-1 7-16,0 2 13 0,-2 0 11 0,2 0 0 15,0-2 1-15,2 2 5 0,-4 0-14 0,2-3-17 0,0 3-17 16,2 0-11-16,-2 0-10 0,-2-3-5 0,2 3-3 16,0 0-5-16,0 0 7 0,2 0-5 0,-4 0 6 0,2 0 1 15,0 0 2-15,2-1 0 0,-2 0 0 0,0-1 5 16,3 0-9-16,-3-1 1 0,2 1 7 0,-2-1-3 16,0-1 4-16,0 0 3 0,0 0 5 0,0 1-5 0,0 1 11 15,0-1 0-15,0-1 0 0,0 3 2 0,0 0 0 16,0-2 1-16,0 3-3 0,0-3 2 0,0 3-10 15,-2-2 8-15,2 0-7 0,0 0 3 0,0-1-1 0,0 2 1 16,0 0 3-16,0-2-1 0,0 0 9 0,0 3-3 16,2-4 5-16,-4 2-8 0,2-1 7 0,0 3-5 15,0-3 3-15,0 2 2 0,0-2-4 0,-1 2-6 0,-1 0-1 16,2 0 5-16,0-1-7 0,-3 2 0 0,1-1-11 16,2 1 2-16,-5-1-3 0,4 2-5 0,-5 0 0 0,1 1-3 15,-1 0-3-15,-3 2 0 0,0 0 3 0,-2 5 0 16,-3 2 0-16,-5 2 6 0,-1 2-1 0,-1 2 5 15,-5 2-6-15,1 1 0 0,0 2-4 0,-2-2 4 0,0 1-2 16,5-2 0-16,-3 0 1 0,6-2-3 0,1 0 3 16,1-5-2-16,4 1 1 0,2-1 0 0,3-5-1 15,2 3-1-15,1-6 0 0,1 1 0 0,2-2 3 16,1 1-3-16,1-4 0 0,0 0-6 0,-2 3 8 0,2-3-4 16,0 0 4-16,0 0-7 0,0 0 0 0,0-3 10 15,0 3 1-15,0 3-1 0,0-3-2 0,0-3-3 16,-2 6-1-16,2-3 4 0,-1 0 0 0,1 0-6 0,0 2-5 15,0-2 6-15,0 1-3 0,0 0 5 0,-2 0-1 16,2 2 1-16,0 1-7 0,0 1 2 0,-1 0 4 16,-1 4-1-16,0 2 1 0,1 3-1 0,-1 2-3 0,-1 4 1 15,0 2 1-15,1 6 3 0,-2 2-2 0,1 4-6 16,-1 2 3-16,1 5 1 0,0 0-1 0,0 5 2 16,1 2 0-16,-1 3-2 0,0 2 10 0,-1 4-2 0,0 0 5 15,-1 3 0-15,2-1 7 0,-3-1 14 0,1 0 6 16,0-5 5-16,-1-2-4 0,0-3 12 0,1-2-8 15,0-2 0-15,0-3-7 0,0-2-13 0,1-1 2 16,-1-2-7-16,2 1-7 0,0-3-5 0,1-5 3 0,1 0-6 16,1 0 5-16,0-5-5 0,0-2-1 0,3-2 2 15,-3-4 6-15,3-3-7 0,-1-2 0 0,-1-1 6 16,1-5-1-16,-2 0 6 0,2 1-12 0,-1-5 2 16,2 4-2-16,-2-3 6 0,-1 0-2 0,0-1 0 0,2 2 0 15,1-3 4-15,-1 0 16 0,3 0-2 16,-2 0 5-16,2 0 7 0,3-3 3 0,2 2 7 0,3-5-4 15,5 1-4-15,-1-2-15 0,7-4-4 0,3 0-6 16,3-3-6-16,3 1-4 0,5-1-7 0,1-1 7 16,1 3-2-16,1 0-1 0,0 2 5 0,-2-2 1 15,-2 5-8-15,1-1-2 0,-5 3 6 0,2 0-3 0,-5 1 3 16,-2 0 2-16,-4 3-6 0,-5-1-1 0,0 2 9 16,-6-1 1-16,-2 1 1 0,-4 0 1 0,-2-2-4 0,-5 4 10 15,0-2 4-15,2-2 13 0,-2 2-4 0,0 2 13 16,-2-1-6-16,-1-1-1 0,3 0 6 0,0 2 0 15,0-4-3-15,-3 4-9 0,1-4 4 0,2 2-15 16,-4 0 0-16,5-1-6 0,-4 1-15 0,2-2-15 16,-1 2-8-16,-1 0-14 0,1 0-25 0,1-2-24 0,-4 4-39 15,2-2-41-15,-2 2-48 0,-1-1-64 0,-2-1-68 16,3 0-83-16</inkml:trace>
  <inkml:trace contextRef="#ctx0" brushRef="#br0" timeOffset="13564.092">2576 8035 1549 0,'-2'-7'10'0,"1"1"24"0,-3-2 24 0,3 0 18 16,-5 1 18-16,3-1 17 0,0 3 15 0,-1 0 23 15,1-2 8-15,1 2 0 0,-2 1-3 0,0-1-13 16,1-1-2-16,-3 2-10 0,2-1-8 0,0 3-19 0,1-1-8 16,0 2-21-16,1-2-12 0,-1 3-5 0,0-1-12 15,1 0-1-15,-2 1-12 0,1 1-3 0,-4-1-15 0,1 1 1 16,-4 3-10-16,-5-1-6 0,2 3-4 16,-8 2-4-16,-1 0 2 0,-1 4 5 0,-1 2 0 0,-3 1-4 15,-2-1 1-15,3 5 3 0,-1-1 4 0,2 1-2 16,4-2 7-16,-1 2-14 0,1-1 8 0,4-1-2 15,1 0 7-15,2-3-6 0,0 3-3 0,4-1 1 0,2 1-2 16,-1 3 4-16,2-3-9 0,4 4 5 0,0-1-4 16,3 0 7-16,0-1 2 0,3 1-5 0,0 1 1 15,4 0-3-15,-1-1 6 0,3-1-7 0,1 0-10 0,0-2 10 16,2 3 4-16,-2-3-4 0,2 0-3 0,-1 0 6 16,-1-1 2-16,2 1 6 0,0 0 6 0,-1 0-13 0,1 1-7 15,-2 0 12-15,-1 0 4 0,2 4-2 0,-1 0 2 16,0 0-4-16,-1 2 6 0,-3 2 2 0,2 1 4 0,-3 2-2 15,1 2-7-15,0 3 1 0,-1 4 5 0,-3-1-7 16,1 2 7-16,-3 1-2 0,0 6-4 0,-3-1-5 16,1 0 4-16,-4 3 2 0,-2-2-8 0,2-2 4 0,1 2-7 15,0-5 3-15,0-3 1 0,4-3 2 0,-3-6 8 16,6 0-4-16,0-7 2 0,4-1 0 0,-1-2 6 16,1-3-3-16,5-2 2 0,-1-2 7 0,4-2-7 0,5-3 2 15,3 0 0-15,1-5 0 0,5-4 3 0,6 0-7 16,1-4 1-16,3-3-5 0,5-3-7 0,-2-1 4 15,0-1-6-15,0-1 4 0,0-1-11 0,-6 3 8 0,-2 0-3 16,-1 2-4-16,-7-3 4 0,-1 2 1 0,-5 4 0 16,0-1 0-16,-2 0 5 0,-1-1-7 0,-3 0 3 15,2 2 5-15,-2 1 1 0,-1 1-1 0,0-2-4 0,0 4 3 16,-2-4-6-16,-2 5 6 0,-2-2 2 0,2 4-6 16,-2-2 4-16,-1 3-3 0,-2-3 3 0,-1 1-19 15,1 4-10-15,-1-2-21 0,-2 1-35 0,1-2-47 0,1 1-52 16,-1 0-69-16,2-2-76 0,-3 2-90 0</inkml:trace>
  <inkml:trace contextRef="#ctx0" brushRef="#br0" timeOffset="17034.7469">4111 15983 3100 0,'6'0'4'15,"-3"0"-2"-15,-3-2-1 0,3 0-1 0,-4 2-6 16,1 2 3-16,0-4-8 0,1 2 4 0,1-1-1 0,-2 1 24 16,2 0 10-16,-2 0 15 0,1 0 16 0,-1 0 7 15,2 0 2-15,-2 0 1 0,1 0-10 0,1 1-17 16,0-1-15-16,-2 0-17 0,1 0-8 0,1 2-7 15,-2 0 6-15,3 1-9 0,3-1-1 0,-4 1 2 0,1 1 9 16,2 1-5-16,-1-2 4 0,3 4 5 0,0-5-8 16,0 5 13-16,-2-2 1 0,1 0-1 0,-1-3-12 0,-2 1 12 15,3-1 1-15,-4-2-9 0,-1 1 31 0,1-1 3 16,1 0 24-16,-3-1 7 0,2 1 16 0,-1 0 1 16,1-2 1-16,3 0 10 0,0 1-17 0,-1-1-13 0,5-3-16 15,1-2-8-15,0 0-3 0,4-3-14 0,2-1-5 16,3-4-9-16,1-2-4 0,2-3-2 0,4-1 1 0,0-1-4 15,4-6-7-15,2 0 19 0,0-2-4 0,-2-1-8 16,3-1 2-16,-3-1 6 0,0 2-10 0,-3 2 1 16,-2 2-3-16,-5 1 2 0,0 4-3 0,-5 3 12 0,-3 5-9 15,1 3-11-15,-4 1 8 0,-5 3-20 0,3 1-13 16,-2 3-43-16,-5 0-18 0,4 1-51 0,-4 0-45 16,0 1-56-16,3 1-69 0,-3 0-69 0,0 0-75 15</inkml:trace>
  <inkml:trace contextRef="#ctx0" brushRef="#br0" timeOffset="24196.1658">19042 8903 1443 0,'0'0'45'0,"0"0"5"0,0 0 9 0,0 0 4 16,0 0 14-16,0 0 20 0,0 0 13 0,7-10-2 15,-7 10-17-15,0 0-5 0,0 0 2 0,0 0 8 0,0 0-12 16,0 0-8-16,0 0-3 0,-2-8 0 0,2 8 3 16,0 0-2-16,0 0-5 0,0 0 4 0,0 0 6 15,0 0-4-15,0 0 3 0,-25-16-2 0,22 15-8 0,-3-2-5 16,3 1 5-16,-3-1-7 0,-1 0-9 0,2-1 2 16,-2 2-14-16,-3-1 4 0,2-1 8 0,0 0-1 0,-1 0-14 15,-1 2-7-15,1-1 12 0,0 0-5 0,-4-2-2 16,2 1-3-16,-2 1-10 0,0-2-1 0,-1 1 9 15,0-1-4-15,-2 0-9 0,4 1-2 0,-6 0 3 16,2 0-7-16,1-1 1 0,-1 1 3 0,0 1 2 0,2 1-6 16,-2-1-2-16,2 0 1 0,-2 3 0 0,2-4-3 0,0 2-1 15,-2 1-6-15,-2-4-5 0,1 3 10 16,0-2-6-16,-2 1 2 0,1 0-1 0,-2 1 4 16,-1-1-4-16,4-1-6 0,-5 2 13 0,2-4-10 0,0 6 9 15,0-2-6-15,0-2-1 0,3 1-4 0,-2 3 8 16,5-3 5-16,-2 1-14 0,0 4 6 0,2-4 2 15,-2-1 1-15,2 3 5 0,0 0 4 0,-2 0 0 0,2 0-2 16,-3-2 14-16,2 0-1 0,-4 0-4 0,2 2-6 16,-4-3 9-16,1 3-6 0,1-1 1 0,-3-1 1 15,0 2-11-15,1-2-4 0,0-1 2 0,-1 3 7 0,3-1-12 16,-1-2 7-16,-1 3-14 0,2-2 4 0,-1 4 1 16,-2-4 5-16,2 4-3 0,-2-2-5 0,0 3 7 15,5-2-2-15,-5 2 7 0,3-1-5 0,1-4-1 0,-2 5-1 16,1-2 0-16,1 0 5 0,1 2-8 0,0-1 0 15,-1 0 1-15,1 0 4 0,0-2-2 0,3 0 1 16,-2 3 3-16,2-3-3 0,1 2 3 0,0-1-1 0,1-1-5 16,0 2 2-16,2-2 0 0,0 3-1 0,-1-1-6 15,2 0 7-15,-1-2 0 0,-1 2 0 0,0 1 2 0,0-3-1 16,-2 4-1-16,-3-3 2 0,2 3 3 0,-5-4-13 16,-1 3 8-16,2 0 0 0,-2-1 3 0,-2 2-1 15,1 1-1-15,-1-2 3 0,0 2-1 0,2-1 2 0,0-1 4 16,0-1-12-16,-1 1-2 0,2 1 3 0,-1-3 5 15,3 1-4-15,0-1-3 0,0 0 11 0,-1 2-17 16,4-1 15-16,-2 1 2 0,4 1-5 0,-2-1-6 0,1-1 2 16,-1 1 4-16,3 2-6 0,-3-1 4 0,2 0-5 15,-1 0 2-15,0 1-2 0,-4-1 6 0,2 4 1 16,-1-1-3-16,-1 0-3 0,2 0 6 0,-4-1 1 0,2 0-3 16,1 1 0-16,-1-1-2 0,3-2 1 0,0 1 1 15,-1 1 5-15,0-2-7 0,2 1 6 0,-3 2-3 16,2-1 5-16,1 1 4 0,-3-1 0 0,2 1 1 0,0-2-3 15,1 3 2-15,-3 0 1 0,4-1 2 0,-2 0-4 16,-1 0-2-16,0 2-2 0,-2 2 0 0,2-2 2 16,-1 0 5-16,0 3-10 0,2-1 3 0,-2-2 4 15,3 1-8-15,-1 1 5 0,3-1 2 0,2 1-11 0,-2-2 3 16,3 0 5-16,-2 3-7 0,3-4 4 0,0 1 3 16,1 3-3-16,-1-1-4 0,2 0 12 0,0 1-4 0,0 1-1 15,2 2 0-15,-2-1-3 0,2 2-1 0,-2 4 1 16,1-3 7-16,-1 5-4 0,1-1 2 0,1-1-9 15,0 1 14-15,0 3 2 0,1-3-9 0,0 0 6 16,4-1-4-16,0-2-4 0,1 2-1 0,3-3 9 0,2 0-13 0,2 0 0 16,-1 0 1-16,5-1 6 0,-1 1-9 15,2 0 2-15,3 1 2 0,1 0 0 0,0 0 2 16,5-1-6-16,-2 2 11 0,3 1-19 0,0-2 16 0,-1 2 1 16,3-3-9-16,-2 2 8 0,1-2-3 0,0 0 6 15,-4-2-1-15,1 0 6 0,-1-3-12 0,3-3 0 0,-3 4 16 16,-1-6-16-16,4 0 8 0,-1 0-4 0,3-2-4 15,1-1 5-15,0-1 4 0,1 1 3 0,2-1-8 16,1 0 10-16,1 1-12 0,-1-1-4 0,0 0 2 16,2 2 3-16,0-1-1 0,-3 1-6 0,3-1 3 0,-4 3-10 15,0-3 11-15,-4 1 4 0,0 0 4 0,-1 1-9 16,-4 0-3-16,1-5 2 0,-3 5 1 0,-3-4 10 16,1 2-13-16,-3 0 6 0,3-3-8 0,-2-1 3 15,0 1-20-15,2-1-27 0,1-1-32 0,-1 0-40 0,0-3-43 16,-4 0-71-16,2-1-80 0,-4-2-100 0,5 0-88 15</inkml:trace>
  <inkml:trace contextRef="#ctx0" brushRef="#br0" timeOffset="25784.4429">18850 8835 1625 0,'4'-1'25'0,"-3"0"16"16,-1-1 14-16,3 2 19 0,-1-3-1 0,0 3 7 15,-2 0 8-15,0 0 9 0,0 0-17 0,0 0-6 16,-2 0-6-16,2 0-19 0,0 0-1 0,-2 3-7 0,2-3-9 16,2 0-13-16,-2 2-9 0,2-1-6 0,-2 0-10 0,1 0-1 15,1-1 1-15,2 0 3 0,-1 3 8 16,1-2 17-16,0 2 13 0,3 0 17 0,-1-1 19 16,7 3 2-16,-4 2 8 0,1-2-8 0,2-1 6 0,0 4-13 15,-2-1-14-15,1 0-16 0,-2 1-8 0,1-1 12 16,-2 2 2-16,0 2 14 0,2 0-6 0,1 1-1 15,-3 0 8-15,1 1-2 0,4 2-3 0,-5-1-14 16,1 1 1-16,1-1-20 0,-1-2 3 0,-1 3-6 0,0-2-8 16,1-3 3-16,-1 5-7 0,1-3 2 0,0-2-3 15,-3 2 7-15,0-3-13 0,1 2 11 0,-1-2-2 16,0 0-4-16,1 4 7 0,-3-2-5 0,3 0-4 16,-1 0 1-16,0 2 4 0,1-1-5 0,-4-1 2 0,0-1 6 15,0 2-8-15,1-2 13 0,-1 0-9 0,1 3 5 16,-2-4 8-16,-1 1-4 0,1 1 5 0,-1-1-8 15,-1 0 4-15,0-1-10 0,0-1 4 0,0 2-3 16,-3-3-5-16,3 0 6 0,-1 1 1 0,-1-2 2 0,-1 0 0 16,0 3-1-16,2-1 8 0,-4 1 0 0,3 0-1 15,-1-1-5-15,0 1-2 0,-4 3 4 0,1 0-11 16,0-2 9-16,-1 2-7 0,3-2 2 0,-3 0-2 16,0 2 1-16,0 0-6 0,2-3-1 0,-3 1 8 15,-1-2 0-15,5 2 5 0,-6 0-2 0,3-3-5 0,-2-1 9 16,0 4 6-16,-1-2-8 0,2-1 13 0,0 0-7 15,-3 1-2-15,3-2-1 0,-3 2 12 0,0-1-12 0,1-2-6 16,0 0 4-16,-2 2-7 0,1-2 1 0,-3-1 0 16,5 0 5-16,-7 0-13 0,2 1 9 0,-4 0 8 15,4 2-6-15,-3-2-1 0,-1-1-2 0,-1 4 2 16,1-1-9-16,-2-2 9 0,3 0 1 0,-1-1-5 16,0 4 7-16,1-4-3 0,2 1-2 0,0-2-8 0,-2 1 6 15,4 0 1-15,-4 0-8 0,3-1-2 0,2-1 4 16,-6 2 3-16,6 0 1 0,-6 0 1 0,4-4-1 15,-2 5-2-15,0-3-1 0,-2 0 11 0,3 3-12 16,-2-2 0-16,-1-3-3 0,-1 4 12 0,1 0-5 16,2-3-4-16,-3 2 12 0,-1 0-13 0,2-1 8 0,-3-2-10 15,2 3 6-15,-1-1-2 0,-6 0 11 16,6-2-7-16,-4 1-1 0,0 0 13 0,1 0 0 0,-1 1 11 16,2-2-1-16,-2 0-6 0,4 0-7 0,0 0 11 15,0 2-2-15,1-1-14 0,5 0-2 0,-2-1-7 16,2 0 4-16,-2 0-2 0,5 1 5 0,0-1-7 0,0 3-3 15,1-3 3-15,2 0 4 0,-2 1-4 0,2 0-3 16,-1-1 5-16,-1 0-8 0,-2 0 9 0,1 0-1 0,1 2 7 16,-3-2-14-16,-1 0 11 0,1 0-9 15,2 0-9-15,-2 0-16 0,2 0-24 0,0 0-26 0,0-2-39 16,1 1-26-16,2 0-49 0,-2-3-50 0,5 3-53 16,-3-2-52-16,0 0-62 0,2-1-58 0</inkml:trace>
  <inkml:trace contextRef="#ctx0" brushRef="#br0" timeOffset="35940.9188">16246 9310 625 0,'0'0'15'0,"0"0"17"0,1 2 14 0,-1-2 8 16,2 1 8-16,-2-1 8 0,0 1 20 0,1-1 12 16,-1 1 2-16,2-1-5 0,0 0 0 0,-2 0 8 15,0-1 3-15,1 2 9 0,-1-2-9 0,3 2 2 16,-3-1-7-16,-3 0-4 0,3 0-7 0,3 0-7 0,-3 3 3 15,0-3-14-15,-3 0 2 0,3 1-6 0,-1-1 8 16,1 0 4-16,0 0 10 0,-2 3 8 0,2-3-2 16,-2 0 9-16,2 0-9 0,0 2 6 0,-1-2-10 0,1 0-2 15,-3 0-8-15,3 0-10 0,-2-2-10 0,-1 4-3 16,0-4-11-16,-2 4-9 0,-2-2-2 0,-3 0-15 16,-2 0-3-16,-2 1-2 0,-2-1 6 0,1 2-4 0,-5 2 5 15,2-3-3-15,-4-1-5 0,2 0 5 0,-2 3-7 16,0-3-3-16,1 1-2 0,-1-2-8 0,-1-2 14 0,1 3-9 15,3 0 0-15,-5 0-7 0,2-2 2 0,-2 1 4 16,2-1-8-16,-2 0 9 0,1-4-18 0,-2 5 13 16,-2-7-8-16,1 6 8 0,-2-5 2 0,1-1-1 15,-3 0-4-15,0 1 0 0,-2 0-1 0,-1-3-1 16,0 1 9-16,-2 0-4 0,0-2-7 0,1 2 2 0,-1-3 0 16,0 0-5-16,2-1 10 0,-2 1-2 0,0-2-6 15,4 1 5-15,-4-1 1 0,2-2-10 0,-1 0 9 16,0-3 0-16,0 2-4 0,-1 1-5 0,1-3 11 0,-2 1-11 15,1-1 4-15,0 0 3 0,0 2 0 0,-1-2 1 16,-2 1-2-16,0-1 2 0,0 3-1 0,0-4 9 16,-1 3-4-16,-2 0-4 0,1 0-1 0,-1 0 4 15,3-2-3-15,-2 2-1 0,1 0-5 0,0 0 4 0,0 0-4 16,1-3 6-16,-1 4-1 0,1-1-5 0,-1-1 7 16,-1 2-7-16,1-1 8 0,-1 0-3 0,0 0 4 0,-4 2-6 15,6 1 9-15,-1-1-2 0,-2 1-10 0,3-1 10 16,-2 2-5-16,4 0-4 0,-3 1 3 0,2 0 6 15,1-1-14-15,1 1 1 0,-3 3 8 0,3-1-5 0,2 0 7 16,0 3-9-16,3-3 2 0,-2 6-4 0,4-3 16 16,1 1-4-16,2 0-1 0,-1 0 2 0,1 2-4 15,1-3-5-15,1 1 10 0,-1 3-2 0,0 0-10 16,-1-1 2-16,1 0 5 0,-1 1-5 0,0-1-2 0,-4 0 14 16,4 0-10-16,-2 0-1 0,0 1 4 0,-1 0 0 15,-1 0-1-15,1 2 2 0,-2-2-2 0,1 2-1 16,-1 1-5-16,2-2 5 0,-2 2-1 0,3-1 1 15,-1 2-3-15,-1 1 4 0,2-1-3 0,-3-1 3 0,1 3 6 16,1-1-9-16,-4 1 1 0,1 1 3 0,-1-1 4 16,-1-1-3-16,2 4 6 0,-1-1-5 0,-1-1 1 0,3 0 2 15,-3 0-5-15,3 2-2 0,-2-3 2 0,2 1-1 16,-3 0-3-16,3 0 6 0,-2-2 0 0,2 3-6 16,0-2 8-16,0 0-1 0,1-2-3 0,3 2 2 0,-1-3-4 15,3 0-1-15,2 1-1 0,0-1 9 0,0 0-6 16,2 2 1-16,2-2-4 0,0 2 6 0,1-2 5 15,2 0-6-15,0 2-6 0,0-1 0 0,0 1 7 0,2-2-2 16,1 0-2-16,-1 2-4 0,5 0 2 0,-6-2 1 16,6 4 6-16,-5-4-10 0,7 2 11 0,-1 0-6 15,1 0 5-15,0 0-1 0,1-2-2 0,2 0 3 16,3 0-6-16,-1 0 6 0,-1 0-13 0,-1 0 15 0,3 0-5 16,0 0 2-16,-2 0-12 0,2 3-5 0,-3-3-20 15,3 0-22-15,0 0-34 0,-3 0-43 0,-1 0-39 16,1-3-30-16,2 3-46 0,-2-1-99 0,1-4-90 0</inkml:trace>
  <inkml:trace contextRef="#ctx0" brushRef="#br0" timeOffset="36527.5753">11706 8035 2979 0,'4'-6'18'0,"-4"3"31"16,-1-1 18-16,2 0 7 0,-4 1 0 0,-3 3-3 16,5 0 1-16,-2 0 4 0,1 0-22 0,-1 0-26 0,1 0-24 15,-3 0-8-15,0 3 0 0,1-3 4 0,-4 2 4 16,0 0-9-16,0 2-2 0,-2-1 2 0,-2 3 3 0,1-1 1 16,-2 4 1-16,-1-1 1 0,-2 4-4 0,-3 3 3 15,-3-1 11-15,-3 5-4 0,-2 0 2 0,-5 1 2 16,-1 1-1-16,-2-1-4 0,-3 1 0 0,2 0 6 0,-3-3-8 15,1-1-5-15,4 0-1 0,0-1-1 0,3-3 4 16,5-1-2-16,1-1-2 0,4-5 4 0,3 2-1 16,5-4-1-16,3 0 7 0,2-2-3 0,3 0-9 0,3-2 3 15,2 0-4-15,0 2-7 0,2-4 3 0,0 4 3 16,1-1-3-16,2-1 2 0,-1 2 4 0,6-2 2 0,2 2 3 16,3 0-2-16,4 2 3 0,3 0 1 15,2 0-4-15,4 1 2 0,4 1 4 0,4 0-8 0,0 2 0 16,1-1 2-16,2 3 1 0,5-1-6 0,-1 1 6 15,3-1-4-15,-2 1 3 0,2-2-1 0,2 0 3 0,-3 1 2 16,3-2-4-16,-3 2 12 0,0-1-9 0,-1-1-2 16,-4 1-1-16,-2-2 4 0,-3 2-1 0,-1 0-2 15,-5-3 4-15,-2 1-2 0,-4-1-2 0,-1 0 2 0,-6 0-4 16,1-1 3-16,-4 0-3 0,0 0 3 0,-5 0-8 16,1-3 0-16,-1 3 3 0,-3-4 4 0,-1 3 3 15,0-3-1-15,1 2 5 0,-2 0 9 0,-2-1 8 16,3-1 11-16,-4 2 6 0,2-1 9 0,-2 0 5 0,0-1 10 15,0 0 7-15,0 0-3 0,-2 0 2 0,2 0-6 16,0 0-5-16,0 0-12 0,0 0-9 0,0-1-11 16,-4 1-4-16,4 0-8 0,0 0-5 0,0 0-10 0,0 1 1 15,0-1-4-15,2-1-5 0,0 2-17 0,-2-2-37 16,0-2-32-16,0 2-54 0,2 0-60 0,-4 1-76 16,2-3-80-16,0 3-120 0</inkml:trace>
  <inkml:trace contextRef="#ctx0" brushRef="#br0" timeOffset="38078.2562">16362 9610 2484 0,'-4'-2'8'16,"-3"0"15"-16,0 1 17 0,0-6 4 0,1 6 1 15,-2-1 1-15,-5 0-4 0,4 2 11 0,-3 2-1 0,0 1 0 16,-1-1-11-16,-1 3-2 0,2 0-2 0,-2 0 2 16,-3 2 2-16,4 5-8 0,-4-2-7 0,-1 2-9 15,2 5-8-15,-3 0 2 0,0 4 1 0,-3 2 5 16,1 1 8-16,-2 4-4 0,2 0 4 0,-3 0-8 0,-1 2 8 16,1 1-5-16,3 0 3 0,-2 3-7 0,-2-1-2 15,1 1 7-15,2 0 0 0,-2 1 2 0,0 0-4 16,1-1 6-16,-1-1 0 0,2-2 3 0,-2 0-1 15,-1-2-11-15,0 2 7 0,-1-1-3 0,2-2 7 0,-3 3-10 16,1-1-6-16,-4-1 9 0,1 5-6 0,-1 0 5 16,-1 1-4-16,-1 0 2 0,-1 2-2 0,-1 1 6 0,-1 1 8 15,0 0-5-15,0-1 8 0,0 4-1 0,-2-4-5 16,4 1 0-16,0-1-1 0,-1 0-7 0,0-1 1 16,4-2-4-16,-1 3-4 0,1-4-3 0,1 2 4 0,-1-2 1 15,0 2-2-15,0-2 6 0,3 0-4 0,-3 0-1 16,-3 1 1-16,2 0 0 0,-3 1 5 0,1-1 4 15,-2 2 8-15,-1 0-7 0,-1 0-3 0,0-2 5 16,-1 1 0-16,1-1 4 0,2-1-6 0,-1-2 1 16,0 1-16-16,4-3 9 0,1-2-8 0,1 2-4 0,0 1-2 15,0-4 0-15,0-1-3 0,4 3-1 0,-4-2 4 16,1 0-1-16,-1 0 6 0,2-2 4 0,-2 2-9 16,-2-2-1-16,1 2 0 0,-3-1 3 0,0 0 0 15,-1-1-7-15,-1 2 9 0,-1-1-9 0,1-1 6 0,-2-1-1 16,0-1 4-16,2 1-12 0,-1-2 3 0,1 1 2 15,0-4-8-15,1 1 11 0,3-1-4 0,1-1-3 16,-1 0 4-16,4-2 7 0,-1-1-4 0,-1-1 4 16,4 3-2-16,0 0-10 0,-3-5 5 0,3 5 4 15,-5-2-1-15,0 2-5 0,1 2-1 0,0 1 0 16,-2-4 3-16,-1 4 0 0,0 0 0 0,2-1 0 16,1 0-4-16,4-2 11 0,-4 3-2 0,5-3 5 15,1-3-15-15,4 0 7 0,0 1 3 0,3-3 0 16,3 0-5-16,0-2-5 0,2 0 3 0,2-1 2 15,-1 0-1-15,1-1 4 0,2-3-1 0,-4 4-6 0,2-2 6 16,-2 1 3-16,2 0-8 0,-3 1-3 0,-1 0 20 16,1-1-9-16,-2 4-7 0,2 0 9 0,-3-2 3 15,3 1-6-15,-2 0 6 0,4 0-1 0,-1 0-8 16,0-2-2-16,2 0 8 0,2 2 1 0,1-2-13 16,0 1 5-16,1-1-2 0,-1 1 2 0,-2-2 2 15,6 1 3-15,-3 0-3 0,1-1-9 0,-2 1 7 16,-2 1-4-16,5 0 8 0,-1-1-8 0,-3-1 6 15,1 2 0-15,0-1 0 0,2-1-1 0,-2-1 1 0,4 3-5 16,-3-3 4-16,-2 3 1 0,3-4-4 0,-1 5-3 16,0-2 2-16,1 0 1 0,0-1-1 0,1 1 6 15,0-1-15-15,3-3-10 0,-2 2-7 0,3-4-1 16,-4 2-6-16,4-4-3 0,-1 2-4 0,1-3-18 16,0 0 1-16,-2 0 2 0,1-3-16 0,1 3-11 15,0-1-13-15,-2-2-14 0,2 2-7 0,-2-3-14 0,1 1-17 16,-1-1-12-16,-1-2-6 0,1 2-8 0,-2-3-28 15,1 2-32-15,0-3-45 0,-2 3-38 0</inkml:trace>
  <inkml:trace contextRef="#ctx0" brushRef="#br0" timeOffset="38548.5207">12035 12814 2611 0,'2'-22'29'0,"-4"5"28"15,2 2 21-15,2 1 24 0,-2 4 0 0,0 4 8 16,0 2 2-16,-2 3 3 0,2 1-18 0,0 0-15 16,0 1-9-16,-2 2-18 0,2 0 9 0,0-1-12 15,-1 1 19-15,1-1-2 0,0 0 1 0,0 5 2 16,0-1 0-16,-2 2 4 0,0 2 2 0,1 2 17 15,-2 5-7-15,-2 3 11 0,0 2-9 0,-4 1-4 0,-1 4-12 16,1 0-7-16,-5 4-1 0,-3-2-20 0,-1 6-4 16,0-1-2-16,-2 0-6 0,1 1-2 0,0-3-2 15,3 0-6-15,2-6-6 0,3 0-2 0,1-1 6 0,5-4-28 16,5-1 21-16,4-5-26 0,0-1 13 0,4-2-11 16,6-2 14-16,2 0-1 0,6-3 3 15,4-3 4-15,0-3-17 0,4-1 19 0,2-3-8 0,5-4 12 16,1-1-21-16,4-1 16 0,3-5-24 0,0 1 12 15,3-2 3-15,-1-2-3 0,1 1 0 0,1 1-3 16,-2 0 10-16,-1 2-9 0,-5 2 6 0,-2-1 1 16,-4 5-1-16,-3 0 1 0,-7 0-1 0,-3 2-8 15,-3 0-10-15,-3 1 6 0,-7 0-8 0,1 2-14 16,-5 0-11-16,-2-1-12 0,1 1-12 0,-4-2-8 0,0 1-23 16,0-4-51-16,2-1-42 0,0-2-65 0,-1-4-83 15,1-5-101-15,1-1-115 0</inkml:trace>
  <inkml:trace contextRef="#ctx0" brushRef="#br0" timeOffset="39656.2266">16574 8935 2438 0,'0'-3'21'0,"-1"2"32"0,-1-3 19 0,4-2 9 0,-7 3 6 16,2-1 16-16,-2 1 12 0,1 1 20 0,-1-1-10 15,-2 0-14-15,2 3-8 0,-3-4 4 0,1 2-6 16,-1-1-3-16,-3-1-7 0,-2 0-17 0,2 3-12 0,0-2-17 15,-5-2-6-15,3 3-11 0,-2 1-4 0,-1-1-14 16,-2-1 0-16,1 3-2 0,0-1 0 0,-2-2 2 16,1 1-3-16,-2-1 8 0,-1-1 0 0,4-4 6 0,-4 4-6 15,1-4 2-15,1 3 1 0,-2-4 2 0,1-2-7 16,1-1-11-16,-2-2 8 0,1 1-12 0,1-3 9 16,0-1-2-16,1-2-5 0,1-3 0 0,-2 2 2 0,5-3-4 15,-7-1-5-15,4-1 12 0,-1-4-11 0,2 0-1 16,-1-3 9-16,-2-2-9 0,5-2 9 0,-5 0 3 15,6-5-5-15,-1 4-4 0,-2-4 8 0,2 3 1 0,3-1-14 16,0 3 11-16,-3-2-10 0,3 1 4 0,3 3 3 16,-1-3-3-16,0 1-4 0,5-3-4 0,-1 6 6 15,2-5-4-15,-2-1 3 0,5-1-5 0,0 1 2 0,3-3-1 16,-1 1-2-16,2-4 3 0,0 4 5 0,0-5-2 16,5 3 1-16,-2-1 2 0,-1 3 1 0,2 2-2 0,1 3 3 15,0 1-6-15,-1 2 6 0,0 7 1 0,-2-1-4 16,2 1 0-16,0 1 1 0,-2 4 1 0,2 1 6 15,0-2 1-15,-4 3-4 0,3 0-5 0,-1-1 6 16,-1 3-2-16,3 0-6 0,-2-2 7 0,1 2-6 0,1 0 1 16,1-1 2-16,-1 2-1 0,1 0 1 0,0-1-4 15,1 3 4-15,1 0 1 0,2 0 4 0,-4 6 0 16,4-3-4-16,1 1 0 0,1 3-6 0,2-1 8 16,2 1 0-16,6 0 0 0,4 0-1 0,2 1-1 0,4 2 0 15,8-1-1-15,-2 2 1 0,4-1 1 0,3 4 6 16,3 0-14-16,2 3-2 0,-2-1 8 0,4-2 1 15,-3 6 4-15,4-2 2 0,-1 2-2 0,2-1-4 0,2 3 11 16,-1-1-8-16,1 2-1 0,2 1 5 0,-2 0-10 16,1-1 5-16,-7-1-9 0,-3-1-19 0,-5-1-18 15,-3-2 3-15,-11-1-24 0,-4-1-17 0,-7-2-3 16,-3 0-27-16,-8 0-32 0,-1-2-36 0,-7-2-38 16,-1-2-47-16,0-1-57 0,-1-3-77 0</inkml:trace>
  <inkml:trace contextRef="#ctx0" brushRef="#br0" timeOffset="39964.4011">17172 6536 1919 0,'-18'-5'11'0,"2"-1"21"0,-2-1 18 16,2-3 3-16,2 5 4 0,1 1 2 0,2 1-3 15,4 3-7-15,3 0-10 0,-1 0-17 0,3 0-21 16,2 0-1-16,2 0-1 0,1 4-1 0,0-1 5 0,4 4 9 15,4 1 2-15,3 3 2 0,6 0 1 0,3 3 3 16,8 2-6-16,5 0-4 0,6 0-1 0,1 2-6 16,5-2-5-16,-2 1 1 0,2 3-3 0,-1-2-2 15,-8 1 2-15,-2-2 2 0,-5 1 5 0,-2-1 3 0,-8 0-5 16,-6 2 1-16,-4-3 1 0,-6 1-2 0,-2-1 3 16,-4 3-2-16,-5-2-7 0,-2-2 0 0,-5 4 3 15,1-1-4-15,-3 0 2 0,-1-1-4 0,-2 2 2 16,0-1 0-16,-5-1 7 0,0 4 1 0,2-4 1 0,-3 3 0 15,-2 0-28-15,-2-2-39 0,2 1-52 0,2 2-59 16,-2 0-81-16</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1:49:17.738"/>
    </inkml:context>
    <inkml:brush xml:id="br0">
      <inkml:brushProperty name="width" value="0.05292" units="cm"/>
      <inkml:brushProperty name="height" value="0.05292" units="cm"/>
      <inkml:brushProperty name="color" value="#FF0000"/>
    </inkml:brush>
  </inkml:definitions>
  <inkml:trace contextRef="#ctx0" brushRef="#br0">13251 5259 2187 0,'4'-9'24'16,"-3"0"24"-16,-1-1 29 0,2-3 11 0,-2 4 14 0,-2 1 0 16,2 3 7-16,0 1 8 0,0-1-6 0,2 3-13 15,-1 1-14-15,-2-1-9 0,2 4-18 0,-1-4 9 16,-1 4-11-16,1-2-5 0,1 0-16 0,-1 1-9 15,-1 1-14-15,2 0-3 0,-1 1 6 0,0 1-2 0,0 3 11 16,0-1-1-16,-1 5 2 0,1 0 1 0,0 0 4 16,0 4-1-16,1-1-2 0,-1 1-5 0,2-2-9 0,0-1 4 15,1 1-9-15,-1-3-1 0,1-2-4 0,2 1-1 16,-2-2 4-16,3-2 0 0,-1 1 3 0,-1-2-11 0,3-2 16 16,1 1 1-16,-1-3 12 0,1 2 5 0,0-4 0 15,5-1 6-15,-2-1 9 0,0-1 8 0,6-4-15 16,2-2 2-16,1-3-8 0,5-5 0 0,0 0-2 0,3-4-11 15,6 0-10-15,0-2-3 0,5-2 10 0,3 1-14 16,-2-3 0-16,2 3-6 0,1 1 3 0,-4-2 2 16,3 3 4-16,-6 2 1 0,-1 1-7 0,-2 1 5 0,-3 3-3 15,-7 0 0-15,2 5-6 0,-3 0 6 0,-2 1-6 16,-2 0-16-16,-3 5 15 0,-2 0 5 0,-2 1-5 16,-2-1 2-16,-1 0-4 0,1 5-14 0,-4-3-16 15,0 2-11-15,2 0-38 0,-3 0-26 0,4 1-19 0,-2 1-33 16,2-2-49-16,0 4-35 0,5-2-27 0,-5 1-20 0,5 1-43 15,-1 2-67-15</inkml:trace>
  <inkml:trace contextRef="#ctx0" brushRef="#br0" timeOffset="1303.6259">17343 6282 1952 0,'-8'-1'26'0,"3"-2"23"0,-2 0 31 0,6 2 7 16,-5-2-2-16,3 3-4 0,-2 0 9 0,5 0 14 0,-3 0-6 15,3 2-21-15,1-1-13 0,1 0 1 0,-1-1 20 16,3 0 26-16,0 0 4 0,2 0-4 0,4 0-7 0,1 0 8 16,6-4-7-16,5 2-1 0,3-1-20 0,5 1-13 15,4-1-10-15,2-1-9 0,4 1-11 0,4 0-9 16,2 1-7-16,1 0 1 0,1 2-5 0,2-1-6 0,2 1 0 16,1 1-4-16,-1 1-1 0,-2-2 0 0,1 0 2 15,-2 2-14-15,-4-2-1 0,0 1 6 0,-5 0-5 16,-4 0-1-16,-1-2 5 0,-5 0-4 0,0 1-1 0,-6-1 1 15,-1-1 9-15,-1 2-7 0,-6-2-2 0,2 1 4 16,-7 1-2-16,1 0 5 0,-5 0 5 0,-6 0 0 0,2 0 6 16,-4-1 8-16,-1 1 1 0,-3-1-1 0,2-1-2 15,-4 0-4-15,-1 2-16 0,-5 0 6 0,-4-1-8 16,-7 2-13-16,-2 1 1 0,-10 2 4 0,-2 1-2 16,-3-2 3-16,-8 2 9 0,5-3-7 0,-7 3 2 0,3 0 1 15,0-1 3-15,-3-1-4 0,5 0 0 0,-3 1-1 0,3-1 1 16,2 1-2-16,0-3 5 0,0 1 3 15,7 1-6-15,-1-1 5 0,7-2-4 0,1 2-6 0,3-1 5 16,3-1 3-16,6 1-4 0,5 1-4 0,0-1 3 16,2-1-7-16,5 0 7 0,2 2-1 0,3 0-11 0,-1-1-1 15,2 1-7-15,3-1 2 0,2 0 8 0,2 0-1 0,3-1-1 16,3 0-4-16,4 0 11 0,4-1 7 0,6 1 3 16,6 0 3-16,8-2-6 0,2-1 8 0,4 1 0 15,7-1 3-15,3 1-2 0,3-2-2 0,4 2-6 16,-3-1 4-16,3 1-2 0,-3 1-2 0,-4 0-3 0,-3-2 10 15,-4 1-5-15,-4 1 2 0,-2-1 4 0,-7 1-6 16,-4-1-1-16,-5 0 6 0,-4 1-5 0,-3-1-2 0,-6 0 2 16,-3-1 8-16,-8 1-1 0,2 0-1 0,-6-1-2 15,-1-1-14-15,-5 2 2 0,-1-3-18 0,-2 2-12 16,-7 0-15-16,0-1-7 0,-8-1 0 0,-2 3-3 0,-4 1 8 16,-5-1 6-16,-5 4 10 0,-2-1 19 0,-1 1-1 15,-4 3 13-15,4-1 2 0,-6 1 3 0,3 1 4 16,0 1-1-16,5-1 3 0,1 1-9 0,9-1 3 15,1-1-4-15,8 0 0 0,3-3-5 0,8 3-13 0,3-5-12 16,4 3-18-16,2-2-10 0,2-1-7 0,2 2-19 16,2-2-9-16,-1 1-16 0,3-1-24 0,1 0-24 15,3-1-15-15,3-1-35 0,2 0-41 0,4 0-32 0,-1-3-42 16</inkml:trace>
  <inkml:trace contextRef="#ctx0" brushRef="#br0" timeOffset="4221.4212">24898 6306 1974 0,'-5'-6'20'0,"0"4"21"15,2-3 23-15,0-1 17 0,1 2 19 16,-2 3 11-16,3-1 13 0,-1 0 15 0,0 2 4 0,2 0 0 15,0 2-7-15,0-1-9 0,0-2-9 0,0 1-12 16,0 0-6-16,0 0-13 0,0-2-30 0,2 4-15 16,0-2-21-16,-1 1 5 0,5-1-14 0,2 2 9 15,3-2 7-15,8 2 2 0,3-1 11 0,8 1-1 16,7-2 7-16,2 2-11 0,8-1 8 0,6 1-8 0,4 0-13 16,1 1-3-16,7-1-2 0,1 2-13 0,4 1 2 15,-1 0-1-15,5-2-6 0,-4 4 2 0,-2-2 1 16,-1-1 2-16,-4-3-7 0,-5 3 9 0,-6-1-5 15,-4-3 1-15,-7 0 0 0,-3 3 7 0,-5-3-7 0,-6 0-3 16,-5-3 2-16,-3 3 1 0,-3 0 4 0,-1 0 3 16,-7 0-7-16,-1 0-11 0,-1-2 8 0,-4 1 5 15,1 1 0-15,-1 0-2 0,-4 0 1 0,2 0-9 16,0 0 5-16,-1 0 1 0,-1 0-11 0,2 1-23 16,0-2-3-16,-3 1-29 0,1 1-30 0,1-1-36 0,-3 0-55 15,4 0-66-15,-5-1-81 0,1-3-80 0</inkml:trace>
  <inkml:trace contextRef="#ctx0" brushRef="#br0" timeOffset="6699.797">17196 8405 2380 0,'2'-12'20'0,"0"1"31"16,0-2 24-16,-1 1 9 0,-2 2 13 0,1 0-1 16,-4 2 14-16,2 2 22 0,0 1-2 0,0 2-19 15,1-1-14-15,1 2 3 0,-2 2-9 0,2 0-3 0,0 0-7 16,-1 0-26-16,1 0-20 0,0 2-11 0,0 1-14 16,-2 1-15-16,0 1-3 0,-1 7 11 0,-2 5-6 0,-3 7 8 15,-4 5 0-15,-1 5 3 0,-6 5 0 0,2 7 8 16,-4 0-1-16,-1 2-9 0,0-2 2 0,3-3-3 15,-1 1 0-15,2-6-3 0,1-4 1 0,1-4-5 0,3-3 2 16,4-8 4-16,-2-3-3 0,6-1 2 0,0-8 9 16,2-1-6-16,3-2 2 0,-1-2 4 0,1-2-11 15,1-2 3-15,1-1 2 0,-2-1-3 0,5-4-6 16,-1-3 3-16,1-2-1 0,4-4-4 0,3-2 3 0,-3-5-4 16,8-2-3-16,1-3 0 0,-2-3 4 0,4-2-3 15,-1 0-2-15,2 1 3 0,1-4 6 0,0 3 4 16,-1-2-3-16,1 2 2 0,-2 1-12 0,-1 3 15 0,2 1-2 15,-5 0 0-15,2 4 2 0,-2-1-8 0,-1 2 3 16,-3 2 0-16,1 3 6 0,-4 0-9 0,4 1 3 16,-7 6-1-16,1-2-11 0,-3 6 9 0,1 0-4 0,-2 4-2 15,2 0-1-15,-4 4 3 0,-1 0-2 0,2 0-9 16,0 0 8-16,-2 4 5 0,0 2-1 0,1 0 4 16,1 7 1-16,-1 3-2 0,4 4 6 0,-2 5 6 15,2 4 3-15,3 4 2 0,-2 4 6 0,1 1-1 0,-4 1 1 16,2 1-2-16,0-1 1 0,0-2 5 0,0 1-4 15,-2-4-17-15,2-2 2 0,-2-3-5 0,1-3 13 0,1-1-5 16,-1-1-4-16,-1-3-3 0,0-1 3 0,0-2 2 16,-1-2 2-16,0-2 4 0,1-2-15 0,-3-4 8 0,2 1-7 15,-2-6-11-15,0 2-18 0,0-3-22 0,0-1-27 16,0-1-40-16,-2-3-56 0,-1 1-67 0,1-4-67 16,-4 4-67-16,-3-5-93 0</inkml:trace>
  <inkml:trace contextRef="#ctx0" brushRef="#br0" timeOffset="6910.8461">17006 8703 2859 0,'-8'-2'28'16,"1"-1"36"-16,3 0 17 0,2 1 8 0,-2-1-5 0,-1 3 4 16,2 0 7-16,1-1 15 0,0 0-23 0,2 1-32 15,-1 1-18-15,2 0-12 0,-1-1 4 0,2 0-10 16,1 0-1-16,-1 0-18 0,3 0-4 0,2 0 0 15,4 0-1-15,2 0 3 0,9 0-1 0,3 0 10 0,7-2-7 16,5 0-26-16,5 2-24 0,-1-2-51 0,4-1-46 16,-1 0-51-16,-1 1-51 0,-3 0-79 0,-2-1-86 0</inkml:trace>
  <inkml:trace contextRef="#ctx0" brushRef="#br0" timeOffset="9268.7504">17276 7974 824 0,'-14'-5'1'0,"-2"-3"3"0,3 0 4 15,-4 0 6-15,1 3 8 0,-3 1 7 0,0 0 13 0,2 3 27 16,-4-2 12-16,-1 3 16 0,1-1 12 0,-2 2-1 16,-1-1 5-16,2 3 3 0,-2 1-6 0,-3 1-24 15,1 0-8-15,-3 2-18 0,1 3-13 0,-1 2-2 0,-2 0-13 16,-1 5-8-16,2 3-2 0,-2 6-2 0,1 1-2 16,1 4 3-16,0 6-1 0,0 7 1 0,0 3 8 15,0 7-4-15,3 4-6 0,0 2-3 0,3 6 4 0,3 1-3 16,4 3-3-16,3-2 6 0,5 1-1 0,6-2 4 15,6 1 12-15,4-3 1 0,4-2-1 0,7-1 1 16,-1-3-4-16,9 1-9 0,0-4-2 0,6-5-7 0,1-1-6 16,7-5-1-16,5-5 2 0,3-4-5 0,6-4 12 15,6-6 4-15,5-6-5 0,1-3-4 0,7-5 3 16,1-7-5-16,2-5 1 0,-5-3-4 0,0-7-6 0,-1-3-1 16,-6-4 2-16,1-6 7 0,-3 1-1 0,-4-3 5 15,-1-3-6-15,0-2 3 0,-4-2 1 0,-3-2 0 16,-3 0 1-16,-2-3-1 0,-6-4-10 0,1-2 3 0,-7-3-3 15,-3-3 3-15,-2-3-4 0,1-2-1 0,-8-3 1 16,1-2-13-16,0 1 11 0,-5-3 0 0,0-2 2 16,-4-1 2-16,-2-5 2 0,-3 2 0 0,-6-1-1 15,-4 0 8-15,-4 0-2 0,-5 4 5 0,-7 3 7 0,-4 7 2 16,-6 7 7-16,-5 2-2 0,-7 11 3 0,-7 0 2 16,-4 6-2-16,-5 4-14 0,-2 2 3 0,-4 2-16 15,1 6-5-15,-1 3 1 0,-1 3-2 0,0 3 1 0,-2 2-2 16,0 6-1-16,0 2-8 0,1 5-1 0,-5 1-18 15,1 4-27-15,-2 3-31 0,0 3-22 0,2 3-23 0,0 2-31 16,5 3-36-16,1 3-53 0,2-1-67 0</inkml:trace>
  <inkml:trace contextRef="#ctx0" brushRef="#br0" timeOffset="11316.5943">12324 11667 1886 0,'-3'1'31'0,"-1"-1"24"0,3-1 23 16,1-2 17-16,-2 3 11 0,4 0 0 0,-4 0 10 15,2 0 10-15,2 0-23 0,-2 0-12 0,1 3-21 16,-1-3-15-16,0 3-13 0,0-2-3 0,0 3-9 0,0-3-9 16,0 7-12-16,0 1-9 0,0 3 3 0,0 5-5 15,0 7 4-15,0 1 8 0,0 4-5 0,0 2 2 0,2 3 6 16,-2-2-3-16,0 4-2 0,2-2 2 0,1 0 2 16,-2 2-9-16,1-1 9 0,1 2-4 0,-1-3 4 15,3 3-4-15,-1-3 3 0,1-1 1 0,0 0-10 16,-2-3 7-16,2-5-12 0,0-1 9 0,-2-3-4 0,-2-4 6 15,4-2-5-15,-4-5-3 0,1 0 7 0,-2-5 1 16,0-1 7-16,0-2-2 0,0-4 21 0,0 2 13 0,0-2 14 16,1 0 8-16,-1-2 5 0,0-3-6 0,2-2 1 15,-4 0-10-15,2-8-20 0,-1-3-15 0,1-4-11 16,-2-5-8-16,1-6-3 0,-1-2 1 0,4-5-3 16,-1-2 3-16,1 0-6 0,4 0 1 0,1-2-6 0,-1 1 3 15,3 4-1-15,1-1-2 0,-2 4 3 0,3 3 3 0,-2 1 2 16,1 1 4-16,2 4-1 0,0 3-3 0,-1-1 0 15,0 6 6-15,0 1 1 0,-1 3-10 0,-1 3 1 16,0-1 0-16,-1 6 1 0,0 0-3 0,-3 2 1 16,-1 3-5-16,0-1-2 0,-1 4 1 0,-1 1 2 0,-2 1-7 15,0 4 1-15,0-1-1 0,-4 4 6 0,1 4 3 16,-2 2 2-16,0 6 6 0,-2 1-6 0,-3 4 1 0,1 4 4 16,-4 0 4-16,4 0-10 0,-3-4 2 15,2 0-4-15,2-5 4 0,3-3 0 0,0-4 2 0,2-2-6 16,-2-5 3-16,5 1 3 0,0-3-3 0,2 0 3 15,1-2-3-15,0 2 3 0,2-1 0 0,-2 1 1 0,3-2-6 16,2 1 4-16,3 4 5 0,-1-2 0 0,4 0-4 16,-3 5-2-16,4-3 0 0,2 2 6 0,0 2-1 0,-1 2-1 15,-1-1-7-15,3 1 3 0,1-1-3 0,-5 4 5 16,4-2 3-16,-6 1 1 0,4-1-4 0,-3 2 1 16,-1 0 1-16,-1-2-2 0,-1 2 9 0,-1 1-6 0,-1-2-3 15,-1 2 2-15,-1-1 6 0,-1 0 0 0,1 0 2 16,-5-1 1-16,-1 2-5 0,0-1 2 0,-3 1 5 15,-3-1-2-15,0 1-4 0,-2-1-1 0,-2 1 1 16,-4 0 1-16,1-1 3 0,-4 0-1 0,3 0 1 16,-5-1-3-16,0 0 1 0,2-2 8 0,-2 0-6 0,-1-3-10 15,2 0-10-15,-1-4-20 0,3 2-36 0,-1-3-40 16,-1-1-59-16,2-4-72 0,2 0-77 0,0-2-91 0</inkml:trace>
  <inkml:trace contextRef="#ctx0" brushRef="#br0" timeOffset="12561.2833">16536 9510 1119 0,'-1'-1'5'0,"-4"0"18"0,0-1 6 0,2-1 2 15,-2 1 5-15,1 2 5 0,-1 0 2 0,-2 0-2 0,-2 0 3 16,1 2-9-16,-2-1-1 0,-2 3 6 0,-2-1 2 16,0 4 1-16,-2-2 6 0,-1 4 7 0,0-1-3 15,-5 1 5-15,0 3-1 0,2 0-1 0,-4 1-5 0,0 1-4 16,1 1-3-16,-6 0-5 0,5-1 1 0,-1 5-9 16,-2-1-6-16,0-2-4 0,-1 6 5 0,0-1 6 15,-2-1 1-15,1 2 10 0,-3 4 0 0,2-2 1 16,-3 3 11-16,-3 0 10 0,-1 2-11 0,0 4-4 0,-5 0-3 15,0 3-3-15,-7-1-9 0,0 2 2 0,0 1-7 16,-7-1-6-16,3-1 16 0,-2-1 1 0,0-2 6 0,2-4-2 16,1 0 10-16,-2-2 6 0,5-1-6 0,-2-2-6 15,5-1-5-15,1 0-1 0,0-1-1 0,1 0-1 16,1 0-9-16,3 0-10 0,3 0 5 0,1-1 6 16,-1 1-8-16,2 0-7 0,0 1-11 0,1-1 1 0,-1 2-3 15,1 0 3-15,-1 2-5 0,-3-2-8 0,0 2 4 16,0 3-4-16,0-1 5 0,0-1-8 0,0 1 14 15,0-2-9-15,2 1 0 0,-1 0-2 0,2-1 2 0,0-2 6 16,1 0-3-16,3-3 5 0,-1 0-8 0,4-3 9 16,1 2-1-16,1-5 11 0,2-1-5 0,1 3 2 15,3-2-4-15,-1-1-1 0,0-2 5 0,1 1-8 16,1-1 3-16,0 0-10 0,-2 0 7 0,2-2-5 0,-1-1 8 16,1 2-8-16,1-2 0 0,-2 3 3 0,4-3 1 15,-5 3-6-15,3-4 4 0,2 4 1 0,-3-3-8 0,4 3 12 16,-2-3-3-16,3-1-1 0,-3 3-1 0,4-2 4 15,-1 0-7-15,2-1-2 0,3-2 6 0,-2 0-3 16,1 0-5-16,4-2 5 0,1 0 2 0,-2-1-2 0,2-1 1 16,-2 1 1-16,4 0-1 0,-2-2-1 0,0 2 2 15,1-1-5-15,-1-2 1 0,5 3 6 0,-3-2-1 16,2 1 1-16,-3 0-5 0,3 2 4 0,-2 0-2 16,-2 0 1-16,-1 1 0 0,-1 3-2 0,-1 0 0 0,4-1 3 15,-6 2-2-15,2 0-1 0,-1 3 2 0,1-3 1 16,-1 1-3-16,1 0-3 0,3-1-5 0,-2 1-10 0,2-3 2 15,3-2-14-15,-1 2 2 0,1-4-6 0,0 2-11 16,2-2-4-16,0-1-6 0,0-2-1 0,0 3-8 16,0-2-4-16,0-1-16 0,0 0-20 0,0 0-13 15,-1 0-29-15,-4 0-27 0,2 0-20 0,-2 0-21 0,-2-1-30 16,-2-1-26-16,3 1-23 0</inkml:trace>
  <inkml:trace contextRef="#ctx0" brushRef="#br0" timeOffset="13177.6905">13302 11197 1068 0,'0'0'15'0,"4"-1"20"0,-4 1 9 0,0-3 7 0,0 3 8 16,0 0 1-16,0 0 8 0,0-1 10 0,1 1-9 0,1 1-8 15,-2-1 1-15,0 3-5 0,0-3-4 0,1 1 8 16,-1-1 9-16,0 3-5 0,0-3 5 0,-1 0-5 15,1 2 2-15,-2 4 13 0,1 0 15 0,-3 2-2 0,1 5-5 16,-3 3 6-16,-1 4 1 0,-3 3 1 0,-2 5-12 16,1 1-17-16,-3 4-10 0,0 1-8 0,-3 2-7 15,0-1-9-15,-1-1-10 0,1 1-1 0,0-4-5 0,2 2 4 16,0-3-9-16,1-2 7 0,3 0-4 0,0-3 1 16,-1-2-4-16,2 1-4 0,2-3 0 0,0 0-7 15,0-3 5-15,4-3-2 0,-1 2-4 0,1-4-2 0,4-1 0 16,0 0-4-16,0-3 6 0,0-1 8 0,4-1-7 15,1-2-2-15,-1 3-1 0,3-4 5 0,0 0 2 16,1-3 3-16,4 4 0 0,3-3-5 0,1 0 6 0,3-4-3 16,5 0 4-16,1 1 4 0,1-3-3 0,2 2-5 15,0-4 5-15,4 3 4 0,-2-1-10 0,-2 1 4 0,1-1-1 16,-4 0-4-16,-1 0 1 0,-3 0 14 0,-4 1-11 16,-4-1 1-16,-1 2 18 0,-4 1 0 0,-2-2 6 15,2 1-3-15,-7 1 10 0,3-3-5 0,-4 4 10 16,0 0-7-16,1 0-9 0,-1 0 3 0,0 0-6 0,0-1-4 15,0-1-7-15,-1 2 1 0,1-1-8 0,0 1 0 16,0 0 2-16,0 0-5 0,0-1-2 0,-2 1-3 16,2 1-13-16,-2-1-22 0,2 0-24 0,0-1-42 0,-1 2-36 15,1-3-41-15,-3 2-63 0,2 0-73 0,-1 0-85 16</inkml:trace>
  <inkml:trace contextRef="#ctx0" brushRef="#br0" timeOffset="15919.149">12242 11807 2141 0,'-2'-2'17'15,"1"1"22"-15,-1-2 17 0,2 2 12 0,-2-2 2 16,2 3 4-16,-1-1 2 0,-1-1 16 0,1 1-9 0,1 1-12 16,0-1-6-16,1 0-8 0,-1-2-2 0,-1 0-4 15,2-2-1-15,1 3-11 0,1-5-12 0,0 0-5 16,0-3-12-16,2 0-2 0,1-1 0 0,4-3 6 15,-4 0-2-15,5 2-6 0,-3-2 2 0,2-1 0 0,2 2-2 16,-1 0 1-16,4-3-5 0,-1 2-7 0,0-2 1 16,2 0 8-16,0 0 2 0,3-2 2 0,-1 1 9 0,2 0 0 15,0 0 11-15,0 1 1 0,0 2 2 0,2 0-10 16,0 2-1-16,-5 2-2 0,0 1-5 0,0 3-5 16,-4 1-8-16,0-2-5 0,-4 6-3 0,0 0 6 0,-6 2-2 15,-2-1 1-15,1 0-4 0,0 1 1 0,-4 2 8 16,2 1-1-16,-2 4 1 0,4 1 0 0,-4 1 1 15,2 4-2-15,-1 4-2 0,-4 6 7 0,-2 2-6 16,-3 3 0-16,-2 4 6 0,-3 3-6 0,-1 2 2 0,-3-1-5 16,0-2 7-16,-2-2-2 0,3-3-4 0,-2-3 10 15,5-5-8-15,2-2 0 0,1-7 3 0,4-3-3 0,1 0-8 16,2-2 4-16,4-5-1 0,-2 0-9 0,3 0 8 16,0-2-2-16,3-2 3 0,-3 1 5 0,3 0 2 15,2-3-2-15,0-1 2 0,3-2 2 0,2-1-4 16,2-1 5-16,5-1-7 0,-1 2 2 0,3-3 0 0,-2 1-3 15,2 2 5-15,0 2-5 0,-5 2 0 0,-1 0-2 16,-1 1 3-16,1 1-2 0,0 2 4 0,-4 0-7 0,4 2 1 16,0-2 9-16,-1 3-7 0,2 3 8 0,1-1-7 15,0 2 2-15,-2 1 2 0,-1 2 4 0,0 0-7 16,-2 0-2-16,2 2 5 0,-6-1-2 0,1 3 5 16,-2-2-1-16,-1 1-4 0,0-2 2 0,0 3 9 0,-4-2-6 15,-2 0 7-15,-4 0 2 0,3 0-1 0,-3 2-6 16,-4-1 10-16,-1-2-2 0,-2 4-8 0,0-2 11 15,0-1-6-15,-2 1-8 0,1-2-3 0,1-1 13 16,-1 0-16-16,3-3 3 0,-3 0 6 0,1 0-12 0,4-5-16 16,-5 0-31-16,1 2-32 0,-1-4-59 0,3-1-60 15,-5-3-65-15,3 0-94 0</inkml:trace>
  <inkml:trace contextRef="#ctx0" brushRef="#br0" timeOffset="19403.5924">16668 15350 2074 0,'-4'-6'22'0,"-1"-1"11"0,1 2 6 16,0-4 17-16,-1 2 11 0,0 2 10 0,-2-1-1 15,2 2 17-15,-1-1-13 0,0 0 8 0,0 2 5 16,2 1-2-16,0-2-7 0,-1-1-4 0,2 3 8 0,-2-3-14 15,1 4 0-15,0-1-11 0,3 1-3 0,-3 0-13 16,1-2-2-16,2 3-2 0,-3 0-4 0,3-1 2 0,-2-1-3 16,-1 1-3-16,3-2-7 0,-7 1 7 0,3-1-8 0,1 3-1 15,-1-2-1-15,-2 2 0 0,-2-1-4 0,4-1-4 16,-3 2-1-16,4 0-1 0,-6 0 9 0,1 0-2 16,1 0 4-16,-3 0 0 0,3 0 2 0,-3 2-2 0,-2 1 5 15,4-3 1-15,-3 6-6 0,-1-3 0 0,-2 0 1 16,0 4-4-16,-2-2-1 0,0 3-1 0,0 0-1 15,-1 0-6-15,-2 2 6 0,2 2-3 0,1 1-2 0,1 2-3 16,-1-1-2-16,1 3-5 0,0-1 3 0,3 1 2 16,-1 6-13-16,3-3 11 0,-1 4-5 0,1 1 4 0,4 0-4 15,-1 2 11-15,1 1-4 0,3-1 0 0,3-1 14 16,1 2 3-16,1-2 11 0,4 0-2 0,4-2 21 0,-1-1 7 16,5 0 17-16,3-2 1 0,0-2-5 0,4-1-18 15,4-1 5-15,3 0-8 0,3-2-17 0,1-1-9 16,3 1-23-16,0-2-3 0,5-1-4 0,0-3-4 0,-1 0-19 15,1-3-35-15,0-2-39 0,0-1-46 0,-1-3-33 16,-3 0-53-16,-2-3-72 0,-2-2-77 0,-1-3-105 16,0-1-74-16</inkml:trace>
  <inkml:trace contextRef="#ctx0" brushRef="#br0" timeOffset="21245.4988">12885 12483 1285 0,'0'1'10'0,"3"0"7"0,-3-2 10 15,2 1-2-15,-2 1-2 0,0-1 2 0,0 2-4 16,0-2 7-16,1 0-1 0,-1 0-7 0,2 2-6 0,-2-2 13 15,0 0 1-15,1 0 3 0,-1 2 4 0,2-2 1 16,0 1 2-16,-2 3 10 0,1 0 3 0,2 0 8 16,1 0 16-16,-1 2 5 0,2 1 5 0,1 2 4 0,0 2-5 15,0-2-5-15,1 3-4 0,-2 2-6 0,4-1-18 16,-1 2-6-16,-3 3-6 0,3-3-3 0,1-1-7 16,-1 3 6-16,0 1-5 0,3 0-8 0,-2-1 3 0,3 0 5 15,0 0 6-15,1 0 1 0,2 2 2 0,1-1 4 16,2 2 2-16,1-2-10 0,0 5 10 0,1-2-8 15,3 1-7-15,-3-1-4 0,2 4-7 0,-1-1-5 0,2 2 0 16,3-1 6-16,0 1-8 0,1 1 7 0,2-1-2 16,1 1-10-16,1-1 9 0,1 2-7 0,1-1 1 15,-1-1-4-15,1 1-8 0,2-1 2 0,-3 0 3 16,1-2 19-16,-2 1 3 0,1-1 2 0,1-2 1 0,-4 0-3 16,3-1 16-16,-2-1-5 0,2 1-2 0,-2-1-17 15,-3 1-3-15,4-1-8 0,-5 2 4 0,4 2 6 16,-4 0-7-16,0-2-4 0,0 2 2 0,0-2 2 0,-1 4-2 15,0-1 4-15,0-1-5 0,0 2 6 0,0-1-4 16,2 1 3-16,0 1 2 0,0-1-2 0,0 1-1 16,0-3 1-16,1 3 2 0,1-3-9 0,-1 0 8 15,1 0-6-15,-3 0-5 0,1 0 6 0,2-3-4 0,-4 3-2 16,1-3 1-16,0-1 1 0,0 2-11 0,-1 0 8 16,0-1 2-16,0 0-7 0,-1 0 5 0,0-3 5 15,-2 2-5-15,0-1 1 0,-3-1-2 0,3-2-1 16,-2 1 2-16,0 0 5 0,2-1 0 0,-2 1 3 15,1 0 8-15,1 0 2 0,0 2 10 0,0-3 1 0,1 1 2 16,-2 1-10-16,1-1 2 0,-2-1-7 0,2 0-6 16,-4 1-1-16,2-1-4 0,-1-2-5 0,-2 1-2 0,-1-1 12 15,3 0-4-15,-5-2-1 0,2 3 0 0,-3-6 0 16,0 4-7-16,-1-4 1 0,-3 2 4 0,4-1-5 16,-4 0 4-16,-1 0-5 0,1-2 1 0,1 1 2 15,0 3 5-15,0-2-2 0,0 1-1 0,-2 0 0 16,2 0-2-16,1 3 4 0,-2 0 5 0,1-1-13 0,1 2 3 15,-2 0 6-15,-1 0-7 0,3 0-3 16,-3-2 2-16,2 0 5 0,0 0-7 0,0 0 8 0,-2-4 0 16,3 3-8-16,-1-1 7 0,1-2-1 0,1 1 3 15,-2 1-6-15,-1-3-3 0,5 1 5 0,-2 2-1 16,5-2 2-16,-4-1-2 0,1 1-1 0,-2 1 2 0,1-3-2 16,0 4 2-16,-2-2-1 0,1 0-3 0,-4-1 6 15,0-1 1-15,0 0-1 0,0 3-7 0,-2-4 2 16,1 1 6-16,-2-1-3 0,-2-3 8 0,0 3-8 0,1-1-5 15,-1 1 10-15,1-2-1 0,-1 3-1 0,2-2-2 16,-2 0 1-16,2 2-9 0,1 1 3 0,-1-1 4 0,-1 0-7 16,3 1 9-16,1-1-2 0,-1 2-7 0,0-4 4 15,-1 5 0-15,1-3 11 0,-1 0-6 0,2-2-1 16,-4 0-4-16,1 2 6 0,2-3 4 0,-1 0-1 0,2-2 4 16,-4 1-13-16,1 1 3 0,0-4 1 0,-2 3-2 0,1-1-20 15,0-2-12-15,-3 0-22 0,1 0-24 16,0 0-36-16,-2-2-46 0,0-1-73 0,-2 3-70 0,4-4-76 15,-4-1-94-15</inkml:trace>
  <inkml:trace contextRef="#ctx0" brushRef="#br0" timeOffset="22318.5907">21462 15470 2979 0,'-5'0'9'0,"3"0"23"0,1 3 14 16,-3-8 4-16,6 3 1 0,-4 2-2 0,1 2 0 0,1 0 1 15,0-2-13-15,1 5-23 0,-1-3-16 0,4 3-4 16,-3 4 1-16,4 0 4 0,-2 7 4 0,2 1-2 16,3 6 2-16,1 3 3 0,-1 4 5 0,0 3-5 0,1 2 1 15,-1 2-1-15,2 0-17 0,-3 0-26 0,2 1-37 16,-5-2-53-16,1-5-68 0,0 1-70 0,-2-3-96 16</inkml:trace>
  <inkml:trace contextRef="#ctx0" brushRef="#br0" timeOffset="22688.9757">21542 15516 2131 0,'-11'-16'24'15,"2"-1"15"-15,1-3 14 0,-1 5 14 0,2 1 16 0,1 0 6 16,1 3 13-16,2 2 5 0,1-1-8 0,2 3-9 15,2-1-2-15,1 2-12 0,2-2-14 0,1 4-5 16,5-3-12-16,2-1-9 0,1 3-13 0,5 0-6 0,1 0-14 16,4 1 3-16,2 1 4 0,0 3-10 0,1 0-2 15,2 7-2-15,-3-1 4 0,1 3-5 0,0 3 6 16,-2 5-2-16,-2 3-2 0,-3 4 7 0,1 2 3 16,-4 3 6-16,-3 3-3 0,-6 3-1 0,-1 2 3 0,-7 0 2 15,-4 2 2-15,-5 1 10 0,-4-1 3 0,-3 2 2 0,-4-2 3 16,-4 0 9-16,-2-5-9 0,0 0 14 0,-3-2 1 15,4-6 5-15,-2-2 9 0,2-5 0 0,0 0 7 16,4-6-9-16,2 1 4 0,1-2-16 0,1-4-1 0,0-1-22 16,4 0-1-16,1-2-19 0,3-3-19 0,-1 0-7 15,2-2-25-15,0-2-44 0,2-2-54 0,-1-1-54 0,1 0-66 16,-1-3-70-16,0-1-67 0,2 0-84 0</inkml:trace>
  <inkml:trace contextRef="#ctx0" brushRef="#br0" timeOffset="24156.7613">21147 15734 1831 0,'-3'-2'13'0,"-5"-1"18"0,2-1 6 15,1-1 18-15,-2 3 7 0,0-4 10 0,-1 6 7 16,1-3 6-16,-1 2-2 0,1 2-6 0,-3-1 4 16,2 3-7-16,-4-3-1 0,1 5-2 0,-2-2-11 0,-1 2-5 0,-1-1-2 15,0 2 4-15,0 0-9 0,-2 1-3 16,1-1-8-16,-3 3-4 0,1-2 14 0,-2 1 2 0,-2 1-10 15,-1-1-5-15,-2-1 6 0,0 2-6 0,-1-1 3 16,-3 0 11-16,-1 1-13 0,-2 0 4 0,-1 1 16 16,-2 0-1-16,-1 0 2 0,-2 1-4 0,0 2 3 0,-1-1-10 15,-4 0 9-15,4-1-2 0,-1 3-17 0,-1-1-9 16,0-1-6-16,1 1 1 0,-1-4-6 0,2 4-4 16,1-2-2-16,-3-1-6 0,0 2 0 0,-1-1 11 0,2-1-8 15,-5-2-3-15,0 3 12 0,-2-2 3 0,-1-1-1 0,0-2-2 16,-3 2 11-16,0-1-11 0,1-2 3 0,0 4 2 15,-1-2-13-15,4 1-2 0,-4-3 0 0,1 0 3 16,2 3-6-16,-2-4-2 0,-1 1-4 0,-1-1 9 0,-3-1 4 0,-2-1-1 16,-2 0-5-16,2 0 1 0,-3-2-1 0,0 3 0 15,4-6 6-15,-2 3-4 0,1-2 0 16,4-2 2-16,2 1 4 0,2-4 3 0,2 0 2 0,2-1 8 16,-2-4-4-16,4 3 0 0,-1-3 6 0,1 1-6 0,-1-2 2 15,1 0-10-15,-1 4-2 0,3-3-3 0,-2 0 3 16,4-1-3-16,-1 3 1 0,2-1-1 0,3 3 0 15,5-2 7-15,-1 1-1 0,6-1-3 0,-1 3 1 0,1-3-3 16,3 3-6-16,3-2 2 0,0 1-4 0,1 0 0 16,1-1-7-16,-1 0 8 0,1 1 3 0,0 1-4 0,3 0 5 15,2 0 7-15,-1-1-7 0,3 1 5 0,-1 1 2 16,3-2-5-16,3 3-2 0,2-3-1 0,-2 1-11 16,0 0-9-16,3 0 4 0,-1 2-8 0,1-2 4 0,0 1-4 15,-1-1-1-15,2 2 4 0,1 1-1 0,0-3-4 16,-4 2 5-16,4 0-3 0,-1 0-11 0,1-1 3 15,0 0-5-15,-2 2 1 0,2-3 6 0,-1 0 11 16,-3 2-1-16,3 1 0 0,-4-2 9 0,2 2-3 0,2 1 3 16,-3-1 1-16,1 1 7 0,3 3-7 0,-1-1-3 15,1 0 13-15,0 1-6 0,0 0 2 0,0 0-2 0,-2 0 6 16,2 1-9-16,-2 0-2 0,2 2 1 0,-1-3-6 16,-1 0-1-16,2 4 6 0,-1 0 0 0,-3 3-1 15,3 1 6-15,-7 3 1 0,3 6-4 0,-1 2-2 0,-1 3 9 16,-3 3-1-16,2-1 3 0,0 4-4 0,1-1 6 15,-2-1-2-15,3 2 6 0,-2-1 6 0,1-4-9 16,2 2-2-16,-4 0-5 0,1-1 3 0,0-3-10 0,1 1 9 16,-1-3 1-16,0 1 2 0,0-1-3 0,-2 0 3 15,4-2-2-15,1-3 1 0,0 1 1 0,1-1 1 0,-1-3-4 16,2-2 0-16,1-2-1 0,1 0-14 0,-1-4 10 16,2 1 6-16,0-1-6 0,2-3-2 0,-2 0-4 15,1-2-9-15,4 0 15 0,-4-1 13 0,6 0-10 0,-2-2-8 16,1-4 1-16,2 0-6 0,3-2 1 0,-3-5 6 15,2 2-21-15,0-6-4 0,-3-1-2 0,2-2-6 0,-2-1-3 16,0-3-4-16,0 0-7 0,-1-4 3 0,1-3 6 16,-3 0 9-16,5 0 4 0,-2-2 4 0,1 2 12 0,-2 0 6 15,2 1 10-15,-2 4-7 0,1 3 12 0,-2 2-10 16,-1 6-1-16,1 0 2 0,-2 4-4 0,0 2 4 16,0 2 1-16,1 3 7 0,-3 0-10 0,1 2 4 0,-1 3 1 15,-1-1 3-15,4 2 0 0,-4-2-3 0,1 2-1 16,-1 1-6-16,0 0 2 0,2 0 5 0,-2 0 0 15,0 0-3-15,1-2 0 0,-2 2 1 0,2 0-4 0,4 0 7 16,-4 0-4-16,4 0-5 0,2 0 13 0,1 0-2 16,2 0-4-16,3 2 9 0,4-1 13 0,0 2 1 15,4-1 10-15,3 2 6 0,0-2-12 0,5 3 11 0,-1-1-3 16,2 1-15-16,2 1 2 0,-2 1-11 0,-2 1-5 16,1-1 1-16,-3 1-3 0,0-2-3 0,-3 4 4 15,-5-3 5-15,1-1-10 0,-6 0 6 0,0-2-2 16,-1 0-3-16,-4 1 6 0,1-3-4 0,-4 0 3 0,0 1 0 15,-1-3 0-15,-2 1-5 0,0-2 4 0,-1 1-5 16,-1 0-22-16,0-3-28 0,0 3-39 0,0 0-64 16,-1-2-65-16,-1-1-81 0,0-1-99 0</inkml:trace>
  <inkml:trace contextRef="#ctx0" brushRef="#br0" timeOffset="25765.5312">13014 12587 2334 0,'-3'2'4'0,"0"2"-1"0,-1-1 2 15,1-3-3-15,-4 5-2 0,-3 2 0 0,0 3-3 0,-3 5 2 16,0 3-4-16,-3 2 1 0,2 1 0 0,-2 2 10 16,-1 0 1-16,3-1-6 0,1-2 9 0,1 1 0 15,2-4-4-15,2-1 5 0,0 0-6 0,2 0-4 0,1-1 1 16,2 0 3-16,0-2-5 0,-1-2 0 0,3-2 3 15,-3-1-6-15,2 0 7 0,0-4-5 0,2 1 1 16,0-3 0-16,0-1 0 0,0 0 7 0,2-1 0 0,-2 1 5 16,2-2 2-16,-2 0 4 0,2-2 6 0,0 3 11 15,-2-3 7-15,0-1-5 0,1-1-1 0,3-3-1 16,0-1-7-16,1-4-3 0,3-3-7 0,1-1-8 0,3-4-13 16,-3-1 0-16,4-3 1 0,0-2 2 0,1 4 11 15,-5-4 8-15,2 2 4 0,2-1-3 0,-4-2 9 16,3 1-3-16,-2 0 0 0,0 2-4 0,0-1-1 0,-1 6-4 15,-1-1 8-15,-2 7 5 0,1 2 2 0,-1 1 3 16,-3 7-2-16,-2-1-4 0,1 4-11 0,0 1-4 16,-1 0-8-16,1 1-12 0,0 1-2 0,-1 0-5 15,2 1 2-15,4 2 0 0,0-1 10 0,1 2-8 0,4 4-2 16,1 0 8-16,5 3-3 0,-1-1 0 0,5 5 2 16,-1-4 2-16,3 3-8 0,-1 1 13 0,3-5-10 15,-2 5 7-15,-2-5 3 0,1 1-1 0,1-1-2 0,0-3 6 16,-4 2-3-16,-1-4 3 0,1-1 2 0,-3-1-1 0,1-2-4 15,-3 2-3-15,0-1-37 0,-2 2-64 0,3-2-60 16,-6 2-87-16,-2-1-87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10T03:56:51.183"/>
    </inkml:context>
    <inkml:brush xml:id="br0">
      <inkml:brushProperty name="width" value="0.05292" units="cm"/>
      <inkml:brushProperty name="height" value="0.05292" units="cm"/>
      <inkml:brushProperty name="color" value="#FF0000"/>
    </inkml:brush>
  </inkml:definitions>
  <inkml:trace contextRef="#ctx0" brushRef="#br0">9596 6818 1941 0,'-4'-7'13'0,"1"-1"18"0,-3-1 20 0,-2-8 15 16,2 7 12-16,-4 0 9 0,1 5 6 0,0-2 9 15,0 2-5-15,1-2-6 0,2 4-2 0,-2 1-12 16,2-1 6-16,3 2-6 0,-2-2 6 0,3 3-6 0,1 0 3 16,1 0-2-16,0 0-15 0,0 0 4 0,3 0-6 15,-1 0 5-15,-1-2-6 0,1 2-8 0,-1 0-8 16,1 0-7-16,0 0 4 0,-2 0-12 0,1-3-11 16,1 6-5-16,-2-3-4 0,1 0 7 0,-1 2-6 0,2-2 1 15,0 2-11-15,2 0 13 0,-2 1-6 0,1-1-1 16,0 1-1-16,-1 2-3 0,1-3 3 0,0 3-2 15,0 2 10-15,1-2-13 0,-1 0 3 0,1 3-1 0,-2-1 1 16,1 1 2-16,0-2-2 0,-1 2-3 0,1 1-6 16,-2-2 12-16,3 3-6 0,-3-1 2 0,1-1-4 15,3 2 2-15,-4-1-2 0,4 1 2 0,-2-3 5 16,2 4-6-16,-1-5 4 0,1 3 0 0,2-1-1 0,-1-1-4 16,-2-2 7-16,1 3-5 0,2-2-5 0,-2-1 0 0,-1 1 5 15,5-2-5-15,-2-1 4 0,-2-1 1 0,0-2-2 16,1 2 7-16,2 0-2 0,-2-2 2 0,-1 0 0 15,1-1 2-15,2-2-6 0,0 1 1 0,0-2 3 16,0-2-2-16,6-4 0 0,0 1 2 0,2-3-3 0,-2-3 4 0,3-2 7 16,1 0-9-16,3-2-8 0,-1 1 4 15,-2-1 4-15,2 0-6 0,0 2 4 0,-2 0-2 16,1 0-2-16,-1 4 8 0,-1-3 3 0,0 4-6 0,-3 0 5 0,2 3-4 16,-2-4-3-16,-1 4-1 0,1-1 0 15,-3 0-4-15,3 3-1 0,-2-1 5 0,2 1-5 0,-3 0 3 16,-3 0 2-16,4 2 1 0,-4 0-1 0,2 3-3 0,-4-1 5 15,2-1-7-15,-3 1 5 0,-1 3 0 16,0-3 1-16,1 3-6 0,-2-1 1 0,-2 1 10 16,1-3-1-16,1 3-2 0,-3 0-6 0,0 0 1 0,0 0-3 15,0 0 5-15,0 0-3 0,-3 0-8 0,3 0-25 16,0 0-26-16,0 3-23 0,-2-3-40 0,1 0-41 0,1 0-59 16,0 0-71-16,0 0-88 0,-2 0-72 15</inkml:trace>
  <inkml:trace contextRef="#ctx0" brushRef="#br0" timeOffset="5938.0769">15768 8061 1507 0,'-4'-1'18'16,"0"-2"19"-16,-1-1 13 0,5 0 14 0,0 0 19 16,-1 4 6-16,-1-2 6 0,1-1 6 0,1 3-11 0,0 0-10 15,1 0-4-15,-1 0-2 0,-1 0-16 0,1 0 6 16,0 0 1-16,0 0-7 0,0 0-1 0,0 0-10 15,0 0-2-15,0 0-6 0,1 0-7 0,-1 0-11 16,0 0-2-16,2 3 7 0,-1-3-10 0,1 0 11 0,1 0-10 16,4 2 2-16,2-2 13 0,-3 0-1 0,6 0 9 15,1-2-8-15,5 2 15 0,1-3 1 0,5 3 10 0,1-1-4 16,1-1-1-16,5 2 0 0,3-2-9 0,1-1 14 16,3 3-14-16,0-1-3 0,-1-2-2 0,2 3-5 15,-1-2-2-15,-1 2-2 0,-3-3-5 0,0 3-10 0,-4-1 1 0,-2-1-8 16,-3 2-7-16,0-2 1 0,-1-1-2 15,-5 3 3-15,0-1-3 0,-2 0 3 0,-2-1-4 0,-1 2 4 16,-1 0-6-16,-2-2 0 0,1 2-1 0,-2 0 6 16,0 2 0-16,-1-2-6 0,-1 0 4 0,0 0-1 15,2 0 4-15,-5 0 5 0,3 0-8 0,-4 0-3 16,0 0 3-16,0 0 0 0,-4 0 11 0,0 0-6 0,0 0 3 16,0 0-7-16,-2 0 7 0,0 0-3 0,2 0 0 15,-1 0-2-15,1 0-9 0,0 0 4 0,-3-2-6 16,3 4 7-16,-2-2-6 0,2 0-2 0,-2 0-17 0,2 0-9 15,0 2-41-15,0-1-30 0,0 0-40 0,0-2-47 16,0 1-51-16,0-1-44 0,-1 1-41 0,-1 0-50 16</inkml:trace>
  <inkml:trace contextRef="#ctx0" brushRef="#br0" timeOffset="10380.1261">17670 5421 2063 0,'-10'-7'5'0,"-1"0"15"0,2 0 12 15,-1-5 9-15,-1 5 10 0,-2 1 1 0,1 4-1 0,1 0 1 16,0 0 1-16,-2 2-11 0,2 0-15 0,1 2-5 15,0 2-9-15,-3-1 6 0,5 2 4 0,-5 3 3 0,4 0-8 16,-3 2 4-16,3 1 8 0,0 0-2 0,1-1 5 16,3 5-5-16,-3-1 3 0,5-2-6 0,-2 1 15 0,4-1-9 15,1 0 1-15,0 0 1 0,1-1-2 0,4 1 9 16,-2-2 7-16,6 2 6 0,-1 0-6 0,5 0 9 16,1 3-4-16,2-1 2 0,5 3-5 0,1 0-6 0,0 2-7 15,7 2-2-15,-3-2-2 0,3 3-1 0,-1 0-2 16,2 1-4-16,-1-1 7 0,-2 0 1 0,-1-1-1 15,-4-1 1-15,-1-1-2 0,-4-1 1 0,0-1-2 0,-5-3 3 16,-3 1-3-16,-2-3-2 0,-2-1-7 0,-1 0-7 16,-2-2 4-16,-2-2-5 0,0 2-3 0,-5-1 1 15,4-3-4-15,-1 2-7 0,-1-2 3 0,0 0-1 0,3-3-14 16,-4 0-22-16,1-2-36 0,3 0-51 0,-3-4-49 16,0 2-43-16,-2-6-60 0,-1 1-50 0,0-5-59 15,-2-2-42-15</inkml:trace>
  <inkml:trace contextRef="#ctx0" brushRef="#br0" timeOffset="10603.8329">17932 5554 1897 0,'8'-13'16'0,"-2"-3"26"0,2 5 20 0,-2 1 17 16,1 2 10-16,-4 2 5 0,0 1 1 0,-1 2 3 16,-1 0-11-16,3 2-20 0,-4-2-19 0,0 3-13 15,1 0 4-15,1 2 12 0,-1 0 11 0,4 4 12 16,-2 1 5-16,0 4 8 0,0 2 6 0,2 4-5 0,2 2-6 15,-3 0-18-15,6 6-16 0,-6-1-7 0,4 1-10 16,-1 1-17-16,2-2-4 0,1-2-1 0,-2 0-7 0,1 0-8 16,-3-4-7-16,2-1-27 0,-1-2-33 0,-2-2-29 15,-1-4-36-15,-1 0-33 0,-1-1-44 0,-1-4-44 0,-2 1-54 16,-1-2-46-16</inkml:trace>
  <inkml:trace contextRef="#ctx0" brushRef="#br0" timeOffset="10757.8304">17891 5755 1787 0,'-1'-2'8'0,"-1"-1"3"0,0 2-2 0,6-2-2 0,-4 1 3 15,1 2-3-15,1 0 2 0,4 0-3 0,-2 2-15 16,5 1-4-16,2-2-12 0,4 4-17 0,1-2-30 16,8 2-32-16,1-1-37 0,2 1-28 0,3 0-17 0,2-3-20 15,-1 6 8-15</inkml:trace>
  <inkml:trace contextRef="#ctx0" brushRef="#br0" timeOffset="11161.758">18312 5799 114 0,'25'0'20'0,"0"-3"12"0,-5-1 26 0,-2 1 27 0,-4 1 33 16,-3-3 33-16,-4 0 29 0,-1 0 25 0,-2-1-4 16,0 1 15-16,-4-1-8 0,-4-3-8 0,0 2-19 0,-1 1-22 15,-1-3-12-15,-1 2-13 0,-3 2-8 0,-2-3-11 16,1 3-17-16,-3-1-9 0,1 3-9 0,-1-1 1 16,1 4-18-16,1-1-6 0,-1 1-3 0,4 1-18 15,-4 1-3-15,5 1-12 0,0-1-4 0,2 4-12 16,0-1 4-16,1 5-9 0,0 0-3 0,0 0 3 0,2 2 3 15,2 3 0-15,1-1 0 0,0 0 0 0,1 1-4 16,2-1 5-16,4 1-4 0,-1-3-1 0,7-3-1 16,-5 2 5-16,1-4-8 0,4 0 4 0,-2-2 1 15,1-3-8-15,-2-4-4 0,0 0-4 0,-1-3-4 16,0-1-18-16,-1-5 2 0,0-1-15 0,1-3-6 0,-2 0 1 16,-1-4 8-16,-1-1 0 0,-2-1 4 0,1-1 14 15,-2-2 3-15,0 0 13 0,-4-3 3 0,2 0 2 16,-2-2 5-16,-2 0-1 0,1 0 1 0,2-2 4 0,-3 1 1 15,1 1 9-15,0 3 13 0,0 2 7 0,-4 3 0 16,3 1 19-16,2 6 11 0,-1 1 2 0,-2 3 5 16,5 1-8-16,-3 5-5 0,3-1-2 0,-1 2 0 15,1 2-13-15,-2 0-11 0,2 1-2 0,0 1-8 0,0 0 0 16,0 1-8-16,0-1 1 0,2 1-6 0,-2 2-4 16,0 4-7-16,0 2 2 0,0 4 4 0,0 0 0 15,0 4 1-15,0 4-1 0,0 1-18 0,1 1-23 16,2 1-38-16,1 1-69 0,-1-2-75 0,3-1-73 0,-2 0-79 15</inkml:trace>
  <inkml:trace contextRef="#ctx0" brushRef="#br0" timeOffset="11842.4143">18412 5190 1485 0,'-23'-23'17'0,"-2"0"24"16,-2-2 7-16,3 1 19 0,-4 2 18 0,-4 0 10 15,-3 3 8-15,-1 2 10 0,-4 0-4 0,-4 2-7 16,-2 2-3-16,-3 2-3 0,-4 4-15 0,0-3 1 16,-1 6-3-16,-1-1-6 0,3 3-3 0,3 1-17 0,-2 2 0 15,7 1-17-15,2 2 4 0,2 1-17 0,3 5-2 0,2-1-9 16,1 5-9-16,-1 2 5 0,5 3-11 0,-3 3 4 16,2 3-4-16,-3 3 8 0,1 2-4 0,0 4 13 15,1-1-4-15,0 5 1 0,2 1 3 0,-1 2-5 16,6 0 5-16,-1 0 1 0,3 1 0 0,5 4-4 0,3-3 8 15,3 1-5-15,3-1 1 0,6 3 10 0,3-1-16 16,6-2 3-16,2 2-1 0,6 0-4 0,5-2-4 16,5 0 4-16,6-2-3 0,5-2-8 0,4-3 7 0,5-1-3 15,6-1 0-15,3-4 1 0,2-1-4 0,2-4 3 16,3-1-3-16,0-2 11 0,2-1 3 0,0-6-3 0,-1-1-1 16,-1-1 0-16,2-2 5 0,0-3-9 0,-2-4 11 15,0 0-13-15,-2-4 6 0,1-3-4 0,-3 0 3 16,0-4 0-16,0 0-1 0,-3-5 1 0,2 0-3 15,-4-2 0-15,1-1-3 0,-3-4 7 0,-1-1-7 16,-3-1 4-16,-3-7-1 0,-1 1 5 0,-3-6 2 0,-4-3-1 16,-4-5-4-16,1-1-5 0,-6-5 0 0,-4-3-10 15,-3-3 3-15,-5 2-6 0,0-3-3 0,-9 0-2 16,0 1 2-16,-8 2 2 0,-4 2 7 0,-6-1 0 16,-3 4-4-16,-7 0 5 0,-7 3-3 0,-4-1 14 0,-8 5-8 15,-1 1 1-15,-7 1-3 0,-1 3-1 0,-3 2 6 16,1 3-4-16,-3 0 8 0,4 5-11 0,2 2 3 15,-1-1 4-15,4 5-3 0,6 1 6 0,-1 0-9 16,7 5-8-16,-1 0-15 0,6 3-8 0,2-1-17 0,2 3-29 16,2 2-22-16,3 1-23 0,-4 1-37 0,3 2-22 15,-1 2-39-15,1 2-46 0,0-2-42 0</inkml:trace>
  <inkml:trace contextRef="#ctx0" brushRef="#br0" timeOffset="12735.0728">20903 5746 2693 0,'0'-8'-8'0,"-4"1"2"0,-1 0 15 0,1-3 8 15,-3 3 3-15,1 3 0 0,-2 1-2 0,2 3 1 0,-1 0 6 16,-1 4 2-16,0 6-21 0,-3 2-5 16,0 3 1-16,-1 6-2 0,-3 3 1 0,1 4-4 0,2 1 4 15,-1 4-1-15,-1-1 2 0,4 0-1 0,2-2-1 16,1-1 5-16,0-2-7 0,4-4 8 0,0-2 0 16,-1-4-7-16,1-5 5 0,3 0 2 0,-1-4-1 0,1-3-1 15,0-1 8-15,0-4 2 0,0 0-2 0,1-1 0 16,1-5 0-16,1 1-5 0,0-5 1 0,2-2 1 15,2-4 0-15,2-4-8 0,-1-2-4 0,1-4 12 0,4-1-10 16,-2-4-1-16,0-1 1 0,2-2-2 0,-2-2 1 16,1 0 1-16,-1 0 1 0,1-1-2 0,0 0 25 0,-2 4 16 15,-2 2 5-15,-2 4 12 0,3 2 0 0,-2 4 4 16,-2 4 0-16,-1 5 6 0,0 2-15 0,0 2-12 16,1 2-6-16,-4 3-16 0,2 1-7 0,-3 2-3 15,2 0-5-15,-2 0-15 0,0 0 6 0,2 2-5 0,-1 1 1 16,3 4 8-16,0 0 0 0,4 3 8 0,-2 2 11 0,4 5 6 15,0 0-4-15,2 5 3 0,-2 1-4 0,3 2-4 16,-3 3 6-16,1 0-5 0,0 0-3 0,-1-1-5 16,-1 0 1-16,1 1-4 0,-1-1 2 0,-1-3-7 15,0 1-18-15,1-3-27 0,-2-1-35 0,-1-1-42 0,-1-4-43 16,0-1-46-16,-1-2-65 0,-2-4-79 0</inkml:trace>
  <inkml:trace contextRef="#ctx0" brushRef="#br0" timeOffset="13452.3807">20714 5928 2380 0,'-14'-3'20'0,"1"-2"32"0,-1 1 32 0,6 0 22 16,-3 0 14-16,3 2 3 0,2-1-3 0,2 3-1 0,1 0-21 15,2 0-28-15,2 0-38 0,1 0-17 16,1 0-16-16,2 0-1 0,1-3-3 0,7 2 2 0,-1-2 5 16,6 3-7-16,3-3 1 0,2-1-9 15,4 1-13-15,0-1-11 0,0 1-10 0,-1 0-13 0,-3-2-15 16,1 1-9-16,-6 1-7 0,0 0-2 0,-1 1 15 16,-2-3 2-16,-1 5 13 0,-5-2 8 0,2 0 14 15,-1 2 9-15,-4 0 12 0,0 0 2 0,-1 0 5 0,1 0 9 16,-3 0-2-16,2 3 6 0,-2-2-3 0,-1-1 5 15,0 5-2-15,2-3 4 0,-2 2-2 0,1 0 2 16,3 1 3-16,-3 0 2 0,2 0 1 0,0 4-4 16,-2-2 10-16,2 5-3 0,-2-2 1 0,3 2-7 15,-1 0 8-15,0 1-9 0,0-1-1 0,1 0 4 0,3 0-6 16,-1-3 5-16,2 3-3 0,2-4 2 0,-2-1-1 16,1-2 6-16,1 0-4 0,0-5 5 0,-1 3-4 15,1-6-4-15,1 3 2 0,0-5 2 0,1-2-2 16,0-1-1-16,0-1-3 0,2-3-5 0,-2 2 2 0,-1-3 2 15,3-3 2-15,-5 1 0 0,3-2-8 0,-3 1 11 16,2-2 5-16,-4-1 6 0,-1 2 11 0,0 0 14 16,0 3 2-16,-3 2 13 0,0 0 17 0,-2 7 0 0,-2 0 4 15,1 2-4-15,-2 1-9 0,0 2-10 0,2 1-2 16,-2 0-20-16,0 0-12 0,0-1-13 0,0 3-1 16,0-2-8-16,1 2 8 0,1 0-4 0,2 3-4 0,-1 0 3 15,4 4 2-15,1-1 4 0,2 3 2 0,0 0 2 16,1 2-7-16,3-1-9 0,-1-1 1 0,0 0-7 15,-1 2-17-15,1-2-36 0,-2-2-47 0,-3-1-40 16,2-1-51-16,-4-1-45 0,0-1-27 0,-3-2-36 16,2 1-9-16,-2-2 10 0,1-1 23 0,-4 2 38 15,0-3 49-15,1-1 49 0,2 2 40 0,1-4 48 0,-3 2 46 16,3-1 48-16,3-3 41 0,-1-1 32 0,1 2 21 16,4 1 14-16,-3-2-2 0,1 0 13 0,1 2-4 15,-1 0-16-15,1 2-10 0,-4-3-6 0,3 3-14 0,-4 0-6 16,-2 0-3-16,0 1-14 0,-1 1-15 0,0-2-7 15,-2 0-11-15,-2 2-14 0,2-1-8 0,-2 1-9 16,1 1-2-16,-1 0-7 0,2-2 0 0,0 3-15 16,-1 0-36-16,1 0-59 0,0-2-61 0,-2-1-85 15</inkml:trace>
  <inkml:trace contextRef="#ctx0" brushRef="#br0" timeOffset="14990.7865">23681 5557 1985 0,'2'-4'13'0,"-1"-1"7"16,1 2 16-16,1-4 10 0,-1 2 10 0,-2 3 4 0,0-1 3 16,1 3 5-16,2-3-6 0,-2 3-3 0,-1 0-9 15,0 0-5-15,0 0-10 0,0 0-1 0,2 3-5 16,-2-1-7-16,2 1-8 0,-1 1 0 0,4 4-4 15,0 0-6-15,3 4 5 0,1 2-1 0,2 3-4 16,1 4 6-16,3-1 1 0,4 2-1 0,0-1-2 16,0-1-1-16,0 1-2 0,2-1 1 0,1-4 5 15,-3-1-3-15,1-3 7 0,-1 0 4 0,-4-1 5 0,2-4 7 16,-4 0-5-16,1 0 1 0,-2-4 0 0,-2 1 5 16,2-2-1-16,-5-1 10 0,1-1 10 0,-3 0 16 0,1-1 21 15,-5-3 7-15,2 1-3 0,-1-3-1 0,-2-4-6 16,3 0-13-16,-3-5-14 0,0-2-14 0,-1-2-18 15,-1-3-11-15,0 0 9 0,-2-1-5 0,-2 0 2 16,1 1-1-16,0-2-4 0,2 5-8 0,0-2 2 16,1 3 3-16,2 0-13 0,0 1 1 0,5 2-9 0,-4 1-13 15,4 1-16-15,0 1-16 0,3 0-34 0,-4 3-37 16,4 1-42-16,1 0-47 0,0-1-57 0,0 2-77 16,-1 0-82-16</inkml:trace>
  <inkml:trace contextRef="#ctx0" brushRef="#br0" timeOffset="15642.808">24302 5584 1119 0,'3'5'6'0,"-1"-1"8"16,-1-3 4-16,-1-1-1 0,0 2 3 0,2 2 8 15,-1-4 5-15,-1 3 14 0,0-3 19 0,2 3 8 16,-2-3 9-16,2 1 17 0,-1-3 18 0,3 0-3 0,-3 2 12 15,6 0-7-15,2-3-22 0,0 3-7 0,4 0-16 16,3 0-15-16,1 0-18 0,-1-2-5 0,4-1-15 16,-4-1-2-16,3 1-4 0,-4-1 1 0,-3 1 18 0,-1-2 7 15,-1 0 5-15,-1-1 0 0,-3 0-4 0,-4-3-2 16,1 1 7-16,-1-1-8 0,-2-3-10 0,-2 2-1 16,-1-2 1-16,1 2-1 0,-4 0 15 0,3 1-3 0,-3 2-6 15,0 2-10-15,-1 2 0 0,-1 1-14 0,2 2-5 16,-4 4-1-16,-1 1-10 0,2 3-3 0,-4 1 2 15,0 4 5-15,-1-1-7 0,2 5 7 0,2 0-4 16,-2-1 2-16,2 4 0 0,-1-1 0 0,3-1-4 16,3-1 4-16,0 0 0 0,5-1 3 0,-3-2 0 15,3-1-6-15,3-1 1 0,1-2 2 0,2 0-3 0,2-3-1 16,3 0-5-16,0-3-7 0,5-1-5 0,1-1-6 16,4-1-14-16,2-1-11 0,-2-3 4 0,5 1 3 15,-3-3-3-15,1 0 4 0,-5 0 5 0,3-2 14 0,-5-3 7 16,-1 1 4-16,-2-1 14 0,-3-3 1 0,-1 4 5 15,2-5 4-15,-4-1-1 0,1-2-1 0,1 0 0 16,-2-2 10-16,-1 0-15 0,1-1 6 0,-1 3 7 16,-2 0 10-16,2 2 5 0,-3 5-1 0,0 2 2 15,-3 0 4-15,1 5-3 0,-1 1-11 0,-1 0-2 16,0 4-13-16,0 0-8 0,0 1 1 0,-1 0-5 0,1 3 5 16,0 1-1-16,1 3 2 0,2 1 1 0,-1 2-1 15,2 2 5-15,0 0 2 0,2 2 2 0,1 0-7 16,3-1 6-16,-2 2-6 0,2-1 3 0,4-1 6 15,-3-1-7-15,5-1-1 0,-2-2-1 0,-1 0 6 0,3-1-7 16,-2-2 7-16,0-1 0 0,1-2-6 0,-5-1-5 16,2-2-5-16,-3 0-8 0,0-2-8 0,-1-1 4 15,0 0-6-15,-3 0-15 0,4 0 8 0,-2-4 0 16,-1 2-14-16,1-1-6 0,-2-2-9 0,0 0-6 0,-1 0-16 16,-1-1-2-16,0 0-19 0,0-1 4 0,-1 0-17 15,-1 4-12-15,1-2-29 0,-2 1-28 0,0-1-35 16</inkml:trace>
  <inkml:trace contextRef="#ctx0" brushRef="#br0" timeOffset="18734.1618">26673 5250 2800 0,'-2'-8'1'15,"-2"1"9"-15,1-3 13 0,3-2 8 0,-7 6-2 16,1-2 2-16,-1 1 7 0,-2 1 1 0,1-1 6 16,0 5-7-16,-3-2-8 0,-1 3-4 0,-1-1 4 15,-3 5-4-15,0 1-12 0,-1 1 3 0,-3 3-2 0,0 1-8 16,0 3-4-16,2 0-9 0,1 0 1 0,0 0-3 15,6 0 8-15,-1-1-3 0,5-2-6 0,2 0 3 16,3-1 1-16,-1-1 8 0,5 0-6 0,-1-1 8 16,4-2 1-16,1 4 0 0,2-2 0 0,2 2 11 15,5-1-4-15,0 3-1 0,7 2-1 0,3-1-7 0,2 4 3 16,3-2-6-16,3 1-1 0,0 3-6 0,2 0 3 16,-1 0 0-16,-3 2 0 0,-1-2 3 0,0 0-3 15,-5 0 1-15,-4-3 2 0,-5-2 3 0,-1 1-4 0,-5-4 2 16,-2-2 1-16,-3-4 1 0,-2 2 1 0,-1-3 1 15,0-1 3-15,-2 0-7 0,0-1 7 0,-2 0-7 16,0 0 10-16,2 1 5 0,-3-1-2 0,0 2 3 16,-2 0-5-16,-2 1-3 0,-1 0 4 0,-1 1 9 0,-2-2-10 15,0 4-10-15,-2-2-10 0,4-1-17 0,-2-3-29 16,6 3-27-16,-1-3-65 0,1-3-88 0,3 0-90 16</inkml:trace>
  <inkml:trace contextRef="#ctx0" brushRef="#br0" timeOffset="19832.6441">26991 5114 2717 0,'3'-10'16'0,"-1"6"14"0,-2-4 16 0,5 2 19 16,-5 2-2-16,-2 2 2 0,2 0 7 0,0 2 5 16,0 0-18-16,0 0-16 0,-2 0-13 0,2 2-28 15,0-1 1-15,2 4-1 0,0 0-13 0,-2 3-5 0,2 5 4 16,1 3 3-16,2 5-3 0,0 5 12 0,1 2-2 15,1 5-1-15,2 1 8 0,-3 0-4 0,2 1 2 16,-1-1-1-16,4-3 1 0,-3-2 0 0,0-4 0 16,2-1 0-16,-3-3-1 0,-1-3 5 0,1-2 1 15,-1-3-2-15,0-2 2 0,-1-1-2 0,-2-3-1 0,0-1 5 16,-1-2-2-16,1-1-3 0,-1-1-4 0,1-1 10 16,-3-1-3-16,3 0 0 0,-3-1 10 0,4-1-8 15,-2-3 5-15,3 1-1 0,1-4 6 0,1-1-6 16,-1-2 0-16,3-1 6 0,-1-2-7 0,2-3 12 0,-1 0 3 15,-1-2 9-15,0 1-6 0,0 0 1 0,1 0-2 16,-1 4-1-16,-3-1-4 0,2 4-5 0,-1 1-9 16,-3 2-13-16,0 2-3 0,0 1-6 0,0 2-16 15,-1 0-23-15,-2 2-22 0,2 1-26 0,-1 0-24 0,1 0-24 16,1 0-26-16,2 1-16 0,2 2-17 0,3 0-23 16,0 1 2-16,4 1-10 0,0 0 2 0,3 2 19 15,1 0 19-15,2-1 8 0,2 0 19 0,2-1 28 16,0 0 9-16,3-3 26 0,1 1 18 0,1-1 7 15,1-4 12-15,-2 2 26 0,2-3 21 0,-3 1 30 0,-2-1 47 16,-4-1 45-16,0 1 39 0,-6-1 57 0,-2 1 28 16,-5-2 24-16,-1 0 9 0,-2 3 3 0,-3-2-24 15,-4-2-28-15,-1 0-24 0,-3 1-50 0,1-2-22 16,-1 1-21-16,-4 1-21 0,1 0-10 0,1 1-13 0,-2 2 4 16,2-1-17-16,-2 3 1 0,0 0-8 0,0 2-15 15,0 1 2-15,0 1-10 0,0 1 7 0,-4 0-12 16,3 2 5-16,-1 1-4 0,-1 1-4 0,2 2 1 0,-2 0 6 15,2 1-6-15,-1 0-2 0,2 0-1 0,2 3 0 16,0-2 2-16,1 1 8 0,3-2-2 0,1 0-7 16,2-3 8-16,1 2 2 0,1-4 5 0,4 0-4 15,0 0 5-15,2 0-10 0,1-5 5 0,4-1-6 0,2-1-6 16,0 0-5-16,6-2-7 0,-1-3 2 0,2-2-7 16,-1-1-1-16,2-2-2 0,-4 0 10 0,-1-2 8 15,1 0 7-15,-4-2 2 0,-1 0 1 0,-3-1 5 16,2 0 1-16,-3-2-1 0,2-5 5 0,-3 6-4 0,0-4-8 15,0 1 4-15,1-1 4 0,-1 2-2 0,0-2 7 16,-1 5 3-16,2-1 5 0,-3 3 0 0,-1-1 8 16,0 5-3-16,0-1 6 0,1 4 1 0,-3 2-1 15,0-1-3-15,-1 2-15 0,-1 3 0 0,-1 3-11 16,0-3-3-16,0 3-3 0,0 1-8 0,0 1-4 0,0 5 1 16,0 1 0-16,2 5 5 0,1 3 1 0,-1 2 8 15,1 4-9-15,-1 6 6 0,1 0 1 0,1 1 0 16,1 4 4-16,0-1-2 0,1 1 11 0,4 3-8 0,1-1 4 15,0 0 0-15,4-1-4 0,0-1 3 0,2-2-3 16,-2-3 2-16,0-2-5 0,-2-5 3 0,-1-2 1 16,-2-7 6-16,-2-1-7 0,-1-3 6 0,-3-4 2 15,1 0-5-15,-2-4 3 0,-2-2 0 0,1 0 5 16,-2-1 14-16,0-1 24 0,0-1 0 0,0-2 2 0,-2-4-1 16,2 1-4-16,-3-5 0 0,0-2-8 0,-4-6-17 15,2 0-15-15,-2-4-13 0,-2-2 4 0,-2-4 0 16,0 0 3-16,1-2-15 0,-1-2 9 0,0 0 2 15,5 1 2-15,-2-1 7 0,5 1-10 0,1 2 6 0,2 0-4 16,3 1 14-16,3 2-6 0,2 2-3 0,0 1-8 16,2 1 6-16,1 2 3 0,0 2-3 0,5 1-1 15,-2 3-4-15,3 1 4 0,-1 1 1 0,1 3-4 16,3 2-7-16,-1 1 0 0,1 1-2 0,-2 5-8 0,0 0 7 16,-3 2-3-16,0 4-10 0,-2 2 10 0,0 3-2 15,-4 1 6-15,-2 4 0 0,-2 3 6 0,-1 2 1 16,-3 1-5-16,-5 4 11 0,1 2-3 0,-5-1 1 15,-2 2-5-15,-4-1-1 0,0-1 2 0,-5-1-10 16,3 0 1-16,-4-3-10 0,1-3-25 0,1-4-39 16,1 0-30-16,2-4-48 0,2-2-52 0,1-3-71 0,3-5-82 15</inkml:trace>
  <inkml:trace contextRef="#ctx0" brushRef="#br0" timeOffset="20331.825">28560 5236 2220 0,'2'-12'14'16,"1"1"20"-16,-3-3 21 0,3 5 9 0,-3 1 7 15,0 3 3-15,0 1 3 0,-1 1 5 0,-1 0-8 0,2 3-18 16,-2 0-21-16,1 0-5 0,2 0-6 0,-1 3-5 16,-1-3-4-16,1 0-6 0,1 2-4 0,-2-1-4 15,-1 3 1-15,-1-2-4 0,-2 3 1 0,-1-2-2 16,-2 4 3-16,0-2 0 0,0 3-2 0,-3-2 4 16,3 2-2-16,2-1 3 0,-5 1-6 0,3-2 6 0,2 2-3 15,-1-1-2-15,2 0 7 0,1 0-8 0,1 0 3 16,-2-1-3-16,4 1 3 0,1 2-2 0,-2-1 2 15,4 0 2-15,-1-2-1 0,2 1-1 0,-1 1 2 16,3 0 1-16,1-1-5 0,0 0 4 0,-1 0 1 0,1-2 0 16,-1-1-5-16,1 1 10 0,-1 1-8 0,0-4 0 15,0 2 7-15,-2-1-5 0,0 1-4 0,-1 0 2 16,-1-3 3-16,1 4-1 0,2-2 1 0,-4 0-2 0,0-1 2 16,2 2-6-16,-1-1 5 0,-1 2-2 0,2-1-3 15,-2 1-3-15,0-2 6 0,2 2 1 0,-1 2-5 16,1-3 11-16,1 2-7 0,-3 1 2 0,3 0 4 0,-3-2 0 15,2 3-5-15,-2-2-1 0,0 0 6 0,-3-1-6 16,-1-1 0-16,-2-1-19 0,-3 2-38 0,-2-3-45 16,-2 1-44-16,-4-3-55 0,-4 1-56 0,2-2-58 15,-3-3-57-15</inkml:trace>
  <inkml:trace contextRef="#ctx0" brushRef="#br0" timeOffset="21078.1233">29088 4867 1202 0,'0'0'27'16,"0"0"3"-16,0 0 13 15,0 0 12-15,-16-5 11 0,16 5 8 0,0 0 15 16,-28-6-9-16,25 8 7 0,-2 0 0 0,-3 3 3 16,-1 1-9-16,-7 5 0 0,0 3-2 0,-6 3-6 0,-5 5 2 15,-1 4-12-15,-2 4-6 0,-2 2-14 0,1 2-8 16,2 1-9-16,2 2-5 0,8 0 0 0,0-2 1 16,6 1 1-16,7 1 2 0,4 0 15 0,4 1 21 15,6-1 7-15,5-2 10 0,6 4 4 0,4-3 1 0,9 3-3 16,4-3-6-16,9 1-14 0,2-3-14 0,7-1-9 15,2-1-9-15,4-3-11 0,2-3-5 0,-3-6-4 16,-4-5-9-16,-1-1-18 0,-7-7-24 0,-4-4-45 16,-2-5-51-16,-5-4-76 0,-4-8-95 0,0 1-101 0</inkml:trace>
  <inkml:trace contextRef="#ctx0" brushRef="#br0" timeOffset="32174.8687">28965 8661 2300 0,'-19'-4'-8'0,"-2"3"7"0,-1-1 8 16,6-5 7-16,-4 3 18 0,3 1 13 0,1 3 17 15,0 0 13-15,3 0 21 0,5 3 7 0,2-1-4 0,0-2-4 16,4 2-13-16,2-2-4 0,0 0-20 0,2 2-13 0,-2-2-5 16,3 0-13-16,0 3 7 0,0 2 4 0,2 2 10 15,1-2-8-15,-1 4 9 0,3 3-1 0,3 1-2 16,0-1 12-16,3 4-7 0,-1-1 0 0,1 0-11 15,4 2 3-15,0-1-6 0,-2 4 5 0,5 0-3 0,-3-1-15 16,2 2 2-16,0-1-10 0,-2 1-1 0,2 3-6 16,1-2-2-16,-4 1-2 0,-1 0-7 0,-2-1 7 15,0-2-3-15,-4 3 3 0,-2-3-5 0,-3-2 0 16,1-2 6-16,-3-2 6 0,-5 2 3 0,1-4-7 16,-5 0 3-16,1-1-3 0,0 1 4 0,-1-1-1 0,-1-2 6 15,-3 0-11-15,0 3-2 0,0-4 4 0,-2 1-11 16,2-1 3-16,-1-1-22 0,0-2-26 0,3 2-33 15,0-5-40-15,3-2-45 0,-2 0-64 0,4 0-83 0,0-5-121 16</inkml:trace>
  <inkml:trace contextRef="#ctx0" brushRef="#br0" timeOffset="32422.5306">29384 8732 2565 0,'6'-8'2'0,"-1"2"10"0,-2 1 25 0,3-1 15 15,-6 2 17-15,0 2 14 0,0-1 13 0,0 3 10 16,0 0 2-16,0 0-7 0,0 0-28 0,-1 3-13 0,1-1-18 16,0 1-16-16,0-2-10 0,1 7-11 0,1 1-7 15,-1-1 2-15,1 7 6 0,1 3 2 0,-1 2 5 16,1 5 6-16,0 1-1 0,2 3 4 0,-2 0 4 0,3 0-3 16,-1 0-4-16,-2 0-5 0,1-3-3 0,2-1-6 15,0-1 0-15,-1 0-1 0,1-4-1 0,-1-1 4 0,1-2-1 16,-1-2-6-16,3-3-6 0,-4-3-33 0,1-4-38 15,-1 0-57-15,-1-3-69 0,0-1-97 0,0-4-119 16</inkml:trace>
  <inkml:trace contextRef="#ctx0" brushRef="#br0" timeOffset="33016.9618">29314 8926 2484 0,'-1'-3'0'0,"1"-2"-2"15,0 2 2-15,4-1 0 0,0 1-1 0,-1-2 6 0,0 5-2 16,2-2-6-16,1 0 6 0,3-3-3 0,1 4-7 16,1-2-15-16,3 2-18 0,2-2-29 0,3 6-21 15,0-2-27-15,2 1-38 0,1 0-26 0,1 5-5 0,3-2-2 16,0 3 15-16,0-3 18 0,3 3 31 0,1-3 32 16,-2 5 41-16,2-3 33 0,-5-1 20 0,0 0 28 0,-1-3 16 15,-3 2 33-15,-2-2 29 0,-2-1 38 0,-4-3 41 0,-4 1 36 16,2-2 25-16,-6-1 10 0,-2 2 4 15,-1-2-12-15,-2-2-20 0,-2 1-34 0,-1 0-36 0,-2 0-37 16,0-1-25-16,-1-2-14 0,-2 3-13 0,0 0-16 16,-2 0-14-16,0 0-3 0,-1 3-10 0,-3 1-11 0,-1 2-7 15,1 1-12-15,1 5-2 0,-2 0-6 0,2 2 2 16,0 5-2-16,1-3 1 0,2 5 2 0,5-3-1 0,0 3 5 16,1-2 2-16,3 2 2 0,1-3 1 0,3 1-2 15,1-3 3-15,1 2 0 0,1-4 3 0,2 0-3 16,1-1-3-16,3-3 5 0,-1 0 2 0,5-2-7 0,-2-3-5 15,3-2-3-15,-1-2-2 0,0-2-7 0,0 0-1 16,1-2-10-16,0-3-10 0,-2-2-7 0,0 0-5 0,-2-3-9 16,-2 0-2-16,3-4 1 0,-1 1 0 0,-1-4 3 15,1-1 6-15,0-3 14 0,1-3 6 0,-1 0 14 16,3-2 0-16,-2-1 4 0,0-4 10 0,1 1 10 0,-2-1 7 16,0 3 17-16,-3-1 16 0,1 4 20 0,-3 2 6 0,-2 2 13 15,-1 4 3-15,1 2 3 0,-3 3 0 0,-3 2-3 16,3 6-13-16,-3 0-18 0,2 2 0 0,0 3-11 0,-2 0-9 15,0 3-12-15,1 1-7 0,-1 1-14 0,0-1-6 16,0 3-6-16,-1-2 2 0,1 5 7 0,-2 0-4 16,0 2-4-16,-1 1 2 0,-2 6 6 0,4 2 5 0,-5 1 7 15,-1 7-2-15,-1 3 1 0,0-2 5 0,-1 6 7 16,-2-1 0-16,3 2-9 0,-4 4 7 0,2 0-8 0,2-3-1 16,0 2-18-16,2-1-17 0,-1 2-35 0,3-3-41 15,2-2-46-15,0-1-93 0,4-5-99 0,0-4-139 0</inkml:trace>
  <inkml:trace contextRef="#ctx0" brushRef="#br0" timeOffset="33595.1949">28725 9590 2907 0,'-5'3'-2'0,"2"0"-4"0,1-2-3 0,2-5 5 0,3 4 4 16,1 0 3-16,0 0 7 0,6-3 7 0,1 2 13 16,6-3 9-16,6 0 12 0,7 1 10 0,7-3 8 15,4 2 10-15,7-2-2 0,7 3-3 0,2-4-15 0,6 4-4 16,2 1-4-16,3-1-11 0,0-1-10 0,3 4-5 16,3-2-1-16,1-1 5 0,0 3 3 0,0 0 4 0,1 0-5 15,-4 0 1-15,1 0-5 0,-5 0-3 0,-3-2-9 16,-7 1-5-16,-5 0-2 0,-1-2-5 0,-7 2 7 0,-3-1-7 15,-6 0 8-15,-3 0-7 0,-4-1 7 0,-4 0-5 16,-3 2 3-16,-9 1 2 0,-1-3-8 0,-7 1 7 16,-2-1-17-16,-1 1-7 0,-5 2-34 0,-1-1-29 0,-3-1-44 15,-3 0-52-15,-3 0-60 0,-4-1-97 0,-3 3-116 16</inkml:trace>
  <inkml:trace contextRef="#ctx0" brushRef="#br0" timeOffset="37552.0692">29261 9757 1657 0,'-4'-5'4'0,"4"1"11"0,-3-4 16 0,3 4 28 16,0-1 26-16,-3 2 28 0,3 1 21 0,0 0 20 16,0 2 8-16,0-1 2 0,0 1-18 0,0 0-19 0,0 1-22 15,0-1-27-15,0 2-21 0,0-2-20 0,-2 2-14 16,2-1-14-16,0 1-3 0,0-2-9 0,0 0-1 16,0 0-1-16,-4 4-1 0,2 0 3 0,-1 0 3 15,-2 3-2-15,-1 0 7 0,-4 4 3 0,0 2-8 0,-3 3-2 16,-1 4 7-16,-4 2-4 0,-1 3-2 0,-1 7 4 15,-4 3 0-15,-3 4 0 0,-2 3 8 0,-2 4 3 16,-2 0 3-16,-2 2 3 0,-6 2 7 0,3-1 7 0,-2-3 3 16,-2 4 2-16,2-4 6 0,-1 0 2 0,-3 0-11 15,1-1 3-15,-1-2-7 0,1 1-7 0,-4-1-2 16,-1 1-4-16,-2-1-1 0,-2 0-7 0,-2 0 3 0,-3-4-6 16,0 1 2-16,0-1-4 0,-1-4-1 0,1 0-2 15,0-6-6-15,5-3 3 0,1-4 3 0,4-2 2 0,4-4 2 16,7-6-1-16,4 0 4 0,4-4-1 0,2-2 1 15,6-3-23-15,4-2-42 0,0-1-77 0,3-5-111 16,3-2-155-16</inkml:trace>
  <inkml:trace contextRef="#ctx0" brushRef="#br0" timeOffset="38458.1412">26482 11294 3052 0,'-2'-5'-7'0,"-2"5"10"15,-3-3 0-15,5 0-3 0,-6 1 0 0,-2 3 0 16,-2 2 0-16,3 1-1 0,-3 4 4 0,0 5-6 0,-3 3 0 15,0 2 3-15,-4 6 0 0,3 4 1 0,-2 3 7 16,1 3-2-16,-1 2 2 0,2 1-2 0,3 0 0 16,2-4 0-16,0 0 4 0,5-6-8 0,-1-2-7 0,3-4 13 15,0-4-7-15,0-5 4 0,4-3 2 0,0-3 4 16,-1-4 0-16,-1 0 25 0,2-2 23 0,0-2 10 0,0 0 20 16,2-1-6-16,-1-3-5 0,3-2-3 0,-2-7-4 15,4 1-21-15,-1-5-24 0,3-3-20 0,1-4-12 16,3-4 1-16,1-2 2 0,2-1 1 0,1-3 1 0,3-1 2 15,1-1 6-15,1-4-2 0,1 0-7 0,0-1 5 16,3 2 8-16,-4 0 10 0,1 5 7 0,-3 5-1 16,-3 6 12-16,0 1 5 0,-7 10 13 0,1 5-8 0,-4 1-5 15,-3 5-13-15,-1 2-5 0,-2 2-3 0,1-1-21 16,-1 4 0-16,-1 0-12 0,-1 0-2 0,2 4 1 16,0 1-1-16,0 8 1 0,0 0 4 0,0 4 15 0,0 4-4 15,0 8 2-15,0 3 6 0,-1-1 1 0,1 2 5 16,0 1-3-16,-5-1-2 0,5-2-8 0,0 0 4 15,0-5 2-15,0-1 2 0,0-4-4 0,5 0-4 0,-5-4 0 16,1-1-15-16,1-6-15 0,-1-2-26 0,-1-4-34 16,0-3-51-16,0-1-56 0,0-4-57 0,-1 0-95 15,-2-4-114-15</inkml:trace>
  <inkml:trace contextRef="#ctx0" brushRef="#br0" timeOffset="39214.9923">26175 11502 3124 0,'-3'2'-2'0,"3"-2"4"0,0-3 11 15,5 3 9-15,-5 0 3 0,2 0 5 0,-2 0-2 16,1 1 3-16,3-1 3 0,0 2-6 0,0-1-13 0,3 1-3 16,4 0-4-16,1-1-5 0,1 3 2 0,6-1 3 15,3 0-7-15,-1 2-9 0,4-4-21 0,2 4-27 16,1-2-22-16,2-2-27 0,0 2-25 0,0-2-27 0,1-1-26 15,-5 1 0-15,4-1 2 0,-6 0 6 0,-2-1 8 16,-1 0 22-16,-4 0 20 0,-6-2 21 0,1-1 33 16,-6 0 19-16,1 0 24 0,-3 0 39 0,-1 0 34 0,-1-1 25 15,-2-2 34-15,0 2 19 0,0 0 18 0,0-2 20 16,-2 1 20-16,0-1-5 0,2 0-11 0,-1 2-5 16,-1-1 0-16,0 2-5 0,-1-1-16 0,-1 2-20 0,4 0-12 0,-2-1-12 15,-1 4-4-15,2-1-19 0,-1 0-27 16,0 0-10-16,2 1-13 0,0 0-9 0,0 1-16 15,0 0-10-15,0 0-3 0,0 3 1 0,2-1 1 0,0 2-4 16,-1-1 6-16,-1 5 4 0,3-1 1 0,-1-1 7 16,2 3-3-16,-1-3 1 0,1 2 4 0,1-1-2 15,1 0 3-15,-1-3 8 0,2 2-3 0,1-5 2 0,2 4 2 16,1-5 11-16,-2-1-1 0,3-1 4 0,0-5-7 16,2 1-6-16,4-3 5 0,-2-3-7 0,2-4 5 15,0-1-9-15,4-2-9 0,-2-5-1 0,2 1 1 16,-1-3-3-16,1-2 2 0,0-1 0 0,-1-4-12 0,3 0 2 15,-4-3 4-15,4-2-2 0,-3-1 4 0,-1-2 4 16,0 1 2-16,-5-1 2 0,-1 5 9 0,-6 2 7 16,-2 3 11-16,-4 2 6 0,-4 7 10 0,-1 3 3 15,-5 3 9-15,2 2 1 0,-2 3 2 0,2 3-11 0,-2-1-5 16,0 7-10-16,0-2-11 0,3 3-12 0,-1 0-8 16,-1 4-2-16,-2 1-5 0,1 2-5 0,0 2 1 15,-2 2 1-15,1 3-1 0,1 3 8 0,-3 4-1 0,5-1-5 16,0 5-1-16,1 1 8 0,2 0-10 0,3 1-16 15,-2 1-23-15,4 1-39 0,1-1-41 0,0 3-53 0,0-2-49 16,4-2-25-16,5-3-21 0,-1 1 7 0,5-4 3 16,2-4 10-16,4-5 29 0,1-3 45 0,4-5 54 15,0 0 23-15,0-5 27 0,0-3 18 0,3-3 22 0,-3-1 36 16,-2-1 26-16,2-1 32 0,-2-1 13 0,-4-2 26 16,-1 4 17-16,-1 0 18 0,-6 1 8 0,1 1 3 15,-6 3-7-15,-2 3-13 0,-1-2-15 0,-1 3-28 0,-3 0-16 16,-1 3-20-16,0-1-11 0,0 4-6 0,2-1-8 15,-2 3-7-15,0 2-3 0,0 4 9 0,0 1-5 16,2 1-2-16,0 1 2 0,-2 2-7 0,2-1-7 0,1-1-18 16,0 0-32-16,0-1-33 0,2-3-34 0,0 2-55 15,1-7-70-15,0-2-93 0</inkml:trace>
  <inkml:trace contextRef="#ctx0" brushRef="#br0" timeOffset="39380.8391">27478 10912 2800 0,'6'-15'3'0,"0"6"0"0,0 1 4 15,1-1 8-15,-4 3-3 0,-1 2 6 0,-1 3-2 16,1-1-3-16,-2 0-5 0,0 2-4 0,0 0-20 16,0 0-28-16,0 0-38 0,0 0-62 0,0 0-73 0,0 0-76 15</inkml:trace>
  <inkml:trace contextRef="#ctx0" brushRef="#br0" timeOffset="39929.901">26782 12538 2931 0,'-3'-9'13'0,"1"-2"10"15,1 1 18-15,1-1 17 0,-2 3 12 0,1 1 10 16,-1 1 18-16,0 2 12 0,2 0-5 0,-3 2 2 0,3-1-16 16,0 3-6-16,-3-1-11 0,3 2-8 0,2-1-19 15,-2 4-13-15,1-3-3 0,-1 3-18 0,3 2 2 16,-3 1-12-16,2 3 2 0,1 3 0 0,0 4 0 16,2 4 1-16,0 3 3 0,3 4 0 0,-2 3 3 0,2-1 8 15,0-1-9-15,1 0 4 0,-1 0 0 16,0-5-7-16,1-3-8 0,-4-3-5 0,2-1-24 0,-1-5-41 15,-3 0-30-15,4-4-56 0,-3-1-54 0,2-2-55 16,-1-3-85-16,0-2-95 0</inkml:trace>
  <inkml:trace contextRef="#ctx0" brushRef="#br0" timeOffset="40189.7025">26749 12622 2859 0,'-5'-10'4'16,"2"2"11"-16,0 0 23 0,3-4 27 0,-3 4 15 0,-1-1 14 16,0 2 10-16,4 1 4 0,0-1 2 0,3 2-9 15,-2-2-24-15,6 1-22 0,-1-2-17 0,2-1-10 16,5-2-12-16,1-1-5 0,3 2-10 0,3-2 3 16,3 0 2-16,4 0-7 0,1 2 5 0,2-1-2 15,0 3-4-15,0-1 4 0,-1 1 5 0,-4 4-6 0,0-2 1 16,-5 2 3-16,-3 1-14 0,-6 1-13 0,-1-1-24 15,-3 2-37-15,-2-2-34 0,-2 3-39 0,-3 0-55 16,0 0-48-16,-1 3-38 0,-1 2-38 0,-3 1-33 0</inkml:trace>
  <inkml:trace contextRef="#ctx0" brushRef="#br0" timeOffset="41116.5934">26695 12801 2323 0,'0'3'11'0,"0"0"15"0,2-4 14 0,2-1 24 0,-1 2 24 16,-1 0 11-16,0 0 18 0,-1 2 15 0,1-1 2 0,1 0-2 16,2 0 2-16,1 1 0 0,2 1-18 15,0-3-6-15,2 2-15 0,2 0-9 0,1-2-12 16,2 0-16-16,3 3-16 0,1-3-16 0,0 0-3 16,3 0-12-16,2-3 2 0,1 3-8 0,0-2 0 15,1-2 2-15,-1-1-2 0,2-1-8 0,-2 2-14 0,3-3-2 16,-2 0-19-16,0-1-9 0,-3 0-12 0,-1 0-11 0,3 0-4 15,-6 0-9-15,0-2 5 0,2 2 11 16,-4-2 12-16,2 0 9 0,-3 0 12 0,-2-2 14 0,-1 0 6 16,-1 0 10-16,-4-1 17 0,0 1-2 0,-6 0 15 15,1-1 14-15,-6 2 12 0,1 1 3 0,-4 1 0 0,0 1 1 16,-3 1-11-16,0 3 1 0,0 3-16 16,-3-1-9-16,-1 3-12 0,0 1-7 0,-3 2-2 15,2 4-8-15,-4 2 1 0,2 1 1 0,2 4 3 0,0 2-4 16,0 0-4-16,4 2 3 0,-1-1 0 0,5 0 7 15,1 0-4-15,2-1 3 0,3 0-4 0,2-4 4 16,-1 0-1-16,4-4-2 0,4-1 0 0,-1 0-3 16,4-4 5-16,2 0-5 0,0-3-3 0,3 1-2 15,2-2 8-15,2-2-3 0,-2 1-3 0,3-6-5 16,-3 5 0-16,1-3-7 0,-2 0 5 0,1 0-4 0,-2-4-2 16,1 4 4-16,-1-3-1 0,-1 1 8 0,-1-2-7 15,2-3 6-15,-2 3 5 0,0-4-1 0,-2 1 3 16,2-2-6-16,-1 2 5 0,-1-3 4 0,-1 2 5 0,1 1 2 15,-5 0-1-15,1 3 4 0,-2 1-4 0,-3 4 5 16,-2 1-2-16,1 1 0 0,-1 2-7 0,-2 0-4 16,0 0 0-16,0 0-13 0,-2 2 8 0,2 0 0 15,0 1-1-15,0-1 1 0,2 5 3 0,-1-1 4 0,-1 3-1 16,0 1 7-16,4 0-1 0,-1 2-5 0,1 0 0 16,-1-3 3-16,2 4-2 0,2-2-2 0,-1 0 4 15,3-4 2-15,2 3-5 0,-1-3 11 0,2 0-2 0,1-2-7 16,0-1 4-16,1-4 3 0,1 0-19 0,0 0 1 15,1 0-8-15,0-5-10 0,-3 1 0 0,-1-3-1 16,2 2-4-16,-1-3-2 0,-4 1 12 0,-1-3-1 16,-1 1 4-16,2-4-3 0,-1 0 7 0,-3-2-6 15,3 1 4-15,-1-3-1 0,1-1 2 0,-1-1 1 0,1 3 8 16,-1-1 8-16,0 1 3 0,-1 3 9 0,1 2 2 16,-4 2 4-16,1 5-5 0,-1 0 2 0,-1 4 0 15,0 0-10-15,-2 0-4 0,1 4 2 0,-1-1-3 16,2 1 5-16,1 0-2 0,-1 1 6 0,1 3 0 0,0-1 10 15,2 3-2-15,1-1 4 0,0 0-3 0,-1 3-4 16,0 0 5-16,1 1-5 0,0-2-6 0,-1 2-5 16,2 1 4-16,-3-2-5 0,4 0 7 0,0 0-5 15,0-2-8-15,0 0-6 0,4-1-11 0,-2-4-12 0,3 0-16 16,2-4-21-16,0-1-14 0,0-1 6 0,2-4 4 16,-2 0 5-16,0-2 17 0,0-2 20 0,-2 1 11 15,-1-1 19-15,-4-3 20 0,2-1 2 0,-5-3 10 16,2-1 7-16,-3-3 10 0,0 1 4 0,-2-5 17 15,1 0 8-15,0 2 1 0,-3-2 12 0,2 4 4 0,-2-1 3 16,-2 3-12-16,2 2-10 0,0 3-11 0,-1 1-14 16,-1 6-10-16,1 0-16 0,-1 4-18 0,2 0-12 15,0 2-8-15,0 0-4 0,0 2-4 0,0 3-10 16,2-2-19-16,-1 3-32 0,-1 1-38 0,0 3-51 16,2 2-63-16,-1 1-86 0</inkml:trace>
  <inkml:trace contextRef="#ctx0" brushRef="#br0" timeOffset="41592.4937">27188 13293 3495 0,'-6'-17'-4'0,"1"2"3"0,-1 3 4 15,6 0 3-15,-6 3 0 0,2 4 2 0,1 2-5 16,3 1-1-16,0 5-2 0,-2 1 0 0,2 5-8 16,2 8-3-16,-2 3 0 0,3 6 5 0,1 6 3 0,0 9 3 15,4 3 16-15,3 4 0 0,0 3 4 16,5 2 0-16,0-3 2 0,3 0-4 0,-1-3 1 0,0-5 0 16,-2-1-12-16,2-5 1 0,-4-4-1 0,-2-6 2 15,-2-4-4-15,-2-5 6 0,-2-3-4 0,-3-4 6 16,0-5 0-16,-3-1 9 0,0-1 5 0,-1-1-1 0,-3-2 3 15,-3 0-7-15,-1-1 5 0,0 0-1 0,-6-1-7 16,-2 1-6-16,-1-3-14 0,-3 1-15 0,-2-2-29 16,-1-2-33-16,-1-2-40 0,0 1-55 0,1-4-43 15,-1-2-75-15,2 2-67 0,4-3-80 0</inkml:trace>
  <inkml:trace contextRef="#ctx0" brushRef="#br0" timeOffset="42255.552">27784 13750 1744 0,'21'4'12'0,"-8"-3"42"0,-4 1 32 16,-3-5 27-16,-4-1 9 0,-5 1 4 0,-2-1 6 16,-3-1 4-16,0 0-7 0,-3-3-23 0,-3-1-11 0,-2 2 1 15,-3 2-4-15,-3-3 20 0,0-1 3 0,-2 4 16 16,0 0-4-16,3 3-8 0,1 0-19 0,1 1-25 15,5 2-4-15,0 1-24 0,4 3-5 0,1 2-22 0,-2 0-1 16,6 1-14-16,-3 3 5 0,2-1-7 0,-2 0 0 16,3 3-1-16,-1-1-3 0,3 1-1 0,1-1-1 15,0 1 1-15,2-2-5 0,2-1 3 0,1-2-8 16,2 1-4-16,2-2-13 0,0-1-5 0,3-2 0 0,1-1-3 16,4-1-5-16,0-4 0 0,2 0-8 0,2-3 7 15,3-2 8-15,0-3 7 0,0 1 1 0,-2-4 5 16,0-2 1-16,0 1 5 0,-3 0 11 0,-2-1 4 15,0 2 4-15,-3-1 2 0,-1 2 3 0,-3 3-4 0,-1 1 4 16,0 1-5-16,-2 3 1 0,-2 0-1 0,0 4-3 16,-1-2 3-16,0 4-9 0,1-1 4 0,0 3 0 15,0-1-1-15,0 2 3 0,3 0-3 0,1 2 1 16,-1 2-1-16,2-1 2 0,3 4-1 0,-1-2-3 0,4 2 12 16,0-1-12-16,3 2 5 0,1-3 8 0,2 1-2 15,2-3 2-15,2 1-8 0,3-5-9 0,0-2-13 16,3-2-11-16,-3-3-21 0,3-2-19 0,-2-3-10 15,-2-5 1-15,-3 0 4 0,0-3 2 0,-3-1 1 16,-1-1 9-16,-3-3 9 0,1-1 4 0,-2-3 6 0,0-1-11 16,-2-2 1-16,-2-4 4 0,2-3 2 0,-4-5 18 15,-1-2 9-15,0-1 23 0,-5-3 18 0,0-3 29 16,-4 1 31-16,-3 0 22 0,-1 6 19 0,-2 1 2 16,-1 5-1-16,-5 5-6 0,1 5-6 0,-1 3-14 15,-1 6-20-15,1 3-9 0,-1 2-18 0,3 5-8 0,1 2 3 16,1 5-16-16,3 0-7 0,-1 5-7 0,2 4-5 15,2 3-6-15,2 6 15 0,-1 3 9 0,2 6 23 16,0 4 19-16,3 8 14 0,2 2 9 0,1 2 6 16,3 6 2-16,1 0-11 0,0-1-6 0,0 3-27 15,2 1-7-15,-2-1-13 0,-2-4-14 0,-1 1-21 0,1-2-21 16,-3-2-41-16,1-1-35 0,-1-4-39 0,1-5-44 16,-1-3-58-16,1-4-47 0,1-7-58 0,-4-4-68 15,3-3-45-15</inkml:trace>
  <inkml:trace contextRef="#ctx0" brushRef="#br0" timeOffset="42580.4922">28238 13648 2553 0,'3'-19'4'16,"5"2"-4"-16,0 2 0 0,3-6 0 0,3 4 1 16,0 3-1-16,0-1 2 0,2 3-1 0,5 2-5 0,-3 3 1 15,5 2 2-15,1 0-2 0,1 5-1 0,0 0 2 16,1 0-1-16,2 5 2 0,-1-2-1 0,3 2 2 0,-11-1 2 15,8 3-1-15,-1 0 1 0,-1 0-2 16,-2 1 0-16,-1-3-3 0,-1 4 0 0,-5-3 1 0,7 1 7 16,-8 0-4-16,-3-2 3 0,-2 2 1 0,-1 0-4 15,0 0 1-15,-2-1 2 0,-1 3 2 0,-2-2-12 16,-1 1 10-16,-2 1 1 0,2 1-4 0,-1-1 2 16,-1 2 3-16,1-2-5 0,0 0 2 0,-1 1 2 15,2 0 0-15,-1-3-5 0,1 0 5 0,0-1 12 0,-1-1 5 16,1-2 5-16,-3-2 10 0,2 2 3 0,-2-3 1 15,0 0 7-15,0-1-4 0,3-1-10 0,-3 1-8 16,4-3-7-16,0-3-35 0,-3-1-20 0,4-1-40 0,1-3-61 16,-1-1-56-16,3-4-89 0</inkml:trace>
  <inkml:trace contextRef="#ctx0" brushRef="#br0" timeOffset="43671.9837">27340 10723 1454 0,'-32'-13'6'0,"-2"1"-1"15,1-1 6-15,1-3 2 0,-4 2 5 0,-1 4 11 0,-1-1 15 16,-1 1 9-16,2 3-4 0,-1-1 9 0,0 1-2 16,1 2 1-16,2 5 6 0,-2 0 1 0,4 0-1 15,-2 3-6-15,2 2 9 0,1 4-2 0,1-1 1 0,1 1 8 16,0 5 3-16,-2 1-3 0,2 2-10 0,0 4 4 15,-3 3-1-15,-3 1 2 0,1 4-4 0,-3 5-9 16,-3-1-2-16,-2 4-12 0,2 2 9 0,-3 5 3 0,0-1-4 16,2 6-5-16,0 1 7 0,1 1 1 0,-2 5-9 15,4 4 7-15,1-2-5 0,1 5-12 0,2-1-4 16,1 3 0-16,4 1-3 0,3 0 3 0,0 0-1 16,3 1 2-16,1-2-6 0,2 3 3 0,4-5-1 0,-4 3 4 15,3-1 2-15,1-1 0 0,0-3-4 0,1-2-1 16,2 3 9-16,1-6-2 0,4 2 3 0,1-4-1 0,7 2-10 15,1-4-3-15,7 1 3 0,3 1-1 0,8-1-4 16,3 3-1-16,11 3-1 0,5 1-9 0,8 3 5 16,4 4 3-16,9 4-4 0,4-2-1 0,4 4-2 15,6 5-1-15,3 3-5 0,1 0 9 0,3 3-1 16,2-2-10-16,3 0 2 0,-4 0-3 0,4-2-7 16,-5-7-3-16,0-3 3 0,-3-4-2 0,-2-8-3 15,-2-3 3-15,-3-6-1 0,2-3-13 0,-3-5-11 0,0-3-7 16,0-6-31-16,-2-5-33 0,1-3-40 0,-4-2-67 15,-1-6-66-15,-4-8-76 0,-1-6-89 0</inkml:trace>
  <inkml:trace contextRef="#ctx0" brushRef="#br0" timeOffset="73584.5647">8280 9702 925 0,'-4'-2'8'0,"-1"-1"4"16,1 3 8-16,2-3 12 0,-5 3 4 0,3 0 13 15,-1 0-4-15,3 0 12 0,-1-1-6 0,-1 1 10 0,0-3 18 16,3 3 9-16,1-1 5 0,0 0 10 0,-2 0 15 16,2 1 6-16,0 0 2 0,2 0 1 0,-2 0-18 15,0 0-8-15,0 0-5 0,0 2-18 0,0-2-3 0,0 0-7 16,0 0-2-16,0 0-9 0,0 0-5 0,0 0-7 15,0 1 8-15,0-1-10 0,0 0-7 0,0 0-10 16,0 3-1-16,1-3 4 0,-1 1-4 0,0-1-7 0,0 0-6 16,4 0 7-16,-4 3 2 0,0-3 7 0,-2 0-5 15,2 0-3-15,0 0 5 0,0 0 1 0,2 0 2 16,-4 0 8-16,2 0-7 0,2 0 1 0,-2 0 4 0,0 3-1 16,1-3 4-16,2 0 7 0,-1 0-1 0,1 0-8 15,2 2 8-15,1-2 3 0,1 2-6 0,5-1 5 0,1 0-10 16,1 0-6-16,2-1-1 0,1 0-4 0,2 0-1 15,3 0-10-15,2 0 3 0,-1-1-8 0,2 0 4 16,1-2 4-16,1 3-6 0,3-2 0 0,-1-1 0 0,2 0-2 16,1-1-5-16,-1 1 1 0,4-1 1 0,-3 2-10 15,2-2 5-15,-1 0-2 0,1 4-6 0,-3-1 1 16,3-3 9-16,-1 4 0 0,-1-3-7 0,1 3 5 0,0 0 1 16,-1 0 4-16,1 0 0 0,0 0 0 0,0 0-10 15,-2 0 5-15,1 0-2 0,0 0 2 0,-1 3-1 16,-1-3-2-16,0 3 1 0,-1-1 4 0,1-2-1 0,-6 0-1 15,3 3 7-15,-2-2-2 0,-3 0-4 0,0-1-2 16,-3 2-1-16,2-1 0 0,-5 0 6 0,2 0-4 16,3-1-7-16,-7 2 7 0,3-2-1 0,0 0 4 0,0 0 0 15,-1 2-1-15,1-1-1 0,2-1 1 0,-3-1 5 16,3-1-7-16,0 2 0 0,0-2 1 0,-3 1 2 16,3 0-4-16,-1-2 4 0,2 1 0 0,-6-1-3 15,0 3 7-15,2-2-1 0,-4-1-6 0,2 0 2 0,-2 3 1 16,-1-2-4-16,0-1 1 0,-2-1 5 0,1 2-10 15,1 1 6-15,-3-1 3 0,0 0-4 0,-2 1 1 16,2-1 2-16,0 0-3 0,-3 2-3 0,1 0 3 16,0-1-2-16,-1 0 2 0,-2 1-3 0,2 0 3 0,-4 0-1 15,3 1 2-15,-4-1 2 0,3-1-3 0,-2 2 2 0,-1 0 2 16,0-2 2-16,0 2 4 0,0-2 5 16,0 0 5-16,0 1-2 0,0 1 6 0,0-1-1 0,-1 0-2 15,1 0 6-15,0 0-5 0,0 0-7 0,0 1-9 0,-2-1 5 16,2 0-10-16,-1 0 4 0,1 0-3 15,0-1-7-15,0 1 2 0,0-1-4 0,0 1 0 16,0 0-15-16,0 0-11 0,-2-3-28 0,2 3-29 16,-3 0-31-16,1 0-49 0,2 0-52 0,-3 0-77 0,0-3-87 15,-2-1-87-15</inkml:trace>
  <inkml:trace contextRef="#ctx0" brushRef="#br0" timeOffset="75345.9595">8787 8339 2484 0,'0'-7'13'0,"2"3"10"16,-2-2 24-16,2-1 24 0,-1 1 6 0,-2 3-5 15,1 0 5-15,0 3 2 0,0 0-17 0,0 0-8 16,0-2-28-16,1 4-28 0,-1-2-4 0,0 3 1 16,4 0-2-16,-3 1-4 0,3 3 7 0,2 2-12 0,0 5 12 15,3 0 1-15,0 7 6 0,2 2 3 0,3 0-4 16,-1 4-5-16,1 0 3 0,0-3 9 0,2 2-9 0,-2-2 4 15,3-2-7-15,-2-5-6 0,2 0 6 0,-6-2 8 16,2-6-4-16,-2 2-4 0,-2-5 3 0,-2-3-2 16,-1 0 5-16,-1-1 9 0,-4-2-1 0,1 0 7 0,-1-2 22 15,1 1 16-15,0-4 4 0,-2 1 6 0,3-3-9 16,0-1 2-16,-3-7 5 0,3 3-2 0,-1-5-22 0,-1-4-2 16,4 1 1-16,-4-3 0 0,1-2 5 0,-2-2 6 15,2 1-7-15,-2-1-9 0,0 0 6 0,0 1-6 16,-2 2 1-16,2 2 1 0,0 1-5 0,-3 1-4 15,0 5 5-15,1 1-1 0,1 4-3 0,-2 0-7 0,1 0-8 16,0 2-9-16,-2 0 1 0,2 1-12 0,-1 2-16 16,0-3-20-16,1 4-38 0,-1-1-28 0,-2 0-35 15,4 1-44-15,1 0-48 0,0 0-58 0,-3 1-72 0,3 1-62 16</inkml:trace>
  <inkml:trace contextRef="#ctx0" brushRef="#br0" timeOffset="76159.3266">9414 8240 2187 0,'3'0'29'0,"-1"0"33"0,-1 0 28 0,3-1 21 16,-6 1 8-16,0 0 10 0,1 0 12 0,-2 0 13 16,-1 1-14-16,0-1-24 0,-1-1-14 0,0 2-14 0,-3-2 5 15,2 1-6-15,-1 1-2 0,1-1-11 0,1 0-13 16,-1 0-18-16,2 3-12 0,2-1-9 0,-3 1-7 15,3 3-12-15,-2 1-9 0,-1 1-2 0,-1 2-4 0,-1 2 12 16,-1 4 2-16,2-1-4 0,-3 2-8 0,-1 0 10 16,2 1 0-16,-3-2-3 0,5 1 2 0,0 0-3 15,1-1 1-15,2-3-2 0,-1 4 4 0,3-5-6 0,2 0 2 16,3-1 4-16,-1-1-3 0,0-1-1 0,3 0-3 16,1-2 8-16,2-2 2 0,1 1-5 0,-4-1-2 15,5-4 5-15,-3 2-2 0,1-3-1 0,1 0-3 16,-1-3-1-16,1 3 1 0,-4-4 2 0,3-1 3 0,-1 0-4 15,1-2-3-15,-3-1 3 0,1-3 7 0,2-1-5 16,-3 1-2-16,0-5 3 0,0 3 5 0,-1-1-9 0,0-1 9 16,-3-1 2-16,1 1-8 0,-3 0 8 0,0-1 3 15,0 3 6-15,-3 1-3 0,1-1 17 0,-1 5 0 16,-1-2 7-16,3 3 13 0,-5 2 1 0,4 0 0 16,-2 3-1-16,4-1-2 0,-2 0-3 0,2 1-4 0,-2 4-18 15,2-1-7-15,0 1-11 0,2 0-3 0,-2-1-9 16,0 1-2-16,2 3-13 0,-2 0 4 0,0 2 12 15,0 1-2-15,3 2 2 0,-2 3 3 0,1-1-2 0,2 3 7 16,-1-1 5-16,1 3-5 0,-1 0-5 0,2-2 4 16,3-1-4-16,-3-2-5 0,4 0-2 0,-1-3-6 15,-2 0 0-15,5-5-7 0,-3-1-13 0,0 0-1 0,-2-3-5 16,5 0 0-16,-3-3 0 0,2 0-11 0,1-4-1 16,-3 0 1-16,1-2 11 0,4-2-1 0,-2-1 2 15,-1-1 5-15,-1-3 10 0,-1 2 11 0,1-3 6 0,-2-2 6 16,2 2 2-16,-3-2 5 0,1 1 2 0,-2 1 3 15,-1 3-7-15,2-1 6 0,-2 5-1 0,2 2 0 16,-4 0 6-16,1 5-3 0,-3 1 3 0,1 2-5 0,1-3 2 16,0 6-6-16,-2-3-4 0,0 2 5 0,1 1-7 0,1 0 0 15,1 2 4-15,1-1-6 0,1 4 6 16,2 1 2-16,-3 3-1 0,4 0 4 0,0 2-2 0,0 3 0 16,-2 3-3-16,1-3 13 0,0 3-9 0,-2-2 4 15,0-1 3-15,-2 2-11 0,-1-4 14 0,3-3-6 16,-5-1 2-16,0-2-2 0,1-2 15 0,-1-2 10 0,-1-2 17 15,1-3 23-15,0 0 6 0,0 0 14 0,-2 0 6 16,-1-3-4-16,0 0-13 0,-2-3-7 0,-2-2-22 16,-2 0-24-16,0-5-14 0,-4-2-12 0,-1-1-4 15,1-3-3-15,-3 0-4 0,7-2-2 0,-4-1-2 16,5-2 5-16,2 3-10 0,3 0-1 0,1-2-4 0,0 3-6 16,6-1-9-16,-1 4-11 0,2-2-7 0,0 3-7 15,1 2-9-15,3-1-20 0,-1 4-17 0,2-1-21 16,-3 1-28-16,0 1-35 0,2 1-51 0,-2-1-58 0,0 4-72 15</inkml:trace>
  <inkml:trace contextRef="#ctx0" brushRef="#br0" timeOffset="77259.7441">12626 9932 2019 0,'-10'-2'15'16,"3"-1"27"-16,0 0 23 0,6-2 24 0,-4 4 18 16,1-2 5-16,1 2 11 0,2 0 8 0,-3 1-5 0,4 0-10 15,0 0-5-15,0 0-9 0,0 1-13 0,-1 0-1 16,2-1-5-16,-1 2-5 0,4-2-6 0,-3 1-19 16,1 0-13-16,-2-1-20 0,1 0-1 0,3 0-4 15,-4 3-4-15,3-3 0 0,-1 2 2 0,1 0 9 16,3 1 12-16,5-2 10 0,2 1 1 0,6 2 4 0,4-3 6 15,7 1 9-15,5 0-5 0,6 0-5 0,5-1-18 16,5-1-6-16,4 0-2 0,2 0-3 0,1-1-11 16,4 2-6-16,0-2-1 0,-1 1-2 0,3 0 1 15,-1 0 1-15,2-1-2 0,4 1 0 0,-1 0 2 0,-2-1-4 16,3 1 4-16,0 1-4 0,-4-1-3 0,-1 0 5 16,-3 2-5-16,-6-2 2 0,-3 3 0 0,0-2 3 15,-6 0-10-15,-3-1 3 0,-3 2 5 0,-6-2-1 16,1 2 3-16,-5-1-3 0,-5 1 1 0,-3-2-10 0,0 2 11 15,-4-2-4-15,-2 2-2 0,-2-1 4 0,-2-1-1 16,-4 0 5-16,-1 2-1 0,-1-1 15 0,-1-1-1 16,-4 1 6-16,-1-2-1 0,0 1-2 0,-1 1 6 15,-1-1-6-15,-1 0 1 0,3-1-12 0,-1 1-4 16,1-1-2-16,-3 1-15 0,3 0-22 0,-2-2-25 0,0 2-20 16,2-2-48-16,-3 1-38 0,0-1-61 0,0 2-76 15,-1-2-91-15,0-1-124 0</inkml:trace>
  <inkml:trace contextRef="#ctx0" brushRef="#br0" timeOffset="79111.8979">13251 8444 1941 0,'0'-8'25'0,"-2"1"25"15,2-4 27-15,-2 3 18 0,1-1 13 0,-3 3 5 16,3-1 14-16,-1 1 14 0,1 2-10 0,-1 0-14 15,2 2-7-15,0-1-11 0,0 3 0 0,0-2 0 0,2 2-5 16,-2-2-7-16,1 2-11 0,1 0-7 0,-2 0-25 16,1 0-6-16,-1 0-14 0,2 2-1 0,-4-2-10 15,2 2-17-15,0 0 1 0,2 0-13 0,0-1 11 0,-1 3 1 16,1 4 1-16,0-1-10 0,3 3 5 0,2 1 4 16,-2 2-2-16,1 0 11 0,0 3-2 0,2-2-3 15,-2 2 1-15,2-3 3 0,-1-1-3 0,-1 1 3 0,-1-3 5 16,-1-1-9-16,1-2 0 0,-3-1 2 0,1-2-1 15,0-1 7-15,-1-3-1 0,-2 2-1 0,0-2 4 16,0-2 6-16,0 0 0 0,-2 2 2 0,2-1 1 0,0-2-5 16,-1 2 3-16,1-3 2 0,-4 0-14 0,4-4 5 15,-1-1-2-15,1-3-5 0,-2 0-3 0,1-3 5 0,-1-4-7 16,0 2-3-16,2-3 5 0,0 2-5 0,0 1 1 0,2-2 2 16,0 2-3-16,-1 4 2 0,1 1 3 15,-1 3 0-15,3 0 6 0,-3 2-2 0,4 1-1 0,-2 3-2 16,0-2 8-16,2 2-9 0,-2-1 1 0,0 1-4 15,0 2-4-15,2 0 3 0,-1 1-8 0,0 0 2 16,-1 1-1-16,0 0 5 0,2 2-6 0,0 2 4 16,0 2 3-16,4 1 2 0,-3 1 6 0,1 0-4 0,1 4-1 15,2 2-1-15,-2-2 4 0,1 0 6 0,0 2-9 16,-1-1 7-16,0-2-7 0,-2 0 4 0,1-2-2 16,-2-1 0-16,2-3 3 0,-2 0-4 0,0-3 2 0,-2 1-10 15,0-3 9-15,-1-1 0 0,2 0-2 0,-3 0 7 16,-1 3-3-16,0-3 1 0,0-3-2 0,2 3 20 15,0 0-19-15,-1-3 6 0,1-2 7 0,3 3-9 0,-2-5 4 16,2-1-2-16,1-1 2 0,2 1-17 0,0-2 16 16,0-1-13-16,-2 3-1 0,3-2 5 0,-2 2-4 15,-1 0 5-15,-1 1 2 0,-2 0-6 0,3 1 3 0,-4 2 3 16,1-1-1-16,-1 2-2 0,-1-1-2 0,-1 4-6 0,2-2-8 16,-2 2 6-16,0 0-4 0,1 0 3 15,-1 2-2-15,0-2-3 0,0 2-1 0,4 0 5 0,-4 1 12 16,1 2-8-16,3-1 3 0,-1 4 1 0,3-3-2 15,-2 3 0-15,1 0 6 0,2 0 3 0,-2 1-6 16,4-1 1-16,-5-1 7 0,5 1-7 0,-5-2 6 0,4 1 0 16,1-2-4-16,0 0-1 0,0 0-3 0,0-2 6 15,1 1-4-15,0 1 4 0,2-2-5 0,-1 0 4 16,1-1-5-16,0-2-9 0,-1 0-11 0,1 0-5 16,0 0-18-16,-3 0-4 0,0-1-6 0,-1-1-7 0,-3-1-4 15,2 1 3-15,-2-3 12 0,-2 1 8 0,1-1 11 16,1-2 1-16,-4 0 10 0,1-2 8 0,0 0 10 15,-1-1 8-15,-2-1-3 0,1-2-2 0,0 5 2 0,-4-3 10 16,4 1 1-16,-3 1-5 0,2 0 5 0,-4 2-1 0,4 0 14 16,-2 1 5-16,1 3 21 0,0-2 1 15,1 1 12-15,1 2 15 0,-3-1-2 0,1 0 0 0,0 3 5 16,1-2-9-16,-3 0-13 0,3 2-4 0,1 0-13 16,-2 0-17-16,1 0-3 0,-3 2-2 0,4-2-15 15,0 0 1-15,0 2-4 0,0-2-12 0,2 3 2 16,0-2 6-16,-2 2-4 0,1 1-7 0,1 0 5 0,-2 1-2 15,1 4-7-15,3-1 8 0,-3 1-1 0,6 2-3 16,-1 0 5-16,5 0 5 0,-1 2-7 0,1-1 7 16,1 1 6-16,3-3 0 0,2 1 2 0,1-3 0 0,-1 2 0 15,0-1-5-15,-1-4 0 0,3 0-13 0,-3-5-15 16,-1 3-21-16,-2-6-20 0,-1 0-19 0,0-2-28 16,-3-4-14-16,4-3-25 0,-4-1-19 0,3 1-9 0,-3-5 12 15,0 3 2-15,-1-5 5 0,2 2 27 0,-4-2 15 0,-1-1 29 16,-4 0 32-16,-1-4 19 0,0 2 15 15,0-2 20-15,-4-2 23 0,0 0 18 0,0-1 18 0,-1 2 13 16,0-1 11-16,1 4 11 0,-1 3 13 0,0-1 17 16,2 3 11-16,-1 3-7 0,-1-1 11 0,1 6 9 0,3-1-8 15,-4 2 13-15,3 1 1 0,1 4-17 0,-2 0-15 16,3 2-15-16,0 0-27 0,0 2-22 0,0 2-9 16,0-3-24-16,0 4-12 0,0-1-7 0,0 5-8 0,-2 1 11 15,0 3 1-15,1 2 2 0,-1 6 2 0,0 2 7 16,2 2-4-16,2 2 1 0,0 3 4 0,-1 0-3 15,3 3-1-15,0-3 1 0,1 2-2 0,2-2 3 0,-2-2-3 16,0 0 1-16,2-6-4 0,1 3-4 0,-2-7 3 16,2 0-6-16,-3-2-9 0,1-4-26 0,0-1-18 15,-1-2-31-15,3-3-41 0,-2 0-44 0,1-2-48 0,-1-2-46 16,2-1-45-16,-4-2-35 0,3-1-50 0,-6-1-31 16</inkml:trace>
  <inkml:trace contextRef="#ctx0" brushRef="#br0" timeOffset="79485.0654">14198 8398 1496 0,'-14'-5'29'0,"2"0"23"0,-1-2 37 0,2 0 28 0,1 0 33 16,-2 0 26-16,2-1 16 0,1 1 7 0,0 1-16 16,4-1-12-16,2 1-34 0,-1-2-23 0,3 1-34 15,1-1-19-15,1-1-20 0,4 1-10 0,0-1-15 0,2 0-8 16,0-2-6-16,3 2-4 0,-2 0 5 0,6 1-12 16,-3-1 7-16,3-2-1 0,2 5 2 0,-2 0-8 15,-1-1 4-15,2 3-1 0,-4 1-3 0,1-1 4 16,-2 1 2-16,-2 2 1 0,-3 0-7 0,0 1 4 15,0 0 1-15,-1 0-9 0,-1 1 6 0,1 0-3 0,-3 2-4 16,1 1 4-16,1-1 7 0,-1 3 15 0,1-1-9 16,-1 4 2-16,1 1-5 0,0 0 4 0,1 2-4 15,-1 2 8-15,1 0-5 0,1 0-15 0,-2 2 9 0,3-3 7 16,2 4 4-16,-2-2-6 0,4-1 7 0,-2 2-11 16,3-3 8-16,-2 2 4 0,2-3-4 0,2-1 3 15,-2-2-4-15,1 0 4 0,0-2-3 0,1-3 3 16,0 0-1-16,0-1 1 0,3-2 1 0,-3-1-7 0,4-1 6 15,-1-2-4-15,1-1 0 0,1 2 1 0,-1-2-6 16,0 0-5-16,-2 0 2 0,-2 0-2 0,-1-1-10 16,-3 2-4-16,0 0-1 0,-4 1-8 0,-3 0-2 0,0 0-13 15,-1 1-21-15,-1 1-26 0,-1-2-23 0,1 0-36 16,0-1-41-16,-2 0-42 0,2 2-54 0,-2-2-62 16</inkml:trace>
  <inkml:trace contextRef="#ctx0" brushRef="#br0" timeOffset="81063.0416">16704 9748 2449 0,'-11'-2'1'0,"-2"-1"9"0,4 3 15 0,-1-3 19 0,4 1 13 15,-5 0 12-15,1 2 6 0,2 0 8 0,3 0-1 16,0 0-3-16,3 0 0 0,0 0-12 0,1 2-9 16,1-2-10-16,1 1-4 0,3 0-2 0,-1-1-2 15,4 3 9-15,3-1-14 0,3 0 2 0,6 1-7 0,6 0-2 16,6 0-1-16,11-2-5 0,6 0-2 0,8-1-10 16,9-1 1-16,6 0-16 0,6-2 5 0,2 0-5 15,5-1 2-15,-2 1 2 0,-2 0 4 0,-3 3 0 0,-8 0-8 16,-2 0 10-16,-9-1-5 0,-4 0 8 0,-9 1-6 15,-3-2 1-15,-7 0-3 0,-5-1-3 0,-5 3 6 16,-5-3 1-16,-4 1 3 0,-3 0-3 0,-5 1 17 0,-2 1 6 16,-3-2 17-16,-3 0-3 0,-1 1 3 0,-1-3-2 15,-4 2-1-15,-4 0 3 0,-4-3-17 0,0 0-10 16,-10 2-17-16,-4-4 10 0,-6 6-15 0,-6-3-2 16,-5 2 6-16,-4 2-9 0,-5 0 5 0,-6 0 10 0,-3 2 0 15,-5-2-9-15,-1 3 9 0,-1-1-3 0,-2 1-2 16,3-2 5-16,1 2-2 0,7 0-6 0,2-3 3 0,9 2-5 15,9 0 6-15,6 0-1 0,5-2-3 0,8 1-2 16,5 2-6-16,5-3-2 0,6 1-10 0,1 0-6 16,2 1-9-16,3-2-1 0,3 0 0 0,0 3-2 15,4-1 9-15,2 2 0 0,4-1 8 0,3 0 14 0,6 2 1 16,4-1 6-16,8-2 3 0,2 1 7 0,10-1-5 16,2-1-1-16,7 0 1 0,3-1-8 0,4-2 4 0,3 0 2 15,0 2-5-15,0-3 2 0,-1 2-2 0,-3-2 5 16,-5 2-3-16,-1-3 11 0,-6 4-1 0,-6-2-6 15,-5-1 5-15,-9 1-7 0,-7 1 7 0,-5 0 5 0,-4 0 5 16,-8-1-11-16,-2 0 16 0,-3-1-2 0,-2 3-6 16,-3-2 5-16,-3 0-6 0,-1-1-10 0,-7 1 1 15,-4-1-1-15,-5 1-9 0,-5 2-5 0,-9 0 10 16,0 2-4-16,-13-2 2 0,-1 4 3 0,-7 1-2 16,-3-2 7-16,-6 2-4 0,-3 0 10 0,4 0-12 0,-3 0 9 15,5 0-6-15,4-4-4 0,5 5 1 0,10-4-4 16,8 1 3-16,5-1-8 0,12 1 1 0,5-2-14 0,7 0-14 15,5 1-1-15,3-2-4 0,2 2-5 0,5 1-7 16,2-1 8-16,3 0 3 0,2 1 14 0,1 1 16 16,5-3 5-16,3 4-2 0,5-1 8 0,0-3 8 0,8 1-8 15,-1 0-4-15,3-1-5 0,3 0 1 0,3-1-1 16,-3-1-5-16,4 0-2 0,-2-1-1 0,3 0 6 16,-1 1 2-16,-3-3-6 0,0 3-1 0,-2-3-3 0,-3 4-3 15,-5-1-11-15,-1 0-12 0,-7 0-12 0,-8 1-1 16,0 0 1-16,-6-2-6 0,-3 2-2 0,-3 0-2 15,-2-3 0-15,0 3-5 0,-4-1-7 0,1 0-19 16,2-1-26-16,-4 1-29 0,0 0-49 0,-3 0-47 0</inkml:trace>
  <inkml:trace contextRef="#ctx0" brushRef="#br0" timeOffset="89737.9094">21433 5622 2368 0,'2'-5'14'0,"-1"0"22"16,1 1 39-16,1-1 18 0,-3 1 26 0,2 1 18 0,-4 0 0 15,2 1 14-15,0 0 2 0,0 1-7 0,0 1-26 16,0-2-8-16,0 0-18 0,0 2-12 0,0 0-2 15,0-2-8-15,0 2-20 0,0 0-16 0,0 0-16 0,2 0-10 16,-1 2-9-16,-1-2-9 0,3 0 0 0,-3 0-2 16,0 2 4-16,0-2 1 0,2 0 0 0,-1 0 3 15,-1 0-11-15,0-2 0 0,0 2-12 0,0 0-31 16,0 0-27-16,2 0-48 0,-4-2-53 0,2 2-77 16,0 0-105-16</inkml:trace>
  <inkml:trace contextRef="#ctx0" brushRef="#br0" timeOffset="90778.8736">21544 5724 1732 0,'0'0'20'16,"0"0"20"-16,0 0 27 0,0 0 12 0,-14 0 11 0,14 0 13 16,0 0 1-16,0 0 0 0,0 0-18 0,0 0-16 15,0 0-27-15,0 0-15 0,0 0-8 0,1 14-40 31,12 35 21-15,-9-35-1-16,1 1-4 0,2 2 8 0,-2 0-1 16,2 2-1-16,-1-4 2 0,-1 1-2 0,2-3-2 0,-2 1 10 15,0-2-2-15,0-4-6 0,-1-1-1 0,-3 0 2 16,4-2 1-16,-5-5 14 16,0 0 1-1,0 0 3-15,0 0 2 0,0 0 7 0,0 0 1 16,0 0-7-16,0 0 0 0,0 0 1 0,0 0-7 15,0 0-1-15,0 0 1 16,33-116-8-16,-28 103 8 0,-2 1 2 0,3 3-3 16,-3 0 8-16,1 1-7 0,-3 5-2 0,1-2-1 15,-1 3-5-15,-1 0-6 0,2 2-2 0,0-1-6 16,-2 2-2-16,1-1 1 0,-1 2-7 0,0-2-1 16,0 1 6-16,0 1-3 0,2 1 3 0,-1-1 6 0,3 2-2 15,2 2 4-15,-5 0-1 0,6 0-1 0,-1 3 3 16,1-1-9-16,-1 1-1 0,0 0-8 0,0-1-23 0,1 1-14 15,-1-1-21-15,3-1-19 0,-1-2-30 0,2 0-10 16,1-2-29-16,2-2-28 0,-4-1-12 0,5-1-22 16,1-2-8-16,2-2-1 0,-1 2 12 0,1-1 17 15,-3-1 13-15,4 0 39 0,-4-2 28 0,2 2 45 0,-5 0 32 16,0-2 33-16,-2 2 29 0,-1 1 27 0,-3-2 40 16,3 1 19-16,-5 0 38 0,-2 1 7 0,-1-1 15 15,2 0 14-15,-4 1-2 0,2 0-11 0,-1 0-13 16,-1 2 3-16,1 1-19 0,1-1-7 0,-2 0-2 0,2 2-20 15,-3 0-16-15,3 0-3 0,0 2-6 0,0-2-20 16,0 0-19-16,0 2-9 0,0-2-9 0,-1 1-8 0,2-1 2 16,-1 2-14-16,0-2-10 0,0 0-2 0,0 0 4 15,0 2 1-15,3 0-2 0,-1 2 5 0,-2-2-10 16,0 2 10-16,1-1 0 0,-1 5-7 0,2-4 2 16,-1 1-7-16,1 0-13 0,1-1-8 0,1 1-5 15,0-2-21-15,1-1-19 0,1 0-17 0,1-2-39 0,-3 0-32 16,4 0-39-16,-1 0-36 0,0-4-34 0</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1:49:48.153"/>
    </inkml:context>
    <inkml:brush xml:id="br0">
      <inkml:brushProperty name="width" value="0.05292" units="cm"/>
      <inkml:brushProperty name="height" value="0.05292" units="cm"/>
      <inkml:brushProperty name="color" value="#FF0000"/>
    </inkml:brush>
  </inkml:definitions>
  <inkml:trace contextRef="#ctx0" brushRef="#br0">5214 6292 2311 0,'2'-4'-2'0,"-1"2"11"15,1-1 18-15,-1 0 15 0,-1 1 3 0,0 2 6 0,0-1-1 16,0-1 15-16,-1 2 9 0,1 0-2 0,0 0-13 16,0 0-13-16,0 2-7 0,0-2-8 0,0 1-1 15,1-1-15-15,-2 2-9 0,2 1-9 0,-1 0-8 0,2 2-4 16,0 2 8-16,1 4 4 0,0 1 1 0,0 5-2 16,3 2 5-16,-1 2 2 0,1 3 5 0,-1-1 1 15,0 0 1-15,0-1-4 0,2-1-6 0,-2-4 6 16,0 0-4-16,0-5-1 0,0-2-1 0,1 0-3 0,-3-6-3 15,0 1 3-15,2-1 3 0,-2-3 3 0,2-1 0 16,0 0 2-16,4 0 2 0,-1-3 11 0,5-1 9 16,4-1 7-16,3-7 7 0,1 0 0 0,6-3-1 0,3-5-3 15,0-1-2-15,5-1-4 0,-2-4-14 0,0-1 1 16,2 4 2-16,-2-3 0 0,-1 4-1 0,-2-2 6 16,-2 3-8-16,-2-1 2 0,-1 5 2 0,-3-1-10 0,0 0-3 15,-3 4 1-15,0-1 2 0,-2 1-11 0,-1 1 8 16,0 1-2-16,-2 2-3 0,-2 0 8 0,1 1-4 15,-1 0-9-15,0 1-3 0,-2 0 7 0,-2-1 1 0,2 2-3 16,-3 2-3-16,1 2-19 0,-2-3-32 0,-1 3-35 16,0 0-31-16,-2 1-48 0,0-1-71 0,-1 2-79 15,-2-2-83-15</inkml:trace>
  <inkml:trace contextRef="#ctx0" brushRef="#br0" timeOffset="2130.5079">3033 8448 1181 0,'-7'-8'16'0,"-2"3"15"16,3-4 11-16,-1 3 8 0,-1-1 13 0,1 1 3 15,2 2 6-15,0-4 5 0,-1 3-7 0,1 1-1 16,0 0 1-16,-1 0 0 0,0 2-4 0,1 0 9 0,0-1-1 15,2 1 7-15,1 2-8 0,-1 0-13 0,0 0-10 16,0 0-13-16,-2 2-4 0,4 1-12 0,-4 1-5 16,0 0-9-16,-1 3-4 0,-4 2-1 0,2 0 1 15,-1 6 4-15,-4 2-10 0,1 0 4 0,-1 0 1 0,-3 5-4 16,2-3 2-16,0-2 2 0,1 5-5 0,2-3-3 16,1-2 6-16,1 0-10 0,0-1 5 0,4 0-3 15,-3 0 8-15,3 1-2 0,2-2 2 0,-2 2 3 0,1 0 2 16,2-1 5-16,-1 1-2 0,1 0 4 0,1 0-6 15,2 2-1-15,1 1 3 0,0 2-3 0,-1 2-3 16,2 5 1-16,3 1 1 0,-1 3-2 0,-2 6-2 0,2 0 7 16,3 4-6-16,1 3 7 0,-2 5-4 0,2-1-11 15,1 3-3-15,1 1 5 0,-2 0 5 0,1 3 2 16,-1-1 15-16,1 5 1 0,-4-1 14 0,2 0 33 0,0 1-3 16,-2 1 4-16,-1 0 10 0,1-3-9 0,2-2-12 15,-3-3 2-15,1-5-12 0,1-3-25 0,-1-2 0 0,3-6-5 16,-2-3-11-16,-1-1 4 0,1-3 1 0,0-3-3 15,1-3-6-15,0 3 5 0,0-5 4 0,0 0-4 16,1-2-2-16,1-2 0 0,1 0-1 0,-3-2-8 16,3 0-5-16,0-1-27 0,-3-3-40 0,3 2-46 0,3-2-66 15,-4-3-77-15,-1-2-84 0</inkml:trace>
  <inkml:trace contextRef="#ctx0" brushRef="#br0" timeOffset="14295.0136">7296 6724 2836 0,'3'-8'20'0,"-3"3"23"16,0 0 25-16,3-2 14 0,-6 5-2 0,2 0 2 16,-1-1 2-16,-1 3 25 0,3-2 2 0,0 1-7 15,-2 1-9-15,2-2-8 0,-1 2 3 0,-1 0 17 0,2 2 3 16,2-1-23-16,-2-1-13 0,0 1-10 0,1-1-23 0,-1 1-5 15,2 2 0-15,-2-2-24 0,0-1-10 0,-2 3-1 16,4 0-11-16,-2 5 5 0,0 1-1 0,0 5 4 16,0 3 2-16,0 4 3 0,3 6 9 0,-1 4-2 15,-2 1 9-15,1 5-12 0,2 1 6 0,-3-1-1 16,3 1-7-16,-1-2 6 0,-2-1-4 0,0 0-1 0,0-3-6 0,0 0 4 16,0-6 6-16,0-1-10 0,-2-4 7 15,2-1-4-15,0-4 2 0,0-3-7 0,0-4 6 0,0 0-6 16,0-5-5-16,2 3 9 0,-2-6-2 0,1 0 1 15,1-1 3-15,0-2 8 0,-1-1-7 0,4-1 12 16,-2-4-1-16,0 2-4 0,2-5 8 0,1-3 2 16,-1-1 1-16,0-6-1 0,0-1 4 0,-5-2-7 0,3-4-5 15,-5 0 6-15,1-4-13 0,1-1-3 0,0-4-2 16,-4 0-2-16,3-3-6 0,1-1 4 0,-2-3 1 16,4 1-8-16,-1 1 6 0,1 1-3 0,0 0 6 15,2 6 2-15,1-1-3 0,3 3-3 0,0 2 4 0,0 2 0 16,3 2 4-16,0 2-1 0,2 1-3 0,1 2-3 0,2 1-1 0,-1 2-3 15,0 4 0-15,2 0 0 0,2 1-7 16,0 5 1-16,0 1-1 0,-3 1-3 0,1 2 3 0,-3 5-1 16,4 0 6-16,-5 0 0 0,-1 5 4 0,-4 2-3 15,0 3-4-15,-3 2 5 0,1 5 8 0,-6 4 6 16,0 3-8-16,-5 1-1 0,-1 4 0 0,-1 3 4 16,-4-1 7-16,-3 2-2 0,-2-3-1 0,-1 1-6 15,1-4 9-15,-4 0-1 0,1-2-1 0,1-5-3 0,3-1-8 16,2-4 2-16,2-3-6 0,3-2 8 0,1-3-10 15,4-2 3-15,2 0 0 0,-1-5 5 0,4 4-3 16,1 0 2-16,2 0-6 0,0 0 4 0,1 0 5 0,6 1-5 16,1 2-4-16,4 0 6 0,4 0 1 0,-2 2-1 15,3-1 6-15,0 2-7 0,1 0-2 0,-2 2 4 16,3-3 2-16,-2 5-9 0,-4-2 8 0,2 1-6 0,-4-1 0 16,3 0 4-16,-6 0 1 0,1 2-3 0,-3 0-2 15,0-2 7-15,-3-1-3 0,-2 1 5 0,-3-2 0 0,1 0-4 16,-4-1 5-16,0-1 8 0,-4 0 9 0,1 0-3 15,-3 2-1-15,-2-1 9 0,-3 0 8 0,0 2-4 16,-3 1 0-16,-2 0-5 0,-3-1-7 0,0 2-1 16,-2-3 8-16,1 2-17 0,-1 0-9 0,-1-1 7 15,0-2-17-15,-2 0-12 0,7 0-18 0,-2-4-25 0,1-2-28 16,1 2-33-16,3-3-38 0,1-1-52 0,0-4-36 16,3 1-51-16,0-4-57 0,-1 0-48 0,2-2-68 15</inkml:trace>
  <inkml:trace contextRef="#ctx0" brushRef="#br0" timeOffset="15276.0984">10053 11585 986 0,'3'-5'20'16,"-2"1"35"-16,4 0 18 0,-2 0 26 0,-3 1 13 16,0 1 7-16,0-1 9 0,0 1 16 0,1-1-15 0,-1 3-18 15,0-1-16-15,0 1-17 0,2-3-3 0,-2 3-4 16,2 0-1-16,-2 0-16 0,0 0 0 0,-2 0-13 15,4 0 1-15,-6 0-9 0,6 3-7 0,-2-3-7 16,0 0-3-16,-2 0-4 0,2 0-6 0,2 0-3 0,-4 0 1 16,4 0-2-16,-2 0-1 0,2 1-1 0,-2-1-7 15,0 0 7-15,0 0 1 0,0 0-1 0,0 0-17 0,1-1-21 16,-2 2-46-16,2-2-63 0,1 1-107 0</inkml:trace>
  <inkml:trace contextRef="#ctx0" brushRef="#br0" timeOffset="17476.7126">7995 6508 2074 0,'-5'3'-2'0,"-3"1"15"0,-4 1 4 0,-1 7 5 16,-5 5-3-16,-6 5 0 0,-4 9 2 0,-5 3-1 15,-6 9 6-15,0 5-2 0,-3 4-2 0,-2 6-10 16,-1 3 11-16,-2 5 2 0,4 1 0 0,-1 1 3 0,3-1-8 16,3-4-5-16,6-2-2 0,2-6 5 0,6-9-3 15,4-5 2-15,6-7-4 0,4-5 0 0,2-9 3 16,4-3-6-16,2-3-4 0,2-7 0 0,0 1-13 0,0-4-19 15,0-1-31-15,3-3-42 0,2-3-45 0,1-4-65 16,2-2-57-16,2-4-49 0</inkml:trace>
  <inkml:trace contextRef="#ctx0" brushRef="#br0" timeOffset="17860.8963">7405 6617 1930 0,'-5'-5'39'16,"5"0"26"-16,-3 0 33 0,0 0 14 0,0 3 14 0,3-1 15 16,-3 1 8-16,3 2 25 0,0-2-32 0,-2 4-8 15,2-2-34-15,0 0-17 0,0 2-24 0,0-2-16 0,0 3-7 16,0-1-33-16,3 3-5 0,2 2-16 0,1 5 2 16,0 5 1-16,4 3 11 0,6 9 1 0,1 0 3 15,5 8 7-15,4 1 0 0,4 3 1 0,3 1-5 16,2-4-1-16,3-1-2 0,2-4 1 0,-1 0-1 0,-1-5 0 15,-1-3-11-15,-2-5-15 0,-2-1-17 0,-1-6-13 16,-4 2-28-16,1-5-31 0,-4-3-59 0,-4-5-56 16,1 1-69-16,0-3-83 0</inkml:trace>
  <inkml:trace contextRef="#ctx0" brushRef="#br0" timeOffset="18421.6342">8676 6709 2414 0,'0'-10'29'0,"0"3"37"0,0 0 33 15,1 0 15-15,-2-1 5 0,1 3 1 0,0 3 9 0,-2 0 3 16,2-1-31-16,0 3-40 0,-3 0-34 0,3 3-20 15,0-1-8-15,-2 2-1 0,1 4-13 0,-2 4-9 16,0 5 6-16,-1 6 4 0,-2 7 5 0,0 7-4 0,-2 6 5 16,-3 3-2-16,0 5 7 0,0 0 12 0,-2-3-8 15,2 1-2-15,0-4-1 0,3-6 5 0,0-3 2 16,1-6 4-16,2-4-6 0,0-5-3 0,3-4 3 0,1-6 7 16,-1-2-1-16,0-3 8 0,2-4-3 0,0-2-3 15,0 0 6-15,2-3-6 0,-2-2 4 0,2-4-5 16,1-1-7-16,2-5-3 0,0-2-2 0,2-4 2 0,1-4-4 15,2-4-4-15,4 0-4 0,-2-7 5 0,4-3-10 16,-2-2-17-16,4-5-9 0,1-4-11 0,1-4-4 16,1-1 3-16,1-2 2 0,-3 2-8 0,1 2 12 0,-2 7 17 15,-2 7 13-15,-4 3 10 0,1 5 7 0,-4 8 5 16,-1 5-3-16,-3 1 0 0,1 6 5 0,-3 2-1 0,1 1-4 16,-1 1-1-16,-2 5-4 0,1-2-1 15,0 1-3-15,-1 3-1 0,-1 0-2 0,2 0-5 0,-2 2 5 16,1 2 2-16,1 0 1 0,0 5 0 0,2 3 2 0,-1 3 8 15,2 4-4-15,-2 8 9 0,2 2-1 0,0 6-4 16,0 0 6-16,1 6-1 0,-2 2 5 0,0-1-7 16,0-1 4-16,0 0-11 0,-1-1 3 0,2-5 3 15,1-1-5-15,-2-5-1 0,1-5 0 0,-1 1 0 0,2-8 0 16,0-1 8-16,0-3 1 0,-3-4 4 0,4 1-7 16,-5-3-24-16,4-1-53 0,-3-3-57 0,-1 0-67 0,-2-1-98 15</inkml:trace>
  <inkml:trace contextRef="#ctx0" brushRef="#br0" timeOffset="18630.6208">8679 7115 2311 0,'0'-1'21'0,"0"-1"24"15,1-2 15-15,3 3 4 0,-4 0 3 0,1-2-6 16,1 3-1-16,1 0 5 0,2-4-16 0,2 3-30 0,1-1-13 15,1-3-5-15,6 0-1 0,0 3 6 0,5-5 0 16,0 2-6-16,4 1-9 0,2-2 11 0,-1 1-2 16,3 4 1-16,1-5-7 0,-4 4-32 0,0-1-51 0,-2 1-63 15,-3-1-63-15,-4 3-100 0</inkml:trace>
  <inkml:trace contextRef="#ctx0" brushRef="#br0" timeOffset="20162.5317">9591 11884 1454 0,'-7'-5'20'0,"3"1"35"0,-2-4 20 15,1 1 18-15,0 2 21 0,2 0 10 0,0-2 25 16,-1 4 20-16,1 0-6 0,2-3-16 0,-1 1-2 16,-1 4-9-16,2-4-10 0,-1 2 5 0,2-2-12 0,-1 2-10 0,1-1 1 15,0 0-13-15,-2 0-10 0,0-1-2 16,1 1-4-16,-1 1-10 0,-1-3-13 0,3 2-2 16,-5-3-12-16,2 3 4 0,1-1-2 0,-1 0-7 0,-1 1-7 15,0-1 6-15,0-1 7 0,0 2-5 0,0-2 7 16,-1-1-4-16,2 2-2 0,-2-2-1 0,2 2 2 15,0-1-2-15,0 0-8 0,-1-3 0 0,1 4-10 0,2-3-4 16,-1 1-1-16,-1-2-3 0,1 1-6 0,-1 0-3 16,3-1-3-16,-3 1-2 0,2 0 0 0,1 0 0 15,0 3-5-15,1 1 5 0,2 1-2 0,-3 1-2 0,1-1 3 16,-1 1-6-16,0 2 0 0,0 0-2 0,0 0 1 16,0 2-6-16,0-2-3 0,0 0 5 0,0 4-5 15,0-1 0-15,0-2-4 0,2 6 3 0,-2-2-3 0,2 4 4 16,3 6 0-16,-1 3 2 0,1 6 3 0,2 2 5 15,0 8 11-15,0-1-9 0,4 7 5 0,-2 1 0 16,-1-1 15-16,0 1-10 0,0-1 4 0,0-5-4 0,0 2-4 16,0-3 8-16,0-3 0 0,-2-5-6 0,-3-1-3 15,3-3 5-15,-3-4-5 0,-1-2 5 0,1-1 0 16,-1-4-5-16,0-1 4 0,1-5 4 0,-3 0-11 0,0-3 1 16,3 2 5-16,-3-4 2 0,0 0-3 0,0-2-2 15,0 2 0-15,-2-2 4 0,2 2 6 0,2-2-3 16,-5-3-1-16,4 0-11 0,-2-4-3 0,1-3 11 15,-2-3-12-15,2-4-1 0,-1-4-8 0,-1-2-1 0,2-1 0 16,-2-4 3-16,1 2 2 0,-1-1-3 0,2 0 5 16,0 0 2-16,0 0 5 0,2 3-3 0,-2 0 4 15,3 2 4-15,-3-1 0 0,2 5-3 0,-1-2 1 0,1 3-3 16,1 1 2-16,0 1 1 0,0 1-11 0,2 0-9 16,0-1 5-16,-1 0 7 0,1 3-3 0,3-2-4 15,0 1 7-15,0 1-3 0,1-2 6 0,4 4 10 0,-2 1-9 16,3 0-8-16,-1 1 9 0,-2 0 0 0,3 2-8 15,-1 1 6-15,-1 4-7 0,-1-3 0 0,-1 4 3 16,1-1 1-16,-3 3-10 0,-2 0-1 0,-1 3-2 0,-1 3 0 16,1-2 1-16,0 4-5 0,-2 0 2 0,-1 5 4 15,0 2 5-15,-1 0 1 0,1 4 16 0,-5 1-14 16,-1 2 13-16,-1-1-3 0,-3 3 10 0,1-3-4 0,-3-1 2 16,1-1 1-16,-2-3-12 0,3 0 7 0,1-4-2 15,3-2 6-15,-1-2-13 0,1-1 6 0,2-1-5 16,-1-2-1-16,3 1 3 0,-2-3 2 0,2-1-10 0,0 3 2 0,2-1 0 15,-2-1-4-15,3 0 2 0,-1 3-3 16,3-1 3-16,2 1 2 0,-2 1 6 0,3 1 0 0,4 1-3 16,1 0 2-16,0 1 1 0,4 1 8 0,2 1-6 15,2 1 6-15,1-1-1 0,3 1-5 0,2-1 9 16,1 4-6-16,-1 1 7 0,0-2-9 0,2-1 8 0,-3 3-14 16,-2 0 7-16,-2-2 1 0,-3 1-5 0,-2-1 2 15,-1-2-7-15,-5 3 7 0,-3-5-9 0,-1 2 12 16,-1 0-1-16,-3-3 1 0,-3-2 8 0,0 3-5 0,-3-2 4 15,-3 1-4-15,1-1 8 0,-3 1-3 0,0-1-5 16,-4-1 5-16,0 0 0 0,-3 0 4 0,2-1-3 16,-3 0-2-16,0-2-3 0,-3 0 1 0,2 1-2 0,-5-1 1 15,1-1-14-15,0 0-13 0,3-1-18 0,-4 0-21 16,1-1-39-16,2-2-37 0,-1-2-52 0,4-1-71 16,-3 1-90-16,4-3-95 0</inkml:trace>
  <inkml:trace contextRef="#ctx0" brushRef="#br0" timeOffset="21031.0653">8282 15896 2209 0,'5'-5'8'0,"-5"2"15"0,0-3 10 16,1 1 10-16,-2 2 11 0,-1-2 0 0,1 2 0 0,-1-1 13 15,-1 3-8-15,3-2 8 0,0 2 1 0,0 1 13 16,-2-2-9-16,4 0 11 0,-4-1 15 0,2 3-1 0,-1 0 12 15,1-2-7-15,0-1 11 0,0 3-18 0,-2 0 6 0,2-1 1 16,-4-2-11-16,1 3-8 0,1-3-10 0,-3 1-7 16,-1-1-16-16,1-1-4 0,-6 1-8 0,3 0-1 15,-3-1-2-15,-3 1 0 0,3 0 3 0,-3 2-4 16,1-1-2-16,-2 0-5 0,0 2 5 0,-1 0-12 0,0 2-1 16,2 1 1-16,-5 3-9 0,-1-1-6 0,-1 4-2 15,-3 3-1-15,2 2-2 0,-3 2 5 0,1 3-3 16,2 2-8-16,0 1 3 0,3 2 0 0,1 2-4 0,4-1 5 15,5 4-3-15,4 0-5 0,0 3 8 0,10-1 2 16,0 3 0-16,6-2-5 0,4 0 9 0,6-1-6 0,1 0 5 16,7-1 2-16,2-2-6 0,4-2-3 0,3-1-4 15,0-4-16-15,2-1-26 0,2-3-23 0,-1-3-34 0,0-2-44 16,2-4-74-16,-2-4-79 0,3-3-79 0,-4-1-96 16</inkml:trace>
  <inkml:trace contextRef="#ctx0" brushRef="#br0" timeOffset="23515.4051">10302 11655 1369 0,'10'-3'1'0,"-2"-2"2"0,-2 1 7 0,0-4 0 16,-1 3 4-16,-2-3-2 0,2 1-3 16,-2-2 1-16,2 1 1 0,-2-1 8 0,2 0-2 0,2 0 9 15,0-2-1-15,1-1 1 0,0 1 14 0,-1-1 10 0,1-3 7 16,4 2-3-16,0-1 3 0,-1-1 0 16,1-2 8-16,1 1 6 0,0-1 3 0,3-1-1 15,-3 2 0-15,1-4 5 0,-3 3-7 0,-1 0 7 0,2 1-19 16,-2-1-3-16,-2 1-9 0,4-2-9 0,-2-2-3 0,1 2-7 15,1-2 0-15,0 0-9 0,1-3 15 0,0 0 0 16,-1 1-1-16,0-3 3 0,-2 0-9 0,-2-3 1 16,6-2-5-16,-6-2-2 0,1 1-11 0,0-4 2 0,1 1-6 15,-2-4 0-15,3 0 5 0,-3-3 4 0,0 2 0 16,-3-2-1-16,2 0 7 0,-2 1 4 0,0 0 13 16,-2 0-6-16,0 0-7 0,0 3-4 0,1-4 4 15,-4 3 0-15,0-3-7 0,0-3 2 0,0 1-12 0,0 1 3 16,0-4 5-16,-4 0-9 0,3 1-8 0,1 3 7 15,-2-4 0-15,1 4-15 0,-1-1 6 0,0 2 0 0,1-2-5 16,-2 4 6-16,-2-2 1 0,-1 3-5 0,-2 0-5 16,1 2 11-16,-2 1-3 0,-2 1-4 0,0 2 9 15,-2-2-8-15,-1 2 13 0,-2 3-2 0,-1 1 3 0,-2 1-4 16,3 0 4-16,-1 1 2 0,-1 1-6 0,-1-1 10 16,1 2-8-16,1-1-4 0,3-2 6 0,0 2 1 15,-3-2-9-15,1 0 5 0,0 0 1 0,2 1-5 0,-3 0 1 16,-1-2 6-16,-1 5-8 0,1-4-3 0,-2 2 7 15,1 1 0-15,0 0-4 0,-5 0-10 0,2 0 7 0,-1-1-6 16,-1 1-1-16,-2-2 7 0,3 2-9 0,-6 0 2 16,4 0 1-16,-2-3 14 0,1 2-8 0,0-1 4 15,1 1 5-15,-1-1-7 0,3 0 5 0,1 2 0 16,3-1 0-16,0 1-9 0,1 0 7 0,3 2 1 0,-3-2-7 16,7 2 5-16,-2 1 4 0,1-1-3 0,-1-1 4 15,1 2 3-15,2 1 0 0,-1-1-4 0,0 0 5 16,1 0-7-16,1 4 3 0,1-1 2 0,-3-1-8 0,3 2-2 15,0 1 4-15,-1-1 2 0,1 3 1 0,1-1-2 16,1 1-1-16,-3-1-5 0,2 2 1 0,1 0 2 0,0-1-5 16,1 2 5-16,-1-3-4 0,-2 2 5 0,3 0-10 15,0 0 6-15,-1-2 7 0,1 3-4 0,1 1 2 16,-1-1-4-16,2 1 8 0,-1 5-4 0,1-2 9 16,1 2-7-16,1 1-2 0,-1 1-1 0,-2 2 1 15,2 0-7-15,1 2-2 0,-2 2-4 0,1 0-3 0,-1 2 1 16,-5 4-5-16,0 5 4 0,-5 3 1 0,-4 4 9 15,-2 6-4-15,-5 3 11 0,-4 8-4 0,-1 1 5 0,1 4 12 16,-4-1-4-16,2 2-10 0,0-2 2 0,5 1 3 16,-1-6-7-16,3-3 4 0,1-3-4 0,4-4-4 15,1-1 0-15,4-6 4 0,1-2 0 0,2-1-9 0,2-6 8 16,1 2-3-16,5-4 0 0,-1-3-6 0,-1 2 1 16,4-5 4-16,0 1-2 0,0-1 11 0,2 0-7 15,0-1-1-15,-2-1 4 0,3 0-2 0,-3 0 1 16,2 0-3-16,2-2 6 0,-1-1-4 0,3-2-2 0,3-2 8 15,-1-3-5-15,5-5 9 0,2 3 4 0,1-7-1 16,1 0-6-16,2-3-2 0,0-2 5 0,-3-1-7 16,3-1 8-16,-3-1-7 0,2-2-14 0,3 1-4 0,-3-4-7 15,0 2 0-15,2-2-1 0,2-1-4 0,0 2-1 16,-2 2 0-16,-2 0 4 0,2 1 6 0,-4 2 9 16,1 2 7-16,-2 3-3 0,-3 4 3 0,-1 0-1 0,-3 0 3 15,1 6 1-15,0 1 2 0,-3 2 2 0,-1 1-7 16,-2 3 0-16,3 0 0 0,-3 4-12 0,2 0 7 15,0 3 2-15,1 1 3 0,2 0-14 0,1 2 7 0,1 4 1 16,4 1 0-16,-1 3 13 0,4 3-5 0,-3-3-4 16,7 5-1-16,-3 0 6 0,2 1 2 0,-1-3-2 15,2 2 6-15,1-2-3 0,1-3 1 0,1 3 7 0,0-5 1 16,3 3 3-16,1-5-8 0,4 2 7 0,1 0-9 0,3-4 4 16,-1-2 0-16,3 2-3 0,-2-4-7 0,-1-1 1 15,-2-1 4-15,-3 0-2 0,-4-2 3 0,-6 0-1 16,-4 0-2-16,-4-1 1 0,-5 1 8 0,-4-1 2 15,-1 1 1-15,-1 0 5 0,-2-1-1 0,1 1-4 0,-4 0 5 16,4 0-8-16,-1 0-4 0,-1 0-3 0,-1 0-6 16,1-1-15-16,1 2-8 0,-1-2-24 0,1 1-38 15,1 0-42-15,0 1-57 0,0-1-50 0,0 1-56 0,3 2-70 16</inkml:trace>
  <inkml:trace contextRef="#ctx0" brushRef="#br0" timeOffset="25197.4531">8517 16181 1919 0,'-1'-2'25'0,"1"0"14"0,-3-1 11 0,9-1 8 0,-8 3-1 15,2 0 2-15,2 1 5 0,-2 1-1 0,0-2-23 16,0 2-13-16,0-1-7 0,0 1 1 0,0-1 6 15,2 0 4-15,-4 0 8 0,2-1 5 0,0 1 11 0,2 0 7 16,-1-1 3-16,1 0-6 0,-2 1 8 0,1-1-1 0,3 1 0 16,-1-1 12-16,2-2 0 0,0-1-8 0,2-1-8 15,1 0 7-15,3-2-11 0,2-1 1 0,0-2-14 16,0-2-15-16,2-1-17 0,1 0 1 0,1-2 6 0,0-2-10 16,-1 0-6-16,3-3-2 0,-1-1-1 0,2 0 3 0,2-1-1 15,-4-3 5-15,2 0-7 0,1-2 4 16,-4-3-3-16,5 1-4 0,-1-4 1 0,-2-1-1 0,0 0 0 15,0-2 1-15,-2-1-2 0,0-1-4 0,0 0 10 16,-4 1-3-16,2-1-1 0,-1-2 2 0,-3 0-1 16,0-2-11-16,5 0 7 0,-3-1-6 0,2-3-2 0,-2 2-3 15,3-4-5-15,0 0-5 0,-2 0 9 0,2-1 2 16,-2-2-5-16,2-1 5 0,-2 2 1 0,0-1 4 16,2 4 10-16,-3 5-1 0,1 0-4 0,-3 5-1 0,-1 3 4 15,0 4-3-15,-3 2 3 0,-1 3-2 0,1 3-3 16,-4-2 1-16,0 5-3 0,0 0 6 0,-3-1-13 15,0 3-7-15,0-2-12 0,0-1 2 0,0 1-1 0,0 1-8 16,0-3-8-16,-2-1-5 0,4 0 13 0,-2-3 7 16,0 0 9-16,3-2-4 0,-1-1 6 0,-2-2 2 15,4-2 14-15,0-1 1 0,-1 2 4 0,2-1-10 0,-2 3 11 16,1 2 4-16,-2 3-5 0,3 0 4 0,-4 7-2 16,1 0 1-16,1 4-7 0,-3 0 14 0,2 1-11 15,1 2 3-15,-3 0-5 0,2-2 4 0,-2 2-1 0,3-1 1 16,-2-1 1-16,1-1 3 0,2 1-6 0,-1-2-3 15,1 1 3-15,-1-1 1 0,2 2 1 0,-2-1-2 16,-1-1-3-16,4 2 0 0,-2 4 3 0,-1-4 3 16,1 3 1-16,-1 2 1 0,0 0-1 0,0 1 1 0,1 2 5 15,-3-1-2-15,1 0 8 0,-2 5 7 0,1-2 7 16,-1 0-6-16,-1 2 2 0,1 0-2 0,0 2-5 16,-3 0 2-16,1 1-4 0,-1 4-5 0,-2 3-12 0,-5 4 6 15,0 5 3-15,-7 6-3 0,0 4 9 0,-5 2-3 16,-2 8-1-16,-1 1-8 0,-3 2 3 0,1-5 2 15,2 1-9-15,3-5 4 0,2-4-4 0,2-4-1 0,5-5 5 16,2-4 0-16,3-4 3 0,1-4-3 0,3-1 6 16,2-4-4-16,-1-1-1 0,3 0-4 0,0-1 2 15,0-2 1-15,0-1-3 0,0 1-5 0,1-3-2 0,1-1 2 16,1-5-5-16,2 0 3 0,1-4-5 0,4-3 3 16,1-2 2-16,-1-1 7 0,5-6-7 0,0 5 9 15,0-4 1-15,0 6-2 0,0-3 1 0,0 1-1 16,2 0-8-16,-1 0-4 0,1 1 5 0,1 1-12 0,4-2 3 15,0-1 2-15,3 0-5 0,-4 2 1 0,4-1 4 16,2-1-1-16,-2 3 2 0,2 2 9 0,-2 0 0 16,-2 0 2-16,-2 5 1 0,1-1-3 0,-1-1 8 0,0 2 0 15,-4 4 1-15,-3-1-6 0,2 1 1 0,-3 1-3 16,1 1 5-16,-3 0 2 0,-1 1-7 0,2-1 2 0,-1 3-1 16,-1-4 7-16,1 5-3 0,0-3-2 0,-3 2-4 15,3 1 6-15,0 1 3 0,-3 0-1 0,-1 1-2 16,0 0-4-16,-2 2 2 0,1-2 4 0,-1 5 6 0,-2 1-9 15,-1 2-1-15,-1 1-1 0,-1 3 5 0,0 1-4 16,0 4 5-16,-1 4-1 0,-2 3-2 0,-1 1 4 16,1 3 1-16,-2 2-1 0,-1-1 2 0,3 2 0 0,-3 1-2 15,3-3-4-15,1 0-1 0,-1-2 2 0,3-1-2 16,1-4 2-16,3 0-4 0,-1-2 5 0,3-3-4 0,-1-1 5 16,1-2-1-16,-1-2-2 0,1-2 6 0,-3 0-2 0,5-3-1 15,-5-1-12-15,0-2-41 0,1 0-31 16,-1-3-43-16,-3 1-52 0,1-1-70 0,1 0-67 15</inkml:trace>
  <inkml:trace contextRef="#ctx0" brushRef="#br0" timeOffset="35558.218">16486 10718 784 0,'-7'3'16'0,"2"-2"17"0,1-1 16 16,-1 0 23-16,1 1 9 0,0 2 7 0,3-2 9 16,-2-1 7-16,3 1 5 0,-2 1-6 0,0-2-1 0,2 0-14 15,2 0-5-15,-4 0 1 0,2 0-5 0,0 0-7 16,0 0-19-16,2 0 3 0,0 0-15 0,-2 0-5 16,0 3 1-16,3-3-4 0,-3 2-3 0,1-2 3 15,1 0-2-15,0 0-5 0,-2 0-3 0,0 0 4 0,1 0-1 16,-2 0 2-16,1 0 8 0,1 0 5 0,-1 0 5 15,-1 2-5-15,1-1 6 0,1 0-7 0,1-1 4 16,-1 1-7-16,-1-1-13 0,0 3-6 0,5-3 1 16,-4 0-1-16,1 1 2 0,3 1 5 0,0-1 6 0,-1 2 8 15,4-1 1-15,2 3 1 0,-1-2-9 0,2 1 1 16,3-1-1-16,-1 1-9 0,3 0-15 0,0-1-3 0,3 0 1 16,-1 1-5-16,2-1 5 0,0 1-1 0,4-3 1 15,-2 3 0-15,5-3 1 0,1 3-1 0,6-2 3 16,3-1 6-16,1 2-1 0,5-1-4 0,4 0-6 0,0 0 1 15,4 1 3-15,0-2-1 0,0 3 0 0,1-2-6 16,1 1-7-16,-3 0 3 0,2 1 1 0,-2-3 7 16,0 3-3-16,0-1-4 0,0-2 2 0,0 0 3 15,2-1 2-15,0 3 1 0,3-3 2 0,-3 1-5 0,2 0 2 16,0-1-4-16,-4 0 2 0,-2 0-3 0,-3 0 2 16,-2-1-15-16,0 0-19 0,-4 1-37 0,-5-4-33 15,-1 0-48-15,-2-1-76 0,-1-3-80 0,-1 0-100 0</inkml:trace>
  <inkml:trace contextRef="#ctx0" brushRef="#br0" timeOffset="37585.8642">19324 9913 945 0,'4'-6'21'16,"-4"0"28"-16,1-2 20 0,1 0 7 0,-4-1 5 16,2 5 17-16,-1-1 11 0,-3-1 12 0,4 1-14 15,-6-1-21-15,3 0-4 0,0 0 8 0,-3 0 1 16,-1-1-7-16,1 0-1 0,-2 0-2 0,3 2 1 0,-3 0-3 16,4-2-4-16,-6 2-13 0,2 0-2 0,4 0-5 15,-5-2-9-15,-1 3-7 0,0-4-6 0,0 3-1 16,-3-2-12-16,0-1 1 0,-3 2 1 0,-2-2-1 15,0 0 8-15,0 0-8 0,-4-2 6 0,0 3-5 0,-2-1 12 16,-2-1-6-16,1-2-6 0,-5 5-4 0,0-4-5 16,-1 4 15-16,-3-1-13 0,2 2 5 0,-1-4-4 15,3 5 0-15,-4-1 6 0,4-1 1 0,-1 1-3 0,2-1-4 16,1 0 2-16,-1 2-7 0,4-1-1 0,-2 2-3 16,2-2 0-16,-5 0-6 0,3 1 4 0,-2 1-7 15,3-2 1-15,0 1 10 0,1-1-4 0,-1 1 1 16,1-1-6-16,2 0 8 0,1 0-2 0,-1 2-5 0,1-1 4 15,-1 1-3-15,-1 0-6 0,1 2 6 0,0-2 3 16,-1 2-9-16,-1 0 1 0,2 0 3 0,-2-1 2 0,2 2-5 16,-2 0 9-16,1 0-8 0,-1 2 1 0,2-2-1 15,0 0 2-15,-3 0 3 0,3 1-9 0,-2 0 3 16,0-1 0-16,0 1 0 0,2-1 5 0,-2 3-6 0,1-2 1 16,1 2-1-16,-2 0 5 0,2 1-1 0,1-1-4 15,1 1 4-15,-4-1-5 0,-1 2 7 0,3-3-4 16,-1 0 4-16,2 3 1 0,-4-2-3 0,3 2 3 15,-1-1-2-15,2-1 7 0,-4 2-5 0,3 2 2 16,-1-2-1-16,-1 2-2 0,-1-2 4 0,0 0-1 0,-3 4-2 16,1-1-3-16,-2-1 5 0,0 2-5 0,0-1 1 15,1 0-1-15,-1 1 3 0,3-1 0 0,1 0-3 0,0 1-3 16,1-1 3-16,3 0 0 0,0 2-3 0,-2 0 3 16,5-1-3-16,-2 1-2 0,3 0 2 0,2 1 2 15,-5 0-1-15,8-2-1 0,-2 3 0 0,2 0 0 0,-1 2-2 0,3-2 5 16,-1 3 3-16,0-2 2 0,1 1-8 15,-1 2 6-15,0-1 1 0,1 0 3 0,-1 0-4 0,0 3-8 16,3-1 8-16,-4-1-3 0,4 3 5 16,-4 0-5-16,4 1 0 0,-1-1-5 0,-1 3 5 0,2-1 7 15,-3 1-9-15,2 1 0 0,2-1 1 0,0-1 1 16,0-3 1-16,-1 2-4 0,4-3 5 0,0 0-4 0,0-2-1 16,2-1 8-16,0-2-2 0,-2 0 5 0,4 0-4 15,-1 0 12-15,1-2-4 0,1 2 9 0,-2 0 2 16,2-2-1-16,-2 2-3 0,2 0-1 0,0 2 2 15,2-1-1-15,-2 1-1 0,2-1-9 0,-2 3 4 0,3 1-7 16,-2-2 5-16,4 2-1 0,-4 0 4 0,4 1 0 16,0 1 4-16,1-1 9 0,1-1-11 0,0 0 13 15,1 0-5-15,2 0 5 0,1 0-2 0,-2-1 3 0,3 0-3 16,2-2-7-16,-3 1 7 0,4-2-14 0,-2 0 10 16,4-1 0-16,1 0-8 0,-1 0-2 0,1 1-3 15,2-1-2-15,4 0 5 0,-2-3-5 0,5 5-1 0,2 0-6 16,-1-3-1-16,4 4 0 0,1-1 2 0,0 0 3 15,3-1-10-15,-1 1 11 0,0-2-1 0,1 1 0 16,2-1 3-16,1-3-3 0,0 2-2 0,-3-2 1 0,0-2-1 16,0 3-1-16,-1-6-1 0,2 4 1 0,-4-3 2 15,-1-1 1-15,-2 1-4 0,1 2 3 0,-2-3-3 16,1 1 6-16,-4-2-1 0,1 1-2 0,0 0-1 0,0-2-1 16,-1 0-1-16,2-1 1 0,-1-1 1 0,1 0 1 0,2 0-1 15,-1 0-2-15,2 0-4 0,-2 0 7 0,1-3 5 16,-2 2-10-16,6 0 4 0,-4-2-3 0,1 2 2 15,-1-1-2-15,2-2 5 0,-1 2-5 0,1-1-5 16,0-2 8-16,-4 4 1 0,1-5-3 0,1 1-6 16,0 1 4-16,-4-1 1 0,1-3-4 0,-2 4 11 0,1-1 0 15,-2-3-7-15,1 1-2 0,-1 1 10 0,2-1-3 16,0 1-5-16,-1-4 12 0,4 2-14 0,-1-1-3 16,1 0 12-16,-3 1-4 0,4-2-5 0,-4-1 9 0,0-2 1 15,1 4-9-15,-2-1 2 0,0-1 3 0,-2 0-4 16,1-1 0-16,1 0-2 0,-2 2-2 0,2-4 3 15,-2 1 1-15,-1-1 5 0,2 0-5 0,0-3 0 0,1 2 5 16,2-3-3-16,-2-2 3 0,0-1-9 0,4 1 3 16,-2 0-4-16,-3-2 6 0,-1 2 1 0,-1-1-4 15,-1-1-1-15,0 6-2 0,-3-4 5 0,-2 3-2 16,0 0 0-16,-2 0 1 0,0 0-6 0,-1 2 2 0,1 0 2 16,-4-1 0-16,0 0 1 0,0 0-1 0,2 0-6 15,-3-1 0-15,0-3-3 0,3 0-3 0,-4-1-3 16,4-2 0-16,-1-2-2 0,-1 1 2 0,1-2 1 15,0 1 6-15,1 4 1 0,-4-4 2 0,0 4 11 16,-1-1-6-16,-1 4 1 0,-3 0-1 0,-3 5 3 0,0-2-7 16,-2 1 5-16,1 1-3 0,-4 2-3 0,4 2 5 15,-3-4-2-15,1 1 2 0,0 4 1 0,0-1 2 16,0 0-6-16,-1-2 6 0,1 5-3 0,-3-4 3 0,5 4 3 16,-4-1-6-16,0 0-4 0,0 0 2 15,0 0-5-15,0 2-7 0,0 0-14 0,-2-2-21 0,1 2-24 16,-1 1-32-16,0-1-22 0,-1 0-45 0,0 3-37 15,1-2-51-15,0 0-60 0,-1 2-46 0</inkml:trace>
  <inkml:trace contextRef="#ctx0" brushRef="#br0" timeOffset="39339.037">16560 10440 1222 0,'-8'-1'-2'16,"-1"0"8"-16,-1-2 7 0,1-2 2 0,1 1 5 16,-2 1 1-16,-1 0-2 0,2 0 12 0,1 0 18 0,-5 0 21 15,5 1 6-15,-1-2 8 0,-4 0 14 0,4 1 10 16,-1-1 10-16,-2-1-6 0,-3 1-9 0,1 0-25 16,0-1-10-16,-3 1-6 0,1 0-7 0,-5 0-12 15,3-2-1-15,0 1 0 0,-3-1-3 0,0 1 1 0,-1-3 7 16,1 0 1-16,1 1-5 0,0-2 7 0,-1-1 7 15,2 0-7-15,-1 0 2 0,1-3 13 0,1-1 2 0,1 0 7 16,1 0 3-16,1-1 1 0,2-2-4 0,-1 3 0 16,2-1-10-16,3 0-12 0,0-1-8 0,1 1-15 15,0-2-7-15,0 1-11 0,3-1-5 0,0 0-2 0,1-3 4 0,-1 0-2 16,2-2-11-16,-1 0 8 0,3-4-1 16,-4 0 0-16,4 0-1 0,-2-3 7 0,1-3-3 15,0 2 5-15,1-3-2 0,1 2 1 0,-2-1 2 0,1-2-3 16,1 5 0-16,0-3-4 0,0 4 4 0,1-4-2 15,-1 3 4-15,2 2-10 0,-4-1 0 0,1-1 11 0,1-3-3 16,0 3 0-16,-4 0-2 0,4-2-4 0,-1-1 5 16,-2 0 1-16,3 1 4 0,-2-1-8 0,0-1 1 0,1-1-2 15,1 0-5-15,0 2 2 0,0-2 2 0,0 5-4 16,0-1-11-16,1-2 8 0,-1 3-1 0,4-1 1 16,-3 1 7-16,2 0-7 0,1 0-2 0,0-2 7 15,1 0 0-15,4 0 2 0,-2-1-4 0,1 3 7 0,0-3-5 16,1 1 3-16,-3 2-1 0,2 1-2 0,-3 2 5 0,3 2-5 15,-3 1 3-15,-1-1-8 0,0 3 4 16,0 3-1-16,1-2 0 0,3 3-1 0,-2 0-2 0,2 0-6 16,2-1 8-16,2 2-2 0,1-1 0 0,3-1 1 15,0 0-4-15,3-1 4 0,-2 2-5 0,8-2 10 16,-3 1-4-16,4 1-3 0,0 3-1 0,1-3 2 0,2 2-1 16,0-2-5-16,1 5 12 0,0-2-7 15,-2-1-5-15,4 2 11 0,-2 0-3 0,0 4-1 0,-2-2 4 16,2 1-1-16,0-1-2 0,2 1-4 0,0 0 4 15,1 0 0-15,3 1-2 0,2-2-2 0,0 0 7 0,4 1 0 16,-1-2-1-16,6 3 4 0,-3 1 0 0,2 2-6 16,-1-5 0-16,1 7 1 0,-2-4-2 0,-1 2 2 15,3 0-6-15,-7 0 6 0,0-1-2 0,-5 1 0 16,1 2 3-16,-5-2 1 0,-4 1 3 0,-5 4-3 0,-2-3 3 16,-3 0-12-16,-3 1 9 0,-4 1 3 0,-1-1 3 15,-3 3-7-15,-1-1-6 0,0 1-2 0,-4 0-12 16,1 0-9-16,-1-2-34 0,-1 4-24 0,1-2-47 15,0-2-50-15,0 1-71 0,0-1-62 0,0-1-64 0</inkml:trace>
  <inkml:trace contextRef="#ctx0" brushRef="#br0" timeOffset="39686.6361">17343 7575 1254 0,'-4'2'9'0,"1"0"13"0,2 0 6 15,4-2 2-15,-3 0 3 0,-2 1-3 0,1-1-2 16,-1 3-2-16,0-3-3 0,1 2-12 0,1-2-4 0,0 0-2 16,0 2 1-16,0-1 13 0,3 2 10 0,2-1 13 15,0 2 6-15,4 1 3 0,2 1 10 0,3 0-1 16,4 2 2-16,5-1-15 0,2 1-3 0,4-2-5 16,1 3-14-16,1 2-4 0,1-2-7 0,-3 2-5 15,1-2 3-15,-6 3-3 0,-1 0 3 0,-2-1-8 0,-4 2 3 16,-3-3 0-16,-2-1-7 0,-2 2 9 0,-3-2-5 15,-4-4 1-15,-1 2-2 0,-1-1 6 0,-2 1-7 16,-1-3 4-16,0 1 5 0,-3-1-1 0,-4 1-7 0,1-1 4 16,0 3-3-16,-1-1-5 0,-5-3 1 0,-1 5 1 15,1-4-6-15,-3 1-4 0,-2 2 8 0,-2-1-4 16,4 1 3-16,-8 2 3 0,1 0 5 0,-1-1-5 16,-2 4 5-16,-1 2-5 0,-2-2-15 0,-2 5-29 15,-1-1-31-15,-1 0-37 0,3 3-39 0,-1-1-54 0,0 0-58 16</inkml:trace>
  <inkml:trace contextRef="#ctx0" brushRef="#br0" timeOffset="41120.7011">15855 8802 1391 0,'-1'-3'15'0,"-3"3"19"16,3-5 15-16,1 4 6 0,-3-3 6 0,1 2-4 16,-1 0 7-16,-1-1 6 0,0-1-15 0,-1 1 2 15,1-1-6-15,-1 1 2 0,-3 0 2 0,-2 1 11 0,-1-1-3 16,2-1 3-16,-1 1-2 0,-4 1-14 0,3 0-13 15,-5-1-1-15,0 1-6 0,-1-1-7 0,-3 1 2 16,-3-1-2-16,-5 3 11 0,-1-1-2 0,-2-2 13 16,-4 1 2-16,-1-1-2 0,-1 3 5 0,-2-3-4 0,1 1-2 15,-1 0-3-15,0-3 1 0,1 0-8 0,0 2-2 16,1-1 5-16,2-1-2 0,2 0 1 0,-1 2-4 16,1-3 3-16,0 0 1 0,0 2-7 0,3-1-3 0,-2 0 4 15,0-2-10-15,2 4 5 0,0-2-7 0,2 1-4 16,-2-1-6-16,1 1 8 0,-1 0-5 0,2-1-5 0,0 1 1 15,-1-1-4-15,1 0 5 0,-1-2 2 0,3 2 2 16,-1 1-9-16,4-2 0 0,-2 1 2 0,1 1 0 16,3-2 3-16,0 0 1 0,-1 3-6 0,1-1-9 15,0-2 6-15,-1 2 3 0,4-1-1 0,-3 2-1 0,-1-2-2 16,1 1-7-16,4 2 6 0,-2-4 4 0,-2 4-4 16,0-2 5-16,3 1-3 0,-3 0-3 0,0-2-2 15,3 5 7-15,-3-4-5 0,0-1 6 0,3 4-1 0,-3-1-9 16,4-2 6-16,-2 3 9 0,3-3 0 0,-3 2-8 15,-1 0 3-15,2 1-8 0,-2 1 11 0,-1-3 1 0,2 3-4 16,-3-1-5-16,2 1-1 0,-1 0 5 0,2 0-2 16,-3-3 3-16,2 3-11 0,-1 3 5 0,0-3 1 15,0 0-1-15,-1 0 0 0,-1 1 1 0,-1-1 5 16,0 0 0-16,-1 3-4 0,0-2-1 0,-2 1-4 0,-2 0 4 0,4 1 2 16,-2-1-6-16,1 0-7 0,1 0 9 15,2 1 2-15,-2 2 2 0,1-4 0 0,3 2-3 0,-3 0 0 16,3-1 11-16,-1 1-4 0,-1 0-7 0,1-1 8 15,-2 2 0-15,-1-1-1 0,-2 1 1 0,2 1 2 0,-5 0-6 16,0 0 7-16,-5-2 3 0,4 1-1 0,-3 2-4 16,4-1 10-16,0-1-5 0,2 0 2 0,4 0-7 15,2-2 2-15,0 2 8 0,3-1-8 0,0-1 3 16,2 0-11-16,1 1 4 0,0 0-2 0,0-1 4 0,0 0-4 16,0 1-7-16,1 0 6 0,-1-1-4 0,2 2 5 15,-2-1 1-15,2 0-5 0,-2-1 6 0,0 3-1 0,0-1-5 16,0 1 4-16,-1-2 0 0,0 4 2 0,-2-5-2 15,3 6 8-15,-3-4-7 0,1 0 3 0,-1 0 1 16,5 1-7-16,-2-1 1 0,4-1 1 0,-2 2-1 0,2-3-5 16,3 0 5-16,1 1-9 0,2-3 7 0,-1 2 2 15,2-1-2-15,0 1 1 0,0-2-2 0,2 3 7 16,-2-1-2-16,2 0 2 0,-2 0-5 0,-2 1 1 0,0-1 4 16,-1 1-8-16,0 2 9 0,-5-1-7 0,4 1-4 15,-4-2 7-15,-4 5 1 0,4-2 2 0,-6 1-4 16,2 1 1-16,1-4-7 0,-1 4 7 0,2-3-9 15,0 2-10-15,2-2-21 0,0-1-36 0,2-1-19 0,1-1-23 16,2 1-33-16,3-3-29 0,0 0-35 0,0 0-29 16,0-1-18-16,2-1-17 0,-2 0-29 0,2-1-22 15</inkml:trace>
  <inkml:trace contextRef="#ctx0" brushRef="#br0" timeOffset="41546.8952">12032 8475 1646 0,'3'-3'12'0,"-1"1"7"0,0 0 8 16,0-5 8-16,-2 7 12 0,1-3 4 0,1 1 14 15,-2-1 19-15,0 3 12 0,-2 0 11 0,1 0-3 0,-1 0-4 16,2 0-6-16,-2 3-5 0,2-3-14 0,-2 0-23 16,2 1-24-16,-2 0-20 0,1 1-8 0,-1-1-3 15,0 3-11-15,-2 1 5 0,-4 1 1 0,-1 4 2 16,-3 3 1-16,-2 2-2 0,-5 5 4 0,-1 2 0 15,-5-2-1-15,3 3-7 0,-1 1 6 0,-2-3-1 0,4 0-2 16,-1-2 4-16,3 0 1 0,3-2-4 0,-1-2 5 16,5-1 4-16,0-2-4 0,2 0 1 0,2-3-5 15,4 1 6-15,-1-3-4 0,4-1-1 0,-1 0 2 0,2-2 5 16,3 0-5-16,2 1 1 0,3-1 8 0,1 1-3 16,5 1 5-16,2-2 2 0,5 1-1 0,4 0-8 15,2-1 8-15,0-1-3 0,6 2-2 0,0-1-1 0,2-1 0 16,-2 0-3-16,4-1 0 0,-4 1 4 0,2-1-1 15,-4 0 2-15,-1-1 2 0,-1 0-1 0,-2-1-5 0,-2 0 8 16,-3 0 1-16,-3 0-2 0,-2 0-1 0,-2 0-3 16,-5-1-4-16,0 0 0 0,-3-1 11 0,-3 2-11 15,1 0-2-15,-2 0 1 0,-3 0 7 0,0 0 0 0,0 0-5 16,0 0 8-16,0 0-18 0,0 0-7 0,-2 0-10 16,1 0-26-16,-1 0-61 0,2 3-37 0,-3-2-49 0,2 5-83 15</inkml:trace>
  <inkml:trace contextRef="#ctx0" brushRef="#br0" timeOffset="43669.693">16491 10793 1160 0,'0'0'9'0,"-4"0"10"0,3 0 6 0,1-1-4 0,-5 1 2 15,2 1 1-15,-4-1-2 0,0 3 8 16,-1-1 3-16,0 2 2 0,-5-1 7 0,2 0 19 0,0 1-4 16,-5 1 5-16,3 0 11 0,0 0 0 0,-2 2-5 15,-1-2-7-15,0 4-1 0,-1-1-4 0,3 1 4 16,-2 1 1-16,2 0-6 0,-3-2-7 0,2 1-5 15,0 1-3-15,2 0-3 0,-4-1-8 0,2 0-1 0,-1 3-2 16,0-1 5-16,-2 1 2 0,-1-1 5 0,0 0 3 16,0 3-5-16,-1-2 4 0,-2 0 4 0,1 0 4 15,-5 3 0-15,5-2 5 0,-2 1-3 0,-1 2-4 0,-1-3-1 16,-2 3 2-16,6-2-3 0,-6 1-11 0,4-2-4 0,-2 3-5 16,1-3 4-16,0 0-10 0,0 0-1 0,-1-1 0 15,0 5-1-15,1-5-1 0,0 2 7 0,1 1-8 16,1-2-4-16,-4 3 9 0,3-2 1 0,0 1 5 15,0 1-3-15,-2-2 14 0,-2 2-8 0,2-2 8 0,-5 3 2 16,1-2 3-16,2 2 1 0,-6 0-3 0,4-1 1 16,-1 0-12-16,0-2 11 0,0 3-4 0,0-2 0 15,2 1-1-15,-2 0-6 0,0 1-6 0,-2 0 6 0,2 0-2 16,0 1-2-16,-3-1-2 0,0-1 1 0,1 1 0 16,1-1 9-16,2-1-2 0,2-1-7 0,-3 2 8 15,3-2-9-15,2-2-4 0,0 4-1 0,-1-3 3 0,1 0-9 16,-2 4 3-16,3-2-3 0,-3-1 1 0,1 3 2 15,-1-1-1-15,0-1-1 0,0 0-6 0,5 1 3 16,-4-1-1-16,3-1-5 0,-1-1-3 0,2-1 0 16,5 5 7-16,-5-2-7 0,0-1 0 0,1-2-5 15,0 4 12-15,-1-2 1 0,3 1-5 0,-3-2 11 0,0-1-6 16,-1 1 6-16,2 0 1 0,-1 0 2 0,-2-1-17 16,1 0 5-16,-2 0 7 0,0 0-12 0,0 1 2 0,0-1-6 15,-4-2 2-15,3 2 2 0,1 0 4 0,-1 0 4 16,0 0-6-16,1-2 0 0,3-1 3 0,0 3 2 15,3-2-7-15,-5 0 8 0,7-1 3 0,-2-1-8 16,2 1-3-16,1 2 3 0,-2-3-4 0,2 2 7 0,2 1 0 16,0 0-11-16,-2-1 0 0,2 2 0 0,-3 0 10 15,2-2-4-15,0 2 3 0,-3 0-6 0,1-2 2 16,1 2-2-16,-3 0 4 0,0-2-2 0,0 1-9 0,2-1 8 16,-1 0-3-16,-1-1-1 0,1 2 4 0,1-2 7 15,-1 0-7-15,0 1-1 0,-2 0 5 0,-2-2-3 16,1-1 0-16,0 3 0 0,-1-1 0 0,0 0-1 15,1 1-1-15,1-3 7 0,0-1-5 0,0 4 5 0,2-1-1 16,-3 0 1-16,0-1 0 0,-1-1-5 0,0 1 1 16,1 1-7-16,-2 0 4 0,-1 2-2 0,2-2-1 15,1 1 0-15,-2 1 4 0,1 0 1 0,3 0 0 16,-3 1 5-16,0-4-3 0,1 4-2 0,2 0 1 0,-1 1-4 16,2-4 3-16,-3 3 1 0,4 0-4 0,0-2 0 15,-1 2 1-15,2-2 5 0,1 1 1 0,-1 0-3 16,-3 0-1-16,2-1-5 0,1 2 10 0,-1 0-1 15,-1-2 1-15,-3 2-12 0,1 1 11 0,-1-2-1 16,2 1-5-16,-1 1 4 0,-1-2 1 0,-2 1-3 16,-1 0 0-16,4 1 2 0,-5-2-4 0,3 2 2 15,-3 1 2-15,0-2 3 0,0-1-5 0,2 1 3 0,0-1 1 16,1 0-4-16,1-2-2 0,-1 1 4 0,5-1-1 16,-3-1-6-16,6 1 14 0,-2-1-4 0,2-2-10 15,3 0 13-15,0 0-8 0,2-1 0 0,-2 1 2 16,0 0 5-16,1-1-12 0,-1-2-2 0,0 2 14 0,-2 2-4 15,-1 1 2-15,2-2-1 0,-1 1 4 0,-6 1-3 16,3 1-3-16,-1-1 12 0,0 2-7 0,-1-1-9 16,1-2 12-16,1 3 2 0,2-2-12 0,-1-1 4 15,1 0-1-15,5-2-12 0,-1 0-11 0,1 0-19 16,4-1-23-16,-1-2-29 0,1 1-37 0,1-3-52 0,1 0-54 16,2 0-56-16,-4-2-66 0,4-3-76 0,-1 2-62 15</inkml:trace>
  <inkml:trace contextRef="#ctx0" brushRef="#br0" timeOffset="44209.6776">11576 12954 1078 0,'2'-8'19'0,"0"-4"13"0,2 0 13 16,1 2 23-16,-4 2 15 0,3-2 14 0,-1 4 18 0,-2 1 21 15,1 1-7-15,0 1 10 0,-2-1 4 0,0 6-16 16,0-4-9-16,-4 4-5 0,4-2-12 0,-1 2-16 0,1-2-15 16,0 0-19-16,-3 3-12 0,1 1-11 0,-1 2-3 15,-1 1-10-15,-3 2-2 0,1 4-2 0,-4 3 10 16,-1 4-5-16,-3 1 5 0,-1 4 3 0,0 1 14 0,-1 2 17 15,-3 1 4-15,2 2 7 0,-3 2 5 0,2-1 16 16,-1 0-2-16,0 2 1 0,0-3-11 0,-1-2-15 16,5 0-5-16,0-5-10 0,2-2-17 0,4-1-12 0,1-3 0 15,4-4-6-15,1 1-8 0,3-4 4 0,2 0-1 16,2-2-5-16,2 3 9 0,4-4 1 0,0 1-5 16,3 0 5-16,4-1-1 0,3-1-2 0,2 0-10 15,-1 0 14-15,4-1-3 0,2-1-10 0,0 0-1 0,-2-1 1 16,5 1 2-16,-2-2 4 0,1-1 0 0,1-2 1 15,-2 0-5-15,-1-1 4 0,0-1 2 0,2 0-3 0,-2-3 5 16,-1 2-6-16,0-2 9 0,-1 1-4 0,-3-1-7 16,-1 1 5-16,-4-1-2 0,-1 2 4 0,-2 0-1 15,-4 3 9-15,-4-2 1 0,0 2 10 0,-3 0 9 0,-1-2-6 16,-2 2 2-16,1-2 5 0,-2 3-4 0,1-2-8 16,0 1-9-16,1 0-20 0,-1 0 2 0,0 0 3 15,0 0 0-15,0 0-20 0,2 0-16 0,-2 1-13 16,0-1-33-16,1 1-38 0,-1 1-46 0,2 0-55 0,1-2-79 15,-1 3-87-15,0-3-80 0</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1:56:21.077"/>
    </inkml:context>
    <inkml:brush xml:id="br0">
      <inkml:brushProperty name="width" value="0.05292" units="cm"/>
      <inkml:brushProperty name="height" value="0.05292" units="cm"/>
      <inkml:brushProperty name="color" value="#FF0000"/>
    </inkml:brush>
  </inkml:definitions>
  <inkml:trace contextRef="#ctx0" brushRef="#br0">25155 7761 2198 0,'4'-3'1'15,"-3"0"-2"-15,1-3 1 0,1 2 0 0,0 1-3 0,2 1 0 16,-2-1 1-16,5 1 1 0,-2 2 1 0,2 0 0 15,6 0 3-15,-2 0 7 0,0 0-2 0,6 2 1 16,-4 0 1-16,5-1 2 0,0 1 1 0,0 1 1 0,1-2-4 16,2 2-6-16,-2 2 4 0,0-2 0 0,0 0-2 15,-2 1-5-15,2-2-1 0,-2 1 9 0,1 1 1 16,-4 0-3-16,1-3 13 0,-2 2 0 0,-1-1 6 16,0 0 5-16,1-1 5 0,-3-1-4 0,3 3 2 0,-2-2 5 15,3-1-11-15,0 3-1 0,0-1 0 0,4-2-3 16,0 2-7-16,3-1-3 0,-1 1-2 0,6-1-2 15,-2 1-1-15,2-2 1 0,-2 3-1 0,0-3-4 0,1 1 7 16,-2-1 1-16,-1 0-1 0,-1 0 3 0,-1 0 4 16,-1 0 2-16,-1 0-2 0,2 3 4 0,1-6-5 15,0 3 0-15,-1 0 1 0,3 0-5 0,-1-1-2 16,2-2-2-16,4 3-8 0,-2-1 4 0,1-1-2 0,0-1-1 16,4 1 2-16,-2 0-2 0,2-1-5 0,-1 2 2 15,-1-2 6-15,0 0-9 0,0 1 3 0,-4-1 3 16,3 2-3-16,-6-2 2 0,1 0 4 0,-4 1 4 15,-2-1 5-15,-1 1 8 0,-2-1 6 0,-2 2 3 16,-3-1 10-16,1 1-6 0,-3 1 1 0,0-1-8 0,-2 1 2 16,2-1-8-16,-2 1-9 0,-1 0-4 0,0-1-10 15,0 1 6-15,-2-2-3 0,0 2-5 0,0 0-4 16,-1 0 5-16,-2 0-6 0,3 0 3 0,-6 0 5 0,6 0-4 16,-3 0 3-16,-3 0 6 0,3-3-4 0,0 3-1 15,0 3 7-15,0-3 2 0,0-3-7 0,0 3 1 16,0 0-4-16,0 0-4 0,0 0 2 0,0 0 5 15,0 0-1-15,0 0-7 0,0 3 2 0,0-3 0 16,4 0 3-16,-2 0 0 0,0 0 0 0,2 0-2 16,-2 0 2-16,3 2-1 0,-4-2-5 0,4 0 7 0,-3 2-5 15,4-2 5-15,-5 1 1 0,3-1-1 0,-3 0-4 16,2 0 5-16,-1 0 4 0,-2 0-12 0,0 0 7 16,0 0-7-16,0 0-28 0,-2 0-43 0,1 0-51 0,-1-1-86 15,1-1-126-15</inkml:trace>
  <inkml:trace contextRef="#ctx0" brushRef="#br0" timeOffset="1287.152">17563 9324 2588 0,'5'-9'14'0,"-3"4"23"0,-2-2 26 0,3 1 1 0,-4 2 0 16,-3 1 4-16,3 3-7 0,-3 0 9 0,3 0-7 15,-2 0-13-15,2 3-21 0,1-3-1 0,0 2-2 16,0-1-4-16,-2 1 5 0,0 0 0 0,1 1-17 0,-1 2-10 16,1 2-4-16,-4 3 2 0,-3 4 15 0,-1 8 15 15,-3 2 6-15,-1 7 8 0,-5 3 18 0,-1 2 1 0,-2 6 2 16,-3 3 2-16,1 1-10 0,-2 0-16 0,-4 3-3 16,5 2-15-16,-4-2-8 0,1-4 1 0,2-2-4 15,1-6-7-15,2-3 2 0,6-5 1 0,0-5-1 16,7-7-2-16,1-2 7 0,1-4 2 0,1-3 4 0,5-3 2 15,-1-1 1-15,2-3 1 0,-1-2 14 0,2 1 12 16,-1 0-1-16,2-1 3 0,-1-3 1 0,1 0 3 0,2-1-4 16,0-2-7-16,2-2-18 0,2-4-9 0,0-1-9 15,4-4-4-15,4-3-4 0,0-2-5 0,2-5-2 16,0 1 5-16,3-4 1 0,-2 2 1 0,2-5-2 16,0 3-3-16,-3 1-2 0,3-4 3 0,-3 4-1 0,2-2 2 15,-2 3 3-15,-1 0-2 0,1 2 2 0,-1 1-4 16,0-1 7-16,-4 3-7 0,2-1 9 0,0 3 0 15,-2-2-7-15,-1 3 0 0,2-3 3 0,-3 0 5 0,3 1 2 16,-1 5 0-16,-4-2-8 0,4 3 1 0,-5 0 4 16,3 2-2-16,0 1 0 0,-3 4 0 0,0 0-8 15,-1 1 4-15,0 2-1 0,-1 2 2 0,1 0 0 0,-3 2-1 16,1-1-6-16,-2 4-1 0,0 0 9 0,-1 0-5 16,-1-2 6-16,3 4-9 0,-3-2 2 0,1 4-6 15,-1-1 8-15,3 2-4 0,0 4-3 0,2-1 1 0,1 8 2 16,1 1 3-16,1 3-6 0,0 5 15 0,4 1-4 15,-1 6 7-15,0 3-11 0,-1 2 9 0,0 1 0 16,0-1-3-16,-1 4 7 0,1 0-4 0,-2-2 2 0,-1 0-1 16,0-3 7-16,1 0-6 0,0-2-3 0,-3-1-1 15,3-4 6-15,-1-2-4 0,-1-2-3 0,-1-6 2 0,0 1-1 16,2-6 8-16,-2-2-1 0,-1 0 2 0,-2-3-2 16,1-2-1-16,-3-2 3 0,2-1-2 0,-3-2 0 15,3 0 0-15,-1-1-1 0,-2-1 0 0,1 0 4 16,-1 0-16-16,0-3-23 0,0 1-41 0,0 1-75 15,-1-2-79-15,-1-2-87 0,-1-3-114 0</inkml:trace>
  <inkml:trace contextRef="#ctx0" brushRef="#br0" timeOffset="1617.9844">17390 9789 2255 0,'-21'-3'17'0,"4"-2"33"16,-2 1 27-16,8-1 16 0,-5 2 5 0,5 2 13 0,0 0-4 15,5-1 14-15,-1 2-4 0,6 0-20 0,1 0-30 16,0 2-10-16,1-1-1 0,6-1-4 0,-2 0 10 16,4 1-9-16,4-1-2 0,5 3-10 0,3-3-2 0,9-3-7 15,2 3-2-15,5 0-9 0,5-2-2 0,-3-3-13 16,5 3-9-16,-1-2-2 0,3-1 7 0,-7 0 7 15,4-1-7-15,-4 2 4 0,0-1-6 0,-8 0 5 0,-1 0-2 16,-3-2 7-16,-5 5-7 0,-4-3-3 0,-4 3 2 16,-5-1 3-16,-1 3 1 0,-4-2 8 0,-3-1 1 15,1 3-6-15,-2 0 6 0,-2 0-7 0,1 0 5 16,1-3-9-16,-4 3-13 0,1 0-23 0,2-1-50 16,-6 1-51-16,1 0-71 0,-7-3-89 0,0 3-94 0</inkml:trace>
  <inkml:trace contextRef="#ctx0" brushRef="#br0" timeOffset="3538.755">17148 10381 2029 0,'-2'0'4'0,"1"0"7"16,1-1 5-16,0 0-2 0,-3 3 1 0,-2 2 1 15,-1 0 0-15,-2 7 24 0,-4 3 17 0,-5 2 24 0,-6 6 16 16,-6 9 27-16,-2 5 13 0,-9 9 14 0,-5 5 18 15,-7 12-17-15,-4 5-16 0,-9 8-27 0,-2 9-13 16,-8 3-21-16,-1 4-11 0,-8 1-14 0,-1 2-19 0,-2-2-4 16,-2-2-5-16,7-3 4 0,0-8-17 0,3-1-7 15,6-7 4-15,5-8 0 0,5 0 2 0,3-6 7 16,4-6-1-16,8-3-1 0,1-3 3 0,5-6 13 0,6-1-9 16,2-7-6-16,4-3-1 0,7-1-3 0,3-5-5 15,2-4-8-15,2-3 1 0,5-3-14 0,1-4-17 16,4-2-18-16,-2-1-37 0,7-5-40 0,-1 0-47 15,4 0-64-15,-1-6-68 0,7-1-66 0,-2-3-67 0</inkml:trace>
  <inkml:trace contextRef="#ctx0" brushRef="#br0" timeOffset="4303.972">17826 10489 2518 0,'-3'-8'21'0,"1"1"27"16,-1 1 14-16,5-1 12 0,-4 3-1 0,1-1 2 16,1 4-3-16,0 1-1 0,-2 0-14 0,2-1-21 0,0 2-13 15,-2-1-17-15,4 1 2 0,-2 1-8 0,0 0 6 16,2 1 0-16,-1 0-6 0,2 3-6 0,1 2 2 15,0 1 12-15,2 2 17 0,2 3 12 0,4 3 0 0,-2 5 5 16,3 1 4-16,2 2 12 0,0 4-1 0,4 0 9 16,0 5 2-16,2 5 4 0,4 0 23 0,2 4 22 15,-1 3 13-15,5 8 11 0,5 1 11 0,2 9-13 16,3 3-15-16,2 5-16 0,1 6-16 0,3 5-24 0,3 3-17 16,0 0-15-16,1 2-15 0,-4-1 4 0,4 1-8 15,-4-4 10-15,2-2-8 0,0 0-1 0,-1-3 5 16,1-3 9-16,-2 0-11 0,4-3 15 0,-3-3-4 15,0-1 4-15,3-6 10 0,-4-2 8 0,-1-6-5 16,-2-4-11-16,0-4 24 0,-2-7-20 0,-2-4 13 0,-3-4-4 16,-2-5-8-16,0-1-3 0,-5-6-5 0,0 1-3 15,-4-4-15-15,-4 0-3 0,-1-2 3 0,-2-1-13 16,-4-2-1-16,-2 1-4 0,-1-3-1 0,-2-1 0 16,0 1 7-16,-3 0-1 0,-1-3 2 0,0 0 3 0,-1 0-5 15,-2 0-4-15,0-2-11 0,0 0-4 0,1-3-17 16,-4 1-5-16,1-1-23 0,1 0-26 0,-1-2-25 15,1 0-29-15,-2 0-34 0,2 0-50 0,-2-1-52 16,0 0-78-16,0-1-99 0,0-1-98 0</inkml:trace>
  <inkml:trace contextRef="#ctx0" brushRef="#br0" timeOffset="10323.9345">18596 6128 2414 0,'-6'-1'0'0,"4"-5"-8"0,8 1 8 0,7-2-1 0,0-1-3 16,9 2 2-16,6-2 4 0,10 3-6 0,9 1 2 16,12-1 4-16,6 2-8 0,9 0 2 0,7 3 4 15,2 0-2-15,4 3-2 0,3 1 2 0,0 1 4 16,2 3-1-16,-2 1-2 0,-4-1-2 0,-2 2-1 0,-6 1-5 15,-5-4 6-15,-9 2 1 0,-8-1-3 0,-7-3 0 16,-7 0 6-16,-11-2 2 0,-6 2 4 0,-3-3 17 0,-9 0 20 16,-5-1 33-16,-4-2 6 0,-4 1 11 0,-4-2-7 15,-4-2-5-15,-5 0-2 0,-7 0-13 0,-4-1-22 16,-7-2-21-16,-7 0-11 0,-8 1 12 0,-5-1 9 16,-9 2 10-16,-5-2 5 0,-2-2 0 0,-6 4 4 15,-2-4-5-15,1 1 9 0,1-1-2 0,-1-1 0 0,6 0 4 16,-1 1 1-16,5 1-1 0,4-1 2 0,7 2-5 15,2 2-16-15,11 0-11 0,6 2-8 0,8 0-5 16,6 3-11-16,7-1-2 0,7 1-9 0,3 1-2 0,3-1 1 16,3 0-1-16,0 3 7 0,5-1-6 0,3 1 2 15,5 2 5-15,4-1 0 0,10 2 2 0,3 1 1 16,10 0 2-16,3 0-8 0,7 0 4 0,0 1-2 16,7 1-1-16,0-2 2 0,4 1-3 0,-3 1 4 0,-2 1 3 15,1 0-4-15,-5-1-4 0,-2-1 8 0,-6 0-3 16,-5-4 1-16,-6 1-4 0,-4-1 9 0,-7-1-10 15,-5-3 12-15,-10 0 6 0,-2 0 1 0,-3 0 7 16,-2-3 2-16,-7 1-3 0,-3-2-9 0,-7 1 12 0,0-1-14 16,-11-4-6-16,-4 3-5 0,-11-2-3 0,-5 2-7 15,-9 0 7-15,-2-2 4 0,-7 2-7 0,-3 1 6 16,1-2-3-16,-3 1 4 0,5 0-2 0,0 3-3 16,4-3 9-16,6 3-9 0,2-1 9 0,7-1-9 15,7 4 4-15,10-2 0 0,4-1 0 0,8 3 5 0,5-1-16 16,3 2 6-16,7-1-20 0,0 0 11 0,5 5-1 15,4-3 0-15,2 0-4 0,2-1-6 0,9 5-2 16,3-3-17-16,4 2-8 0,4 0-38 0,4 0-38 0,1-1-50 16,-1 1-51-16,0 0-54 0,-4-2-57 0,-1 1-85 15</inkml:trace>
  <inkml:trace contextRef="#ctx0" brushRef="#br0" timeOffset="11868.8274">13629 13153 1886 0,'-6'-6'8'0,"0"1"7"0,1-4 11 16,1 2 8-16,0 0 7 0,-1 2 8 0,2-1 4 16,-2 2 10-16,4-3 14 0,-1 2 15 0,1 2 11 15,-5-3 6-15,6 0 4 0,-4 1 13 0,3 1 3 0,-4-1 4 16,3 0-19-16,-1 2 0 0,0-1-7 0,0-1-4 16,0 5 4-16,-2-3-13 0,2-1 3 0,1 3-2 15,1-1 7-15,-1 0-20 0,1 1-17 0,1 1-6 0,0 0-16 16,0 0-13-16,0 1-15 0,0 1-12 0,1-1-5 15,1 1-1-15,1 2 0 0,0 2-1 0,5 3-2 16,-2 5 4-16,4 3 4 0,-1 3 4 0,1 7-6 0,3 3-1 16,-1 5 2-16,1 1-2 0,-4 6 6 0,4-1 3 15,-5 0-3-15,1-1-2 0,0-1 11 0,-2-2-9 16,-1-3 0-16,2-4-4 0,1-2 6 0,-2-4-7 16,1-2 5-16,-2-3 0 0,2-5-10 0,-3-4 15 0,0 0-5 15,-2-3 9-15,-2-2-14 0,-1-2 8 0,0-2 0 16,0-1 1-16,0 0 4 0,0 0-4 0,-1-2 1 15,1-1-9-15,0-3-7 0,0-4 17 0,-3 0-6 16,-1-5-1-16,1-4 1 0,-2-4-2 0,-1-4-3 16,0-1 12-16,-2-5 22 0,0-3-19 0,-1-3 17 0,-2 2-1 15,2-4-3-15,-1 2 4 0,2-1 13 0,0-2-1 16,-3 8-6-16,5-2-5 0,-1 2-9 0,2 3-1 16,0 0 6-16,4 4-3 0,-2 2-5 0,3 2-5 15,3 1-5-15,-2 2 6 0,6 2-3 0,-1-2 0 0,4 5-12 16,4-1-2-16,0 0 0 0,7 0-6 0,1 6-2 15,5-1-3-15,1 0-5 0,4 5 2 0,-1 1 6 16,2 2-10-16,1 6 8 0,1 2-4 0,-5 1 14 16,-4 6-11-16,0 3 11 0,-7-1 0 0,-2 6 0 15,-6 2 6-15,-2-1-6 0,-4 3 8 0,-6-1-4 0,-4 0 4 16,-3 1-6-16,-3-1 14 0,-3 0-7 0,-4-2 8 16,0-3 4-16,-3 2 0 0,-1-5 4 0,0-1 12 0,-2-2 9 15,2-2-6-15,1-3 8 0,3 0 2 16,3-2-7-16,1-2-8 0,4-1-4 0,4 0-19 15,0 0-7-15,4-1-14 0,0-1 0 0,4 0-10 0,1 0 1 16,2 2 1-16,1-1 1 0,6 0 9 0,3-1-6 16,2 3 12-16,3 1-1 0,3 0 0 0,6 0-2 15,1 1 4-15,0 4-1 0,1-1 1 0,1 1-2 16,0 4 18-16,-1-1-20 0,-1 0 6 0,0 3 0 16,-1-1-4-16,-4-2 4 0,0 3-9 0,-5-4 23 0,-3 2-32 15,-3-3 14-15,-3-1 0 0,-5 1 4 0,-1 0 7 16,-5-1-2-16,-5 3 9 0,0-2-12 0,-4 2 16 15,-2 0-4-15,-3 3 4 0,-5-1-6 0,-5 3-3 0,1 0 2 16,-1-3-4-16,-7 1 4 0,0 2-11 0,-3-2 5 16,0-1-2-16,3 0 8 0,-3-1-8 0,3-2-6 15,-1-3-23-15,4-1-33 0,3-2-18 0,4-3-40 0,0-1-46 16,6-4-51-16,0 0-51 0,6-6-57 0,1 2-41 16,3-3-41-16,4-3-43 0,2 1-36 0,6 0-23 15</inkml:trace>
  <inkml:trace contextRef="#ctx0" brushRef="#br0" timeOffset="12555.8683">20145 13578 2019 0,'13'-19'14'16,"-5"2"15"-16,-1 3 19 0,0-6 17 0,-7 8 15 15,-4-1 18-15,0 0 19 0,-6 2 21 0,2 0 11 16,-1 1 14-16,-4 1 10 0,1-1 10 0,-4 2 8 0,1-1-7 0,-2 3-4 16,1-3-12-16,-4 2-15 0,0 4-27 15,0-1-22-15,1 6-25 0,-6 0-15 0,4 5 2 0,-4 1-18 16,0 9-7-16,-2 4-3 0,0 4-4 0,1 8 6 16,-1 4-5-16,4 2-9 0,4 5-12 0,5 1 6 15,5 3 3-15,7-1-6 0,9-4-1 0,5 2-11 16,7-5 8-16,6-2-5 0,10-4-4 0,4-7-25 15,4-3-28-15,9-7-21 0,0-8-37 0,4-6-38 0,6-7-78 16,2-7-73-16,4-6-81 0,-3-7-92 0</inkml:trace>
  <inkml:trace contextRef="#ctx0" brushRef="#br0" timeOffset="16222.0816">4180 7903 1722 0,'0'0'0'0,"0"0"1"0,-1-4-7 16,1 4-10 15,0 0 1-16,0 0 32 17,0 0-38-17,0 0-8-15,0 0-18 0,0 0-33 16,0 0-53-16,0 0-45 0</inkml:trace>
  <inkml:trace contextRef="#ctx0" brushRef="#br0" timeOffset="17783.5056">18011 9176 1068 0,'-13'-9'7'0,"-2"-1"22"0,-1 1 16 16,3-1 6-16,-4 1 3 0,0-1 6 0,-3 2 4 15,1 1 15-15,-1 0 10 0,1 2-3 0,-2-2-10 16,-1 2 6-16,1 0 3 0,3-1 5 0,-3 2 7 16,0 0-5-16,3-1-10 0,-3 2-13 0,4 1-5 15,-2 0-5-15,0 2-3 0,-2-2-4 0,2 1-12 0,2 1 6 16,-5 2-10-16,3-2-5 0,0 1 1 0,-2 1-1 16,4 0-6-16,-4 1-1 0,-1 4 0 0,2-2-9 15,-1 2-1-15,-3 0 13 0,-1 4 3 0,-2 0 2 16,1-1 5-16,1 4 0 0,-1-2 0 0,-3 1-2 15,2 3 5-15,-1-1-13 0,0 4-3 0,1 1 3 0,-3 1-6 16,1 4 5-16,1 1 2 0,1 3 3 0,-1 0 0 16,3 1 6-16,2 1 5 0,-1 2-12 0,2 1 3 15,6-1 3-15,-1 3-5 0,4 0 2 0,1 0 0 0,5 3 4 16,1 0-12-16,4 1 12 0,2 2 1 0,5-1-10 16,2 0 0-16,3 1-7 0,3 0 5 0,4-1-16 15,1-2 4-15,2 1-6 0,6-4 2 0,-1-2 1 16,5 0-11-16,2-3 5 0,1-2-2 0,3-3 1 15,1-3 1-15,1 1 1 0,3-4-12 0,0-3 4 0,4-4 12 16,0 0-4-16,2-5-9 0,-1 1 5 0,3-2-4 16,-1-3 5-16,-1 0 10 0,1-3-13 0,-1-1 7 15,-1-1-2-15,0-1 4 0,-4-3 1 0,2 1-2 0,-2-4-9 16,-6 2 4-16,2-1 2 0,-4-3-5 0,0-1-2 16,-3-1 0-16,3-2 2 0,-4-2 2 0,0-4 3 15,0-1-7-15,0-4 4 0,0-1 0 0,-2-3 7 16,1-4-9-16,-3-1-13 0,1-2 17 0,-3-2-1 0,-2-1 5 15,-1-2 2-15,-7-3-9 0,2 4-7 0,-7-1 17 16,-1 2 14-16,-4 0-27 0,-4 2 12 0,-2 2-15 16,-4 1 0-16,-6 2 5 0,-2-1-3 0,-2 4-12 15,-6-3 4-15,-1 3 14 0,-1-1-14 0,-5 1 11 16,-5-1-4-16,-1-2 1 0,-5 0 6 0,-4-1 4 0,-3-1-7 16,-5-1 0-16,-5 1-3 0,-2-1-2 0,2 3 3 15,-3 0-8-15,1 3-9 0,-1 1-25 0,0 4-21 16,-1 1-41-16,2 5-45 0,-2 0-57 0,1 4-55 15,-5 1-63-15,-3 4-76 0</inkml:trace>
  <inkml:trace contextRef="#ctx0" brushRef="#br0" timeOffset="19780.456">12085 7674 1820 0,'-14'-3'15'0,"0"2"14"16,1-7 14-16,2 2 8 0,-2 1 4 0,4 2 2 0,-4 0 0 16,1 1 9-16,3-1-6 0,-1 3-4 0,2 0-12 15,1 0-4-15,4 0-4 0,0 0-9 0,-1 0-4 0,4 0-7 16,0 3-8-16,1-1-9 0,3 0-12 0,0 1 1 15,0 0 4-15,6 4 8 0,4-2-3 0,2 4 3 16,8-1 3-16,3 4-5 0,7 0 9 0,5-3-2 0,8 4-5 16,2-1 0-16,8 0 7 0,0 0-4 0,4-2-3 15,3 2 3-15,-3-3 4 0,1 2-3 0,0-5 4 16,-4 2-8-16,-3 0-2 0,-1-1 5 0,-8-3 3 16,-4 0-6-16,-5-3 1 0,-6 4 1 0,-5-5 33 15,-10 0 41-15,-2 3 38 0,-6-5 16 0,-3 2 0 0,-5-1 9 16,-4-1-7-16,-4-2-2 0,-1-3-32 0,-9 3-32 15,-3-4-38-15,-10-1-28 0,-3 1-7 0,-9-1 6 16,-8 0-2-16,-2 1 1 0,-6-2 1 0,-2 0-14 0,-4 3 3 16,1-2 7-16,4 1 5 0,-1 2-2 0,6-1 2 15,-1-2 8-15,4 5-6 0,5 0 9 0,4 0-2 16,-1 0-1-16,7 3 0 0,6-2-5 0,4 2-1 16,3 1-8-16,10 0-1 0,2 0-5 0,5 1-5 0,4 0 1 15,3 1-2-15,1 2 3 0,4 0-3 0,4 1-1 16,3-1 7-16,5 5 4 0,4-1 5 0,4 0 0 15,8 1-2-15,5-1-1 0,3 0 1 0,3-1 2 16,7-1 0-16,-2 2-3 0,2-1 3 0,-3-2 3 0,-3 0 0 16,-1-1 0-16,-6-1 3 0,-3-1 2 0,-7-2 1 15,-4 3 0-15,-6-3-1 0,-3-3 1 0,-5 3 5 16,-5 0-5-16,-3-2-1 0,-4-1-1 0,-5-2-10 0,-3-2 9 16,-3 1-4-16,-5-2-4 0,-6 0-4 0,-4-1 6 15,-7-1 3-15,-3 1-2 0,-6-1 7 0,-2 3-4 16,-3-1 5-16,0-1 2 0,-3 1-2 0,3 1-1 15,-2 0-4-15,2 0 7 0,2 4-6 0,1-2 1 0,4 1 0 16,2-1-8-16,5 5 1 0,5-3-1 0,5 3 1 16,5-2-11-16,6 2 9 0,5 2-3 0,4-2-7 15,3 3 5-15,4 0 4 0,3 1 0 0,4 3 6 16,7 0 1-16,2 1 0 0,7 0-2 0,10 1 12 16,4 0-9-16,9 2-8 0,7-2-33 0,6 0-29 0,3-1-26 15,5 0-21-15,4 1-17 0,0-2-22 0,1 2-11 16,2-1-17-16,-2 0-4 0,0 1-16 0,1-2-40 15,-3 1-39-15</inkml:trace>
  <inkml:trace contextRef="#ctx0" brushRef="#br0" timeOffset="21590.819">13783 12560 1592 0,'-16'-13'19'0,"-1"2"6"0,-1-7 12 0,1 5 9 16,-4-1 17-16,4 3 8 0,-2 1 20 0,-5 0 13 16,2 1-1-16,0 1 9 0,-3 4-6 0,-2-1 6 0,-2 4-3 15,-1 2 8-15,-5 4-1 0,4 2 11 0,-7 2-1 16,0 6 7-16,-3 2 13 0,1 2-4 0,-4 5 6 15,5 1-5-15,-3 6-5 0,0 1-17 0,1 4-3 0,3 1-21 16,0 2-10-16,5 3-6 0,-2 4-15 0,3 2-3 16,6 3-14-16,-1 0-5 0,6 2-6 0,0 1-7 15,8 1-5-15,3 1 2 0,7-2-8 0,3 1-11 16,8-4 3-16,6 0-8 0,3 2-9 0,9-5 1 0,5-1-13 16,6 0-23-16,7-1 2 0,2-4-6 0,4-1-11 15,4-3-1-15,-1-6 0 0,7 0-7 0,-2-6 4 16,3-4 14-16,-2-8-2 0,1-3 10 0,-2-5-5 15,1-6 6-15,-2-2-4 0,-4-10 7 0,-7-1 7 16,3-4 0-16,-7-4 3 0,-3-1-5 0,-3-2 10 0,-3-2 2 16,-3-1 3-16,-1-2 0 0,-6-1 6 0,-2-3-1 15,-2 1 3-15,0-2 5 0,-8-4 2 0,-1 1 1 16,-1-6 5-16,-3-3-6 0,-3-2 0 0,-1-3-2 16,-4-4-7-16,1-4 6 0,-2-2 1 0,-5-2-9 15,-1 0 0-15,0 1 10 0,-4 1-7 0,-4-2-13 0,-1 5 15 16,-5 5-10-16,-4 5 1 0,-3 2 5 0,-1 9 0 15,-5 3-5-15,-1 9-1 0,1 4 15 0,-2 10-23 0,1 3-4 16,-3 8-23-16,0 3-23 0,0 6-31 0,-2 8-24 16,-1 1-15-16,1 6-18 0,-3 3-20 0,0 7-8 15,2 0-16-15,3 2-13 0,1 2-8 0,4 0-24 0,5-1-37 16</inkml:trace>
  <inkml:trace contextRef="#ctx0" brushRef="#br0" timeOffset="22480.9847">19802 13308 1678 0,'-5'-15'19'0,"2"1"12"16,-2-1 13-16,5 1 20 0,-5 1 15 0,-1 4 14 15,0-1 11-15,1 3 21 0,0 1 2 0,1 1 5 16,-3 1-3-16,1 2-16 0,-2 1-15 0,2 2-15 0,-2 1-7 16,-3 5-20-16,-2 2-13 0,-2 7-4 0,-3 3 6 15,-2 8 6-15,-6 4 15 0,0 10 14 0,1 7 2 16,-5 5 11-16,4 5 2 0,0 8-15 0,1 1-14 0,7 4-9 16,1 4-10-16,8-1-13 0,0-1-5 0,7 0-15 15,7-2-4-15,9-5 2 0,4-2-1 0,7-6-1 16,5-1-4-16,6-5 4 0,5-2-2 0,5-6-1 0,3-2-4 15,1-6 5-15,3-5-1 0,2-2 0 0,-1-7-7 16,1-4 1-16,2-7 1 0,-1-4 1 0,2-7-5 16,5 0-9-16,-4-5-10 0,1-7-2 0,1 3 3 15,-2-6-12-15,-2-2 1 0,-2 0 7 0,-5-5-6 16,-4-2 5-16,-2-5 13 0,-6 0 1 0,-1-7-8 0,-4-4 11 16,-3-5-8-16,0-6-10 0,-5-5 15 0,0-6 0 15,-4-3-10-15,-5-6 6 0,-5-3 7 0,-2-4 8 16,-5 1-4-16,-8-1 13 0,-1 3-1 0,-7 5 13 0,-4 2 8 15,-6 10-13-15,-6 3 11 0,-6 6-9 0,-4 6 12 16,-7 6-14-16,-7 3 0 0,-8 6-14 0,-4 3-2 16,-5 3 3-16,-3 3-20 0,-5 2-11 0,-1 5-15 15,3 4-19-15,0 1-33 0,1 3-34 0,5 1-40 0,2 5-37 16,5-1-44-16,4 4-50 0,3 0-53 0,3 1-62 16</inkml:trace>
  <inkml:trace contextRef="#ctx0" brushRef="#br0" timeOffset="23674.0535">14938 7685 2391 0,'-1'-5'24'15,"-3"-1"48"-15,1 2 29 0,3-4 15 0,-5 3 11 0,1 1 11 16,-2 2 13-16,4 1 22 0,-4-2-7 0,2 1-36 15,1 0-22-15,-2-1-13 0,-2 3-5 0,2 0-10 16,-1 0-12-16,-2 3-21 0,0 1-21 0,-5 6-6 0,-1 1 0 16,-5 6 3-16,-1 6 9 0,-5 1 8 0,-5 10 10 15,-1 3 5-15,-7 9 9 0,-1 0-5 0,-4 7-2 16,-4 5 1-16,-5 0-17 0,-1 4-12 0,-5 2-9 0,-4 2-3 16,-6 0-5-16,-1 0 6 0,-3-3-8 0,-3-3-3 15,2-4-2-15,-1-8 2 0,4-3-4 0,4-7 1 16,-1-5-13-16,5-6-28 0,2-5-40 0,0-5-54 0,0-3-45 15,-1 1-74-15,-6-6-66 0,-2-4-82 0,-1-1-80 16,-7-5-71-16</inkml:trace>
  <inkml:trace contextRef="#ctx0" brushRef="#br0" timeOffset="24134.6397">10481 10093 2074 0,'2'-14'26'0,"-1"0"24"0,-2 2 23 0,2-2 18 16,-2 1 15-16,-1 1 14 0,-1 4 21 0,3-1 29 16,-2 0 4-16,-1 2 10 0,1-2-7 0,1 4 1 15,-3-1 1-15,3 3 11 0,-2-1 0 0,1 1-16 0,-2 1-25 16,4 2-30-16,-2 0-10 0,1 2-19 0,1-2-8 15,0 2-30-15,0 1-28 0,-2 4-8 0,-1 1-9 16,0 4-7-16,-2 5-4 0,-2 6-1 0,2 1-5 0,-2 6 4 16,0 4 10-16,4 2-9 0,3-2 3 0,2 0 7 15,4 1-3-15,3-4-2 0,-1-5-11 0,5-3-16 16,1-2-20-16,1-3-16 0,2-5-21 0,-3-3-27 0,0-2-17 16,-1-5-26-16,3-1-34 0,-3-6-39 0,2-1-49 15,0-5-47-15,-2-4-53 0,2-3-51 0,0-4-60 0</inkml:trace>
  <inkml:trace contextRef="#ctx0" brushRef="#br0" timeOffset="24510.7491">10875 9700 2931 0,'3'0'18'0,"-3"0"23"16,1 0 4-16,1-3 6 0,1 3-3 0,-6 5 3 0,3-1-6 15,0 2 7-15,0 5-12 0,3 2-14 0,-3 4 1 16,0 4 1-16,0 2 0 0,3 3 2 0,-3 2 6 15,1-3-4-15,3 5-5 0,-1-4-5 0,2 0-6 0,-2-3-2 16,2 0 2-16,-2-5-2 0,1-2-1 0,-1-2-3 16,2-4-4-16,-1-3-3 0,-1-1-1 0,2-4-2 15,-1 2 4-15,4-4 3 0,0-2-3 0,0-2 0 0,4-2 5 16,0-1 2-16,0-2 2 0,2-1-1 0,3-2-6 16,-2-2-8-16,0-2 7 0,0 0-3 0,0 2 3 15,-2-1-7-15,-1 1 4 0,-3 1-1 0,2 3 1 16,-1 1 7-16,-4 1-6 0,2 2 9 0,-3 3-1 0,-2-1 3 0,0 1-4 15,-1 3-4-15,1 0 3 0,-3 0 0 16,0 4 1-16,1-1 4 0,3 0-6 0,-3 3 4 0,2-1 1 16,3 2 4-16,-1 1-2 0,2 2-2 0,-1 1 0 15,5 2-7-15,-3-1 6 0,0 1-4 0,3 0 0 16,0 0-1-16,-2-1-4 0,4 0-3 0,-4-1-24 16,3-5-28-16,-2 2-46 0,0-2-54 0,0-4-47 0,0-2-61 15,-1-2-42-15,0-2-48 0,2-3-23 0,-1-1-22 16</inkml:trace>
  <inkml:trace contextRef="#ctx0" brushRef="#br0" timeOffset="24672.1054">11510 9849 1963 0,'5'0'39'0,"-2"1"40"16,3 1 32-16,-3 1 30 0,-1 2 10 0,-1 1 17 0,1 4 27 16,0-1-2-16,1 4-25 0,0 2-42 15,-3 2-26-15,2 1-32 0,1-1-1 0,-2 1-25 16,-1-1-24-16,2 2-1 0,2-3-6 0,-2 0-17 15,1-2-38-15,-1-2-47 0,1 0-64 0,0-5-59 0,0-2-82 16,-3 0-93-16</inkml:trace>
  <inkml:trace contextRef="#ctx0" brushRef="#br0" timeOffset="24836.8129">11535 9714 3088 0,'-1'-4'16'0,"-1"1"18"0,2-2 0 0,-2 0 0 16,1 5-7-16,1-3-18 0,0 3-27 0,-2-1-44 0,4-2-58 15,-2 3-87-15,0-1-83 0,1-1-94 16</inkml:trace>
  <inkml:trace contextRef="#ctx0" brushRef="#br0" timeOffset="25071.4093">11687 9590 3736 0,'0'-4'35'0,"-2"3"29"0,2-6 16 16,2 5-5-16,-2 2 4 0,0 0-8 0,0 0 1 16,0 2-3-16,0-1-36 0,1 1-20 0,-1 6-25 0,4-2 11 15,-4 5 2-15,5 2 3 0,-2 4 6 0,4 6 2 16,3 3 1-16,-4 3-8 0,7 3 12 0,-2 2-6 15,3 1-4-15,2-3 5 0,-2 2-12 0,0-2-27 0,2-4-30 16,-2-1-35-16,1-6-44 0,-1 0-60 16,-1-5-60-16,-1-4-68 0,-1-4-92 0,1-6-66 0</inkml:trace>
  <inkml:trace contextRef="#ctx0" brushRef="#br0" timeOffset="25554.4754">12411 9712 3064 0,'-4'-12'46'16,"4"1"42"-16,-4-2 30 0,-1-3 22 0,-3 4 10 0,0 0 21 15,-1-2 19-15,-2 5 19 0,1-1-26 0,-1 0-36 16,2 3-18-16,-1 0-7 0,1 4-15 0,-2-1-25 16,3 1-17-16,1 6-22 0,1-2-22 0,-2 2-12 15,4 4-10-15,-3 0-12 0,1 9 8 0,1 0-2 0,-3 6 0 16,4 2 5-16,-1 2 2 0,2 4-2 0,1 2 2 15,0-2 2-15,4-1-9 0,0 0 7 0,2-1-2 16,3-7-17-16,-2 3-2 0,4-5 8 0,-1-4-18 16,1-2-11-16,1-5-1 0,1-2-16 0,-3-6-11 0,3-2 4 15,1-4-13-15,0-4-4 0,2-2 0 0,-3-4-9 16,0-2 3-16,0-3-8 0,-1 0-6 0,0-4-8 16,-3-1-12-16,-1-2-23 0,2-3-29 0,-5-5 3 15,7-1-10-15,-6-4 9 0,0-5 14 0,2-5 8 0,-1-2 34 16,1-5 27-16,-1 1 56 0,-2-1 37 15,-3 2 40-15,0 2 48 0,-2 7 39 0,-4 5 35 0,0 6 27 16,-4 7 17-16,2 4-2 0,-1 8-10 0,3 5-13 16,-4 2-34-16,3 3-31 0,6 2-34 0,-2 1-33 0,3 4-32 15,0 3-7-15,0-1-13 0,0 2-20 0,3 4 2 16,-2 4 1-16,-1 3 12 0,0 4 9 0,2 7 17 16,3 5 11-16,-3 4 13 0,2 6 6 0,3 0 2 15,-1 8-2-15,3-1-4 0,-2 2-6 0,1 2-2 16,-2-2-13-16,0 1-31 0,1-5-46 0,-1 0-51 0,0-3-43 15,0-6-46-15,1-3-63 0,-1-2-54 0,1-6-69 16,-2-7-62-16,0-5-34 0</inkml:trace>
  <inkml:trace contextRef="#ctx0" brushRef="#br0" timeOffset="26469.937">2497 7520 1919 0,'-10'-8'11'0,"1"3"21"15,0-2 24-15,2 2 17 0,-1 0 12 0,0 1 5 0,-1 4 1 16,3 0 8-16,-1 0 2 0,1 0 4 16,0 3-16-16,3-2-17 0,1-1-8 0,-1 2-4 0,3 1-3 15,0-3-11-15,0 0-12 0,1 3-31 0,1-1-6 16,0 1-3-16,1 0 0 0,1 1 0 0,3 1 5 0,1 0-1 16,3 4 2-16,6 1 9 0,3 0 0 15,7 2 13-15,6 0 24 0,7 0 14 0,5 2 11 0,7-3 1 16,6 2 2-16,5-3 4 0,10 2 4 0,3-1-7 0,6-2-26 15,5 3-14-15,8-3-16 0,0 4 6 0,3-4-9 16,0 1-10-16,-1 0 5 0,-9-3-8 0,-3 1 2 0,-88-2-6 16,71-3 7-16,-8 0-9 0,-11-1-23 15,-11-1-44-15,-6-1-72 0,-6 0-55 0,-5-1-81 0,70 0-86 16,-81-1-111-16</inkml:trace>
  <inkml:trace contextRef="#ctx0" brushRef="#br0" timeOffset="26786.4966">3322 8490 3698 0,'-6'-2'-2'0,"4"0"11"16,-1 2 17-16,3-4 1 0,3 4-4 0,-4 0 2 16,1 3-7-16,0-3 1 0,1 3-5 0,-1-1-10 15,0 5-16-15,-1 3 0 0,-1 5 4 0,0 3-5 0,1 7 13 16,-1 7-5-16,-1 3 11 0,1 4 4 0,-1 2-4 16,2 3 6-16,-4-1-4 0,4 2 13 0,-1 1-10 15,-1-1 7-15,0-4-7 0,-1-2 0 0,1 0 1 0,0-4-6 16,-2-5-3-16,-1-1-24 0,3-8-25 0,-2 1-65 15,0-5-75-15,2-4-100 0,-2-2-106 0</inkml:trace>
  <inkml:trace contextRef="#ctx0" brushRef="#br0" timeOffset="27280.587">3321 9603 3507 0,'-2'0'-4'0,"0"3"9"0,1-2-5 16,1-5-4-16,0 6-1 0,-2 0 0 0,4 5-2 0,-2 1 8 15,1 5 10-15,1 0-7 0,1 4 8 0,3 1 6 0,-1 5 5 16,3 2 1-16,2 2 1 0,2 1-3 16,1 4-4-16,4-1-7 0,1 3-2 0,1 0 4 15,1 0-4-15,1-2-9 0,-1-1 7 0,1-2-7 0,-4-4 0 16,0-2 6-16,-2-3-3 0,-1-3-1 0,-3-1-2 15,-3-5 6-15,-2-2 2 0,-1-5 4 0,-5-4-38 16,0 0 3 0,0 0 0-16,0 0-5 0,0 0 4 0,0 0 0 0,0 0 5 15,-30-96 17-15,6 14 10 16,18 57-11-16,-2-3 5 0,-3-2-7 0,3-1 2 16,-3 2 4-16,-2-4-4 0,2-1 3 0,-4-3-5 15,2 4 4-15,-1-1 2 0,1 2 6 0,-1 3 10 16,1 4 10-16,3 2 7 0,3 5-6 0,2 4 4 0,0 5-2 15,4 1-1-15,1 4-7 0,0 0-14 0,3 0-8 16,3 2-11-16,2 2 0 0,0 0 6 0,2 0-6 16,2 2 1-16,2 2 7 0,2 1-3 0,0 3-1 0,1 1 6 15,1 3 5-15,-1 1-7 0,2 2 3 0,-2 2 0 16,-1 2 2-16,0 0 3 0,-4 2-2 0,-2-1 3 16,0-1 4-16,-4 0-4 0,0 1 6 0,-4-3 0 15,-2 0-7-15,-2 2-2 0,-2-4-25 0,-1 0-24 16,-3-3-50-16,0-1-50 0,-1-3-53 0,-1-1-57 0,-1-4-68 15,2-1-73-15</inkml:trace>
  <inkml:trace contextRef="#ctx0" brushRef="#br0" timeOffset="27732.6121">3826 9648 2800 0,'10'-4'39'0,"-3"4"51"16,-5-1 22-16,1 0 29 0,-4 1 7 0,-1 0 16 0,2 1 11 15,-3 2 22-15,-1-1-30 0,0-1-46 0,3 1-18 16,-1 0-28-16,-4 1-2 0,2 2-21 0,-4 2-8 16,4 1-24-16,1 1-10 0,-4 3-3 0,1 1-10 0,3 1 3 15,3 2-4-15,-3 1 6 0,4 0-7 0,1 3 7 16,1 1-2-16,2-1 1 0,-2 0 1 0,2-1 1 16,1-1 3-16,0-3-6 0,1 0 0 0,-4-1-6 15,5-2 11-15,-1-2-6 0,0-1-1 0,-1-8-5 16,4 3-8-16,-1-3-6 0,-1-2-2 0,0-4-14 15,3-6-20-15,-6 1-8 0,3-4-1 0,1-1-4 0,-4-4-6 16,3 0 6-16,-3-3 2 0,1 0 3 0,-3-2 10 0,2 0 4 16,-3-3 8-16,2 3-2 0,-1-1 10 15,-1-1 14-15,-1 2 2 0,-1 2 16 0,-1 2 17 0,-1 3 34 16,4 4 23-16,-4 2 19 0,2 2 20 0,-1 4-5 16,1 1 9-16,-2 3 1 0,2 1-13 0,0 0-23 15,-3 0-27-15,6 2-15 0,-3-1-20 0,0 1 16 16,2 3 10-16,-1 0 0 0,1 2 7 0,3 2 6 15,1 3 5-15,-1 0 1 0,0 1 1 0,7-1-18 0,-4 5-15 16,3-2-8-16,0-1-12 0,-3 1-1 0,2-1-4 16,2-2-13-16,-2 1-26 0,-2-4-28 0,2 1-26 15,-1-3-32-15,0-3-34 0,-1 3-48 0,0-6-53 16,-3 2-50-16,1-4-46 0,0-2-38 0,2-4-55 16,-3 0-39-16</inkml:trace>
  <inkml:trace contextRef="#ctx0" brushRef="#br0" timeOffset="28047.2677">4228 9533 2542 0,'3'-8'41'0,"-1"1"24"0,2 3 26 0,-1 0 13 16,-3 4-1-16,3 0-1 0,-3 1 4 0,2 2 2 15,-2 1-18-15,2 1 1 0,-1-1-1 0,3 2 8 0,-1 1 11 16,0 2 16-16,2 3 7 0,1 1 6 0,-2 1-20 16,0 0-14-16,2 2-20 0,-1 0-20 0,0-1-10 15,1 1-10-15,-3-1-13 0,2-2-9 0,-2 0 2 16,2-2-14-16,-2-2 0 0,-1 0-3 0,-1-4 9 0,1 1-4 15,-2-1 12-15,0-4 11 0,0 0 17 0,-2-1 6 16,2-1 18-16,-1 0 21 0,1-2-2 0,-2 1-4 16,-1-4-11-16,1 2-12 0,-1-4-21 0,-5-1-7 15,3 0-26-15,-4-4-17 0,-1-2-8 0,-1-2-4 16,-1-2-3-16,2-3-6 0,-2 0-8 0,2-2 3 16,2-3 0-16,0 1 0 0,2 0-4 0,3 3 6 0,1 0 6 15,2 5-13-15,4-1-7 0,-1 5-14 0,3 1-23 16,0 0-30-16,4 0-29 0,-2 1-45 0,4 3-48 15,-2 2-43-15,4-1-42 0,-3 0-49 0,2 2-34 16,-1 3-44-16,-2 1-35 0</inkml:trace>
  <inkml:trace contextRef="#ctx0" brushRef="#br0" timeOffset="28805.3478">4598 9482 1690 0,'4'4'9'0,"-2"1"13"15,-1-4 9-15,3 1 6 0,-3-2 8 0,-1 0 19 0,2 3 19 16,1-3 34-16,-1-3 12 0,-1 3 6 0,4 0 1 16,-3 0 0-16,1-1-9 0,4 0-16 0,0 0-26 15,-2-1-27-15,1 2-23 0,-1-3-22 0,-1 3-5 16,1 0-10-16,-3 0 2 0,2 0-4 0,-2 0 10 0,0 0-1 16,1-1-4-16,-3 0 17 0,2-1 13 0,-1 1 20 15,1-3 4-15,-2 2 18 0,0-1 3 0,0-1 5 16,-2-4 12-16,1 4-2 0,-1-4-4 0,2 3-10 15,-5 2 4-15,2-1-10 0,-2-1-8 0,-1 3-4 0,3 1-10 16,-2 1-21-16,2 0-5 0,-2 5-5 0,0-3-11 0,0 3-5 16,-2 3-1-16,2 1-6 0,-1 1 5 15,1 0 5-15,0 2-3 0,0 0-4 0,1 2 7 0,1-2-3 16,1 1 0-16,2-3-2 0,-2 2 1 0,2-1 4 16,2 0-6-16,0-2-1 0,1-2-1 0,3 0 4 15,0 0 1-15,4-3 8 0,-2 0-12 0,3-2 5 0,2-4 4 16,-1 4-5-16,4-4-1 0,-4-3-7 0,1 1-11 15,-2-1-12-15,3-2 2 0,-2-4-10 0,-2 2-8 16,2-3 1-16,-6 2 1 0,2-5 7 0,1 3 10 16,-2-5 5-16,-3-1 6 0,1 1 6 0,0-3 9 0,-3-1 9 15,2-1-4-15,-1 2 10 0,-1 0 22 0,-1 2 13 16,1 6 9-16,0 1 19 0,-2 2 0 0,1 6-5 16,1 1 2-16,-1 4-16 0,-1-2-27 0,2 3-10 15,0-3-14-15,-2 3-19 0,1 2-5 0,1-4 3 0,1 5 3 16,3 0-4-16,-1 2 11 0,3 1 3 0,0 2-5 15,6-2 10-15,0 5-4 0,5 1 8 0,-1-3-8 16,2 1 10-16,2 0-6 0,2 0 1 0,1-1 13 16,4 0-14-16,1-4 8 0,-3-1-9 0,1-1 6 0,1-2-5 15,-4-3-3-15,0-1 5 0,-4-1-5 0,-2-3-2 16,-2-2-4-16,-4-1-3 0,-2-4-11 0,1 0-1 16,-2-4-3-16,1 1-3 0,-5-3 3 0,0-1 7 15,-1-3-7-15,2 1 2 0,-4-2 15 0,-1-4 5 0,-2-3 8 16,-4 0-3-16,1-4-8 0,-2-4 3 0,-1-4 8 15,-5-3 1-15,-3-4-4 0,-2-1 1 0,-2 1 9 16,0-2 6-16,-3 3 23 0,-1 6 17 0,0 3 10 16,4 9 15-16,-1 5 2 0,5 4 2 0,2 8-1 15,2 4-11-15,3 6-24 0,2-1-17 0,5 6-19 0,0-3-16 16,0 5-15-16,4 2-1 0,-1 2-9 0,2 4 7 16,0 4 2-16,3 4 0 0,4 8 9 0,1 5 7 15,6 3 8-15,0 4 1 0,8 8-1 0,-2 1 2 16,5 1 6-16,-2 3-4 0,1-1-10 0,-2-1-20 0,-2-1-40 15,-1-3-60-15,-2-6-57 0,-2-1-53 0,-2-5-67 16,1-7-80-16,-5-6-83 0,2-5-73 0</inkml:trace>
  <inkml:trace contextRef="#ctx0" brushRef="#br0" timeOffset="28986.2678">5072 9201 2600 0,'-27'2'10'15,"2"-1"18"-15,4 1 22 0,7-4 16 0,3 4 1 16,1 1 6-16,3-1-5 0,3 1 1 0,3-2-6 0,4-1 0 16,-1 3 5-16,5-3-1 0,4 0 11 0,4 3-4 15,5-3 1-15,7-3 3 0,5 3-6 0,9-3-28 16,6-1-50-16,8 1-70 0,4-1-76 0,4 1-82 16,0-4-72-16,4 2-128 0</inkml:trace>
  <inkml:trace contextRef="#ctx0" brushRef="#br0" timeOffset="30944.9612">16965 8678 1129 0,'-52'0'3'0,"0"-2"-1"16,1 0 4-16,2 0 2 0,-3 4 1 0,-2 0 2 0,-3 3 6 16,-6 2 10-16,-2 0 11 0,-1 3 13 0,-4 0 1 15,0 4 7-15,-4 1 2 0,5 1 0 0,-3 2 4 16,3 1-4-16,1 2-2 0,0 1-3 0,-2 3 6 16,-1-1 3-16,3 1 11 0,-3 1 13 0,0 1-2 0,-2-1 2 15,0 3-5-15,-1 0 6 0,5 1 1 0,-5 0-10 16,2 3-5-16,1-1-10 0,-1 2 0 0,-1 0-5 0,0 3-6 15,-3 0-10-15,0 1-12 0,-1 0 2 0,-2 2-5 16,3 0-3-16,-4 1-1 0,3 3 9 0,-1-1 3 16,1-1 4-16,2 2-1 0,0-1 4 0,1 2-5 15,1-3 0-15,4 4-12 0,0-3-8 0,0 1 5 0,1 2-7 16,3-1 5-16,0 2-1 0,0-1 7 0,0 0 1 16,1 0 8-16,0 0 5 0,-1 3-7 0,0 1 2 0,-3-2 2 15,2 5 6-15,1 0-9 0,-2 6 6 0,6-1-4 16,1 5-5-16,3 2 2 0,5 1 3 0,6 2-1 15,3-1-13-15,5-1 9 0,3 0-12 0,7 1 1 16,3 0-2-16,0 0-6 0,7 0 0 0,1 3-10 0,2-3 6 0,5 1-6 16,2 2 0-16,4 0 4 0,4-2 4 15,7 2-1-15,-2 3 0 0,10-2-1 0,4 1-4 16,2 3 7-16,2 0 6 0,7 3-2 0,7-1 6 0,-1 2-2 0,10-1 0 16,-2 1 5-16,8 0 2 0,4 0-9 15,2-2-6-15,4 1-11 0,-1-3-27 0,4 0-3 16,3 0-10-16,2-5 2 0,-1-2-9 0,3-1 8 0,3-4-7 15,1-4 16-15,5-2 15 0,2-1 12 0,6-2-3 16,3-2 1-16,1-2 16 0,7-2-4 0,-1-1 23 16,5 2 3-16,3-3 6 0,3 2-1 0,4 0 13 15,2-1 1-15,4 4-9 0,1-1-7 0,4-1-10 16,8 4-8-16,0 0-16 0,1 0 0 0,-1-1-3 16,1-2-6-16,0 1 9 0,3 0 1 0,-2 1-8 15,0-5 5-15,-1-1 2 0,-1 0-1 0,0-6-1 0,1-2-1 16,5 0-4-16,2-7-5 0,1 1 6 0,-4-3-3 15,0 0 4-15,-1-2 4 0,-2 1-4 0,-2 0 3 16,0-2-3-16,-13 0 9 0,6 2-6 0,-4-3-5 16,0 0 11-16,3 0-12 0,-4-1 8 0,1-5-9 15,-3 3-3-15,-5-5 2 0,0 2-2 0,-7-3 2 16,-3-3-5-16,-7 1 3 0,-1-1-7 0,-3-3 9 0,-4-2 4 16,0-3-5-16,2 1 10 0,-1-5-9 15,-1-1 5-15,3-4 0 0,-1 0 1 0,5-4-6 0,1-2-7 16,-2-5-15-16,0 1-9 0,1-5-9 0,-6-2-26 15,-3-4-25-15,-5 0-34 0,-7-2-35 0,-6-2-30 16,-3-3-33-16,-4-5-46 0,-4 0-36 0,-2-1-47 16,1-3-37-16,-3-2-32 0</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1:57:04.503"/>
    </inkml:context>
    <inkml:brush xml:id="br0">
      <inkml:brushProperty name="width" value="0.05292" units="cm"/>
      <inkml:brushProperty name="height" value="0.05292" units="cm"/>
      <inkml:brushProperty name="color" value="#FF0000"/>
    </inkml:brush>
  </inkml:definitions>
  <inkml:trace contextRef="#ctx0" brushRef="#br0">5698 6075 3309 0,'0'-7'4'15,"-2"2"12"-15,-4-1 24 0,6 1 4 0,-3 1-2 16,0 2 2-16,1-3 0 0,-1 5 9 0,3 0 10 0,0-2-1 16,0 4-20-16,-2-2 1 0,1 0-1 0,1 0 2 0,1 0 4 15,-2 0-6-15,1 0-6 0,0 0-15 16,1 3-1-16,1-3-5 0,-2 0 4 0,0 2-2 0,0-2-14 16,0 0 0-16,-2 3-13 0,2-3 2 0,-1 1-5 15,1 2-2-15,0 0 1 0,0 2-1 0,0 2 10 16,3 4 3-16,-3 2-4 0,1 4 8 0,3 2 2 0,-1 3 6 15,0 4-6-15,1 0 4 0,1 0 3 0,-2 0-2 16,1-2 9-16,0 2-4 0,0-1 0 0,1-2 2 0,-1-2 2 16,-1-2 2-16,0 0 3 0,2-2-1 0,-2 0-1 15,1-1 8-15,-3-3-3 0,4 4-4 0,-3-2 3 16,3-1-3-16,-3-2-9 0,1 3 0 0,0-2-4 16,1-2-4-16,1 1 2 0,-4 0 3 0,4-3-2 0,-3 1-3 15,-1-2 4-15,1-1 4 0,2-1 9 0,-4-1-2 16,0-1 2-16,0 0-6 0,0-2 7 0,0 0 1 0,0-1-3 15,2-1-11-15,-2 0 5 0,0 0 10 0,0 0-1 16,-2-1 24-16,2-1 1 0,0 1 10 0,0-2 26 16,0 2-5-16,-2-3-6 0,0-1-9 0,0-2-5 0,1-2-20 15,-1-2-12-15,-3-3-16 0,2-3-22 0,0-4-1 16,-2-2-2-16,3-3-8 0,-3-3-4 0,4 2-9 16,-3-4 5-16,4-1-1 0,-2 1 2 0,4 0 9 15,-1 1-13-15,2-1 9 0,0 5 7 0,0-1 5 16,0 5 8-16,1-2 5 0,-1 2-8 0,0 2-3 0,-1 1 16 15,-1 0-3-15,1 4-2 0,0-2-6 0,-2 0 3 16,1 1-5-16,1 1 4 0,0 0 2 0,0 1 2 16,0 0-2-16,-2 1 2 0,3 2 7 0,-3 0-13 15,1 2 2-15,1-1 1 0,0 3-1 0,-2-2-5 0,1 3 0 16,1 2 2-16,0-2-4 0,-1 0 7 0,1 3 0 16,-2 1 2-16,0 0 2 0,0 2-4 0,0-1-3 15,0 1-4-15,0 1 9 0,0-1-13 0,0 2-1 16,0-2-4-16,0 2 1 0,1-1-2 0,-1 1-2 0,2 2-2 15,0-1 1-15,1 4 6 0,3 3 4 0,-1 2 0 16,1 4 0-16,2 2 7 0,3 3 8 0,0 4 1 16,2 1 1-16,1 1 0 0,-1 0 7 0,1 1 0 15,2 0-3-15,-2-2-8 0,-1 1 8 0,0-4-6 16,0 2 1-16,-1-4 1 0,0-1-10 0,-2 1 5 0,-1-4 3 16,0-1 4-16,-1 0-10 0,-1-3 15 0,-1-1-3 15,0-1 0-15,-1-1-2 0,-2 0 3 0,2-3-1 16,-2 3 3-16,0-3 0 0,-1-2-12 0,0 2-35 0,-1-5-30 15,2 3-39-15,-3-2-58 0,0-1-72 16,0-1-75-16,0 1-88 0,0-3-116 0</inkml:trace>
  <inkml:trace contextRef="#ctx0" brushRef="#br0" timeOffset="391.4544">5737 6421 2883 0,'-6'2'18'0,"-2"-1"30"0,2 0 30 0,1-5 14 15,2 4 18-15,0 0-1 0,-1 0 8 0,1 0 11 16,2 0-10-16,1 0-13 0,0 0-22 0,0-2-10 0,3 2-12 16,-2 0 7-16,1 0-14 0,0-1 4 0,-2-1-9 15,4 2-19-15,3 0-8 0,-4 0-2 0,3-3 0 16,4-1-10-16,1-1 7 0,6 0-12 0,5-2-4 15,-1-1 10-15,4-2-6 0,2 2 0 0,1-1-7 16,-1 0 7-16,2 2-2 0,-8-1-3 0,1 2 0 0,-2-1-1 16,-4 4 1-16,0-2 5 0,-5 2 0 0,-2 1 0 15,-4 2-4-15,-2-1 4 0,-1-1 7 0,-2 2-2 16,-2 0 2-16,-1 0-3 0,1 0-6 0,-4 3-1 16,-2-3 3-16,-3 4 1 0,-3 2-6 0,-4 1-5 0,-5 0 4 15,-2 3-3-15,-4-1 9 0,-1 2-7 0,0-2 1 16,2 3 1-16,1-2-2 0,6-3 4 0,-1-2-9 15,7 0 7-15,3 0-12 0,2-1-20 0,4-3-32 16,3 1-46-16,3-2-43 0,-4 0-56 0,5 0-55 16,2-2-76-16,-2 1-66 0,3-3-66 0</inkml:trace>
  <inkml:trace contextRef="#ctx0" brushRef="#br0" timeOffset="997.4606">5682 5813 2086 0,'-10'-14'26'0,"1"4"15"16,0-1 15-16,-1 1 14 0,2 5 4 0,-3-1 16 0,2 2 8 16,1 4 12-16,-3 0-24 0,3 2-11 0,-2 1-9 15,2 5-13-15,-4 1 9 0,-1 5-3 0,1 4-2 16,-1 6-1-16,-1 6 5 0,-2 5 0 0,-2 6 6 16,4 8 6-16,-3 1-3 0,2 5-7 0,1 2-3 0,3 1-5 15,3 2-10-15,3 3 0 0,3-2-9 0,6-4-4 16,1 2 10-16,8-4 12 0,5 0 13 0,8-6 1 15,-1-1 3-15,8-5 0 0,3-4-2 0,6-3-3 0,2-6-13 16,2-2-21-16,3-3-20 0,0-5-4 0,5-4 2 16,1-4-1-16,2-4-1 0,-4-4 2 0,0-4-8 15,-1-6 5-15,-3-2 5 0,-2-3 1 0,-3-4-4 0,-2-2-2 16,-1-2-4-16,-2-4 2 0,-1-3 1 0,-3 0-1 16,0-6-4-16,-2 0-11 0,-1-6 5 0,-2-1-5 15,1-7-2-15,-2 0-5 0,-2-2 0 0,-5-1-2 16,-1-1 4-16,-1-1 9 0,-5 3-3 0,-5-3-1 15,-5 4 12-15,-4 1-8 0,-2 0-4 0,-7 3 0 0,-5 0-10 16,-4 1-2-16,-4 2-1 0,-4-1-1 0,1 2-4 16,-6 3 13-16,-3-1-2 0,-3 0 6 0,1 3 4 15,-1-1 4-15,-1 3 10 0,1 3 6 0,-3 0 5 16,4 5-4-16,0 4 7 0,2 3-7 0,4 5 2 0,-1 2-4 16,-2 4-5-16,1 5-4 0,-1 2-11 0,-1 5-6 15,-5 5 7-15,-4 1 7 0,-1 4-8 0,-3 6 3 16,-2-1-17-16,0 4-14 0,1 0-24 0,-3 1-30 15,3 1-38-15,2 1-46 0,4-1-34 0,2-2-58 16,4-1-77-16,2-2-85 0</inkml:trace>
  <inkml:trace contextRef="#ctx0" brushRef="#br0" timeOffset="9107.4538">2889 12330 1603 0,'-11'-8'-6'0,"3"-1"1"0,-5 1 2 0,2-1 4 15,-3 1 9-15,1 3 1 0,-4 1 12 0,3 1 15 16,-2-1 16-16,0 4 13 0,1-1 13 0,0 1 6 15,1 1-14-15,3 0 4 0,3 2-10 0,-1 0-13 0,1-1-11 16,1 3-10-16,1 0-17 0,1 3-12 0,-4 1 9 16,2 3-4-16,-2 3 9 0,-2 1 3 0,0 1 11 15,1 6 2-15,-2-2 4 0,2 1 4 0,-1 6 4 16,-1 1 3-16,2 1-5 0,-2 4 6 0,2 2 3 0,0 1-3 16,2 3 8-16,-4 1 4 0,5 1 2 0,1 1 2 15,0 1 8-15,1 1-4 0,4 0-8 0,-1 2 12 16,2 0-15-16,2-1 6 0,1 2-4 0,1-5-2 15,1 2-10-15,1-2 6 0,1 1 5 0,-2-2-12 0,4 0 6 16,-4 4 7-16,-1-1 1 0,1 4-6 0,-3 2 9 16,1 2 4-16,-3 3-14 0,-1 1 1 0,-1 2-2 15,-1 1-15-15,1-2-9 0,2-1 4 0,0-2-18 16,0-5-15-16,2-3 3 0,1 0 4 0,3-7-8 0,2-4-3 16,0 2 11-16,0-4-6 0,0-2 3 0,3-1 1 15,-3 1 0-15,0-3-14 0,2 2-4 0,-3-2-22 16,1 0-31-16,0-1-32 0,1-2-44 0,-2-2-60 15,-1 0-69-15,4-5-82 0,0-4-100 0</inkml:trace>
  <inkml:trace contextRef="#ctx0" brushRef="#br0" timeOffset="14555.4558">6599 6640 2311 0,'2'-4'0'15,"-2"1"5"-15,0-1-2 0,0 1 3 0,4 1-2 16,-4 0-1-16,-2 0 3 0,2 2 10 0,0 0 16 0,0 0 17 16,0 1 17-16,2-2 5 0,-6 2 7 0,4 0 0 15,0 1-2-15,0-2-4 0,0 0-19 0,0 0-23 16,0 2-12-16,0 0-9 0,-2-1-3 0,2 1-4 0,0 0-4 15,-2 0-4-15,1-1 3 0,1 1 3 0,0 1-6 16,0 2 2-16,1 2-4 0,1 1 11 0,-2 3-3 16,2 2 2-16,2 1 8 0,-1 8-1 0,0 0 6 0,0 5-4 15,1-1 12-15,-1 6-2 0,2 0 9 0,-2 3 1 16,3-1-4-16,-3 2 2 0,2 3-1 0,0 2 19 0,0 0 1 16,-2 1 5-16,2 5-6 0,-1 2-4 0,1 2 3 15,0 2-4-15,-1 4 0 0,0 3-10 0,2-2-10 16,1 4-6-16,2 4 8 0,-3-3 7 0,2 0 0 15,0 2 6-15,-2-1 4 0,2 0 1 0,-3 1 2 0,0 1 8 16,4-3-8-16,-4 4-7 0,-2 4-1 0,2-4 2 16,0 6-7-16,-2 0-3 0,3-1-5 0,-3 1-3 0,2 2 0 15,-1 0 10-15,1-2-4 0,0-1 1 0,3 0 17 16,-2-3-2-16,-1 1 5 0,1-2-3 0,1-1 7 16,-1-4-11-16,2 3-1 0,-2-2-10 0,1 2-13 15,-1 0-6-15,1-2 2 0,0 2-5 0,-2-1-4 0,0 0 4 16,-1-1 0-16,2-1 7 0,-2-4-11 0,0-1 13 15,0-4-6-15,0-1 5 0,1-5-2 0,0 1-8 16,1-8-3-16,-1 2-4 0,0-6 11 0,1-1-11 0,1-5 7 16,0-1-10-16,-2-3 8 0,1-6-1 0,1 0-11 15,-1-4-23-15,0-4-31 0,-1-2-28 0,-2-5-41 16,0 0-32-16,-1-5-75 0,-1-1-75 0,-1-4-67 16,0-8-81-16</inkml:trace>
  <inkml:trace contextRef="#ctx0" brushRef="#br0" timeOffset="15460.9875">6518 6663 2187 0,'2'-2'8'0,"-2"2"16"0,0-3 8 15,3 1 0-15,0 1 8 0,-3 1-6 0,2 0 2 16,-2 2 10-16,-2-1 4 0,4-1 0 0,-4 0-7 16,2 0 6-16,0 3-10 0,0-1 2 0,0-2-3 0,0 2-7 15,0-2-16-15,0 2-19 0,2-1-1 0,-1 1-13 16,1 0 8-16,1 1-2 0,2 1 9 0,4-1 16 0,1 2 32 15,3 0 22-15,4 2 10 0,3 2 11 0,4-1 0 16,5 0 4-16,1 1-5 0,6 1-18 0,0-1-15 16,4 0-16-16,1 1-7 0,5-2-3 0,1 3 2 0,2-2 2 15,3 2 1-15,3-1 5 0,-1 1-10 0,5-2 12 16,1 0-1-16,2 3-4 0,4-2-1 0,-2 4-5 16,1-4 1-16,3 5-10 0,2-1-6 0,3 2-16 0,-5 0-2 15,5 0 4-15,1-1-4 0,-2 2 6 0,6 0-2 16,1 2 5-16,3-2 5 0,2 3 6 0,4-1 5 15,1 0 0-15,2 2 2 0,1 0 8 0,0 0-5 0,-2-1 2 16,1 1 2-16,4-1-1 0,0 2-4 0,2-1 0 16,1 1-3-16,6 1-9 0,1-2 7 0,2 1 1 15,2 2-4-15,3-1-2 0,2 1-3 0,0 0-2 16,-2 1 1-16,2-3-2 0,-2 2-1 0,-4 1-8 16,-1-1 5-16,-7-2-3 0,-2 4-4 0,-7-3 7 0,-2-2-8 15,-5 1 3-15,-6 3-10 0,-3-4 8 0,-5 0-4 16,-7-1 1-16,0-3 3 0,-6 4-5 0,-2-4 9 15,-4 0 0-15,-4-5 6 0,-1 5-6 0,-3-2-4 16,-6-3 7-16,-3 1 0 0,-4-4 0 0,-4 2-8 0,-1-2 4 16,-8-3 1-16,0 0 0 0,-6-2 3 0,-1 1-4 15,-2-2 3-15,-2-1 1 0,-3 1 5 0,-1-3 0 16,-2 1 0-16,0-1 2 0,0 0-1 0,-4-1 3 16,4 1 3-16,-1 0 1 0,-1-3-16 0,-2 2-25 0,4-1-45 15,-3 0-85-15,-1-1-100 0,-4-2-125 0,0-2-136 16</inkml:trace>
  <inkml:trace contextRef="#ctx0" brushRef="#br0" timeOffset="22022.0811">7470 11043 1057 0,'0'0'28'0,"0"0"12"0,1 0 17 0,1-3 19 15,0 3 14-15,-2 0 1 0,0 0 14 0,1 0 9 0,1 0-14 0,-2 0 9 16,0-1 2-16,0 1-14 0,0 0-3 16,0 0 5-16,0 0-8 0,0 0-3 0,0 1-12 15,0-1-17-15,0 0-14 0,0 3-2 0,0-3-10 0,0 0 0 16,1 0-5-16,-2 0-3 0,1 0-3 0,0 0-5 15,0 0 2-15,0 0 0 0,0 0-1 0,0 0 5 0,0 0-2 16,0 0 1-16,0 0 8 0,0 0 3 0,0 0 2 16,0 0 0-16,0 0 3 0,0 0 3 0,0 0-2 15,0 0-1-15,0 0-7 0,0 0 1 0,0 0-6 0,0 0-2 16,0 0-7-16,0 0 3 16,-2-13-23-16,1 4 1 31,-1-8 0-16,2 17 19 1,0 0-1-16,0 0 18 16,0 0-10-16,-2-21 6 0,2 21 6 0,0 0 5 15,0 0 5-15,0 0-5 0,0 0 6 0,0 0 2 16,0 0-4-16,-1-15-5 0,1 15-9 0,0 0-2 16,0 0-5-16,0 0-1 0,0 0-6 0,0 0-18 15,0 0-17 1,0 0-16-16,0 0 15 0,5 9-6 15,-5-9 4-15,82 190 40 16,-66-155-9-16,-1 6-3 16,0-2 10-16,-1-3-5 0,0 1-1 0,0-3-9 15,-1-2 4-15,-2-2-1 0,-2-5-5 0,1-1 2 16,-4-6-2-16,3 1 5 0,0-6-2 0,-6-3 3 0,2-2-4 16,-1-1 3-16,-1-5 1 0,0 1 4 0,-1-1-3 15,-2-1-1-15,2-4 7 0,-2 3 12 0,0-1 6 16,0-1-1-16,0 0 11 0,0-5-3 0,-4-1 7 0,1-1-2 15,-1-2-2-15,-1-3-4 0,-1-2-9 0,-3-2 8 16,3-3-15-16,-5-3 8 0,2-1-14 0,-4 0 0 0,0-3-4 16,1 0-8-16,-1-3 4 0,2 1-12 0,-5-2 10 15,5 3-5-15,2 2 5 0,-2 0-2 0,3 1 9 16,0 4 4-16,0-2-1 0,0 6 9 0,3-2-12 16,1 0-4-16,2 2 4 0,0-2-3 0,4 0-6 15,0-2 2-15,4 5-3 0,2-4-4 0,3 1-5 16,0 2 6-16,5 0-10 0,0 1 5 0,1 5 1 0,-1-2-2 15,1 4 0-15,-1 2-2 0,1 1 4 0,-2 3-2 16,0 1 2-16,-3 2 7 0,2 1-10 0,-3 3-1 16,3 2-4-16,-3 2 8 0,-3 3 1 0,3 2-4 15,-5 3 6-15,-1 2-7 0,-3 4 11 0,-1 1-7 0,-2 3 12 16,-1 0-11-16,-4 0 2 0,1-3 8 0,-3-2-10 16,2 1 6-16,-2-6-9 0,3-3 9 0,0-2-8 15,-1-1 8-15,5-4-3 0,-3-2-5 0,3 1 5 16,1-1-9-16,0 1 11 0,0-3-9 0,3 3 1 0,0 1 2 15,5-1 2-15,3 3 1 0,-1 2-1 0,7 4 6 16,1-2-10-16,5 2 9 0,4 0-14 0,0 3-18 16,3 2 8-16,1-1-3 0,1 0 2 0,1 3-16 15,-4-1 8-15,2 2-8 0,-4 1 21 0,-2-2-2 0,-1 1 3 16,-3 0 6-16,-4-3-6 0,-1 1 11 0,0-1-2 16,-7-3 3-16,-1-2-5 0,0-3 15 0,-3-2-4 15,-5 0 4-15,1-1 10 0,-2-3 8 0,-1 1 12 16,-1-2 3-16,-2 0 2 0,-4 3 0 0,-2 0-3 15,1-1-10-15,-7 2-2 0,-5 1-5 0,-3 1-15 0,-1-1-11 16,-7 5-30-16,-2-2-31 0,-1-2-49 0,-5 1-50 16,-3 1-72-16,4-4-68 0,-3-1-78 0,2-3-76 15</inkml:trace>
  <inkml:trace contextRef="#ctx0" brushRef="#br0" timeOffset="22432.6887">7549 11011 1625 0,'-5'-28'31'0,"-4"0"29"0,1 3 45 16,-1 4 28-16,-1 1 26 0,0 3 24 0,-1 4 18 16,-1 2 20-16,2 0-15 0,2 6-25 0,-4 0-37 15,5 4-31-15,-1 0-26 0,2 2-28 0,-2 3-17 0,3 3-22 16,-1 6-18-16,1 4 0 0,0 4-6 0,-2 8 16 16,2 7 5-16,0 5 23 0,2 11 13 0,-2 5 26 15,5 8 8-15,2 4 2 0,2 7 7 0,3 0-16 16,4 3 0-16,5-1-14 0,4-2-16 0,4-9-28 0,3-1 3 15,9-11-9-15,2-5-5 0,6-9 4 0,7-7-7 16,1-10 2-16,5-7-7 0,-1-9-4 0,2-8-16 16,2-8 2-16,-2-4-2 0,1-11-2 0,-4-2 4 15,-1-7-8-15,-3-2 11 0,-3-2 7 0,-2-3 8 0,-8-1 1 16,0-2 1-16,-6-4-3 0,-5 0 1 0,-5-5 2 16,-3-2 0-16,-5-2-5 0,-4-7-5 0,-4 0 4 15,-4-1 2-15,-6 0 3 0,-4-2-8 0,-5 2 4 16,-5 0 5-16,-9 1 7 0,-3 3 7 0,-8 3-6 15,-2 0-6-15,-6 5 8 0,-4 2 0 0,-2 4-7 0,-2 5-4 16,-3 7 4-16,-3 2 2 0,-2 8-2 0,-3 3 1 16,-1 8-7-16,3 2-2 0,-3 5 1 0,3 3-6 0,6 7-10 15,4 2-19-15,6 1-34 0,7 1-43 16,7 1-40-16,1 5-49 0,7-1-62 0,6 2-55 0,7-3-79 16,3 3-82-16</inkml:trace>
  <inkml:trace contextRef="#ctx0" brushRef="#br0" timeOffset="23072.504">12849 8329 3346 0,'-2'-1'23'16,"2"-1"13"-16,-1-1 5 0,2 0-7 0,-1 5 4 0,0-1-10 15,0 2-3-15,0-1 3 0,2 2-24 0,-4 4-15 16,2 4-8-16,0 1 8 0,0 6 4 0,2 4 7 16,-1 5 3-16,3 2-2 0,5 2-4 0,0 2 6 15,7 0 5-15,2-2-4 0,4-2-8 0,3-3 7 0,3-5-1 16,4 0-13-16,-1-6-34 0,4-6-40 0,2-2-49 16,-1-5-42-16,1-6-45 0,-3-5-67 0,-2-4-69 0,1-5-69 15</inkml:trace>
  <inkml:trace contextRef="#ctx0" brushRef="#br0" timeOffset="23502.7291">13056 7943 2658 0,'-46'-12'16'0,"-2"5"21"16,6 2 15-16,1-3 8 0,3 8-6 0,0 3-2 0,3 7 3 15,-1 2 0-15,-1 9-14 0,3 4-20 0,0 4-1 16,-2 5 5-16,3 7 11 0,-1 8 4 0,3 4 2 15,2 4 10-15,4 8-2 0,2 3 6 0,4 7-16 16,8 0-13-16,2 5-4 0,8 1 5 0,6-2-3 0,4-1-10 16,10-1 4-16,10-4-5 0,5-5 5 0,8-4 6 15,6-7-2-15,9-4-6 0,5-6-1 0,4-5 0 0,6-6-4 16,2-6-1-16,2-6-11 0,-1-5-12 0,5-10-16 16,-3-2-2-16,1-7-12 0,-3-4-5 0,0-5 0 15,-3-4-13-15,-2-2 2 0,-3-3-6 0,-4-4 6 0,-2-2-17 16,-5-4 1-16,-3-5-3 0,-4-4-8 0,-4-6 9 15,-6-3 0-15,-1-4 11 0,-3-7 7 0,-2-6 8 16,-3-4 9-16,-3-5 10 0,-2-6 12 0,-1-2-2 16,-5-7 5-16,-5 0 19 0,-1 1 18 0,-10 2 30 15,-10 2 13-15,-5 5 10 0,-10 5 14 0,-10 6 14 0,-14 8 11 16,-2 7-8-16,-17 5-8 0,-7 7-15 0,-10 5-16 16,-11 5-7-16,-8 3-12 0,-8 6-6 0,-6 6-7 0,-7 3-7 15,2 2-3-15,-4 9-13 0,9 0 2 0,-1 7-2 16,9 3-3-16,6 3-10 0,9 3-7 0,5 5-11 15,7 3-24-15,5 2-30 0,7 2-50 0,3 4-63 16,4 0-74-16,1 4-73 0,4 2-94 0</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6:31:43.132"/>
    </inkml:context>
    <inkml:brush xml:id="br0">
      <inkml:brushProperty name="width" value="0.05292" units="cm"/>
      <inkml:brushProperty name="height" value="0.05292" units="cm"/>
      <inkml:brushProperty name="color" value="#FF0000"/>
    </inkml:brush>
  </inkml:definitions>
  <inkml:trace contextRef="#ctx0" brushRef="#br0">7493 6464 2812 0,'-8'-7'11'16,"1"2"16"-16,-1-2 31 0,3 0 5 0,2 1 0 16,-2 2 3-16,2 1-7 0,0 2 8 0,3 0-6 0,-2-1-1 15,2 2-23-15,0 0-2 0,2 2 4 0,-2-1 0 16,0-1 6-16,0 1-7 0,0-1-5 0,0 0-9 0,3 2-9 16,-3-1-3-16,0-1-8 0,1 0-7 0,1 0 6 15,-2 2 2-15,0-1-8 0,0 0-3 0,0 0-4 16,0 2-1-16,0-1 5 0,1 1 3 0,1 1-2 0,0-2-2 15,-1 5 7-15,2 0 4 0,1 1 5 0,1 1 6 16,-1 1-1-16,1 1 0 0,-1 0 0 0,1 2 2 16,0 0 4-16,0 0-3 0,0-1 4 0,1 2 1 0,-3-1-1 15,2-1 2-15,0 0-2 0,-1 0-2 0,1-3-3 16,0-1 3-16,-1 0-9 0,0-4-3 0,-1 4 1 16,2-4-2-16,-2-1 6 0,0-1-4 0,2 1 5 0,-2-1 3 15,3-2 10-15,-1 0 17 0,1 0 7 0,2 0 11 16,3-5-1-16,2 2 8 0,4-3-1 0,-1-3-11 0,6-3-4 15,0-2-11-15,2-2-7 0,3-2-10 16,0-3 0-16,0 1 1 0,1-3 1 0,0-2 7 0,-2 4-8 16,-1-4-8-16,-1 3 2 0,0 0-2 0,-2 1-3 15,-3 4-9-15,1 0 2 0,-1 3-10 0,-4-1 11 0,2 3 3 16,-4 2-4-16,0-2 2 0,-1 4-4 0,-3-1 2 16,4 1-5-16,-7 1 1 0,4 1-6 0,-3 1 6 15,0 0-5-15,-2 2-3 0,-2-1 5 0,2 1-2 0,-5 1-2 16,4 1-20-16,-2-1-20 0,0 2-28 0,2 0-20 15,-4 0-30-15,2 2-43 0,-2-1-45 0,3 1-61 0,0 1-31 16,2-1-50-16,-2 2-72 0,2-1-67 0</inkml:trace>
  <inkml:trace contextRef="#ctx0" brushRef="#br0" timeOffset="943.1557">9371 7715 1853 0,'-11'0'12'0,"5"-2"21"16,-2-3 20-16,0 0 14 0,-1 1 20 0,4 0 10 0,-2 0 23 16,3 4 13-16,-1-2 6 0,-1-1-5 0,3 3-7 15,1 0-6-15,0 0-17 0,1 0 1 0,-1 0-14 16,1 0-13-16,1 0-7 0,0 3-8 0,0-3-18 0,1 0-4 16,1 1 3-16,-2-1-11 0,1 1-1 0,1-1 0 15,0 0-5-15,-1 0 2 0,1 0 8 0,1 0 5 16,-3 3 1-16,3-2 1 0,0 0 3 0,2-1 6 0,0 1-4 15,3 1 2-15,2-2 2 0,3 3 3 0,3-2-3 16,5-1 1-16,4 0-9 0,3 0 1 0,6-1 3 16,4-4-4-16,4 2 8 0,6-2-5 0,1-2-3 15,4-1-2-15,4 2 1 0,1-5-7 0,4 3-5 0,3-1-9 16,0 0-9-16,-2-1-9 0,0 0-3 0,2 2 3 16,0 0-3-16,-5 0 3 0,-1 2-5 0,-4-2 5 0,-3 2-5 15,-3 0-2-15,-3 1 11 0,-3-2-11 0,-3 2-1 16,-1 0-1-16,-3-1 4 0,-1 2 0 0,-5 2-3 15,-3-3 12-15,-1 3-9 0,-2-1 7 0,-5 1 1 16,-3-1-1-16,-3 2-7 0,-4 0 9 0,-1-2 2 16,-6 3-6-16,1 0 2 0,-2 0-3 0,-2 0 4 0,-1 0 1 15,1 0 3-15,1 3-4 0,0-3-12 0,-2 0-14 16,0 0-8-16,1 0-22 0,-1 0-30 0,0 0-39 16,1 0-47-16,-2 1-66 0,-2 0-67 0,2-1-85 0,-3 3-110 15</inkml:trace>
  <inkml:trace contextRef="#ctx0" brushRef="#br0" timeOffset="3168.8142">3158 5503 1908 0,'0'-2'19'0,"0"3"13"16,0-2 20-16,1 1 7 0,-2 0 0 0,-1 0 3 16,4-2 8-16,-2 4 8 0,0-2-7 0,0 0 6 15,0 1-10-15,0-2-3 0,0 2 16 0,1-1-4 0,-1 1-6 16,2-2-7-16,-4 1-11 0,6 0-14 0,-4 0-14 15,0-1-4-15,1 1-20 0,1 0 7 0,-2-2-2 0,3 2 5 16,1-3-5-16,-2 3 12 0,3-4 7 0,1 2 8 16,2-3 11-16,3-1-3 0,0 2 8 0,-1-1-2 0,4-2 2 15,-1 1-6-15,2-1-5 0,0 2-4 0,0-2-5 16,1-2-1-16,0 1-7 0,0 1-4 0,1 0 1 16,-1 0-1-16,3-1-2 0,0 1-6 0,0-3-3 0,0 6 1 15,-2-4 2-15,7 1-6 0,-2-3 4 0,3 4-11 16,-2-2 5-16,4 0 0 0,-2 0 3 0,2-1-4 15,1 1-4-15,-1-2 6 0,1 2-4 0,1 1 0 0,-3-2 1 16,3-2 7-16,-3 4-6 0,4-2 2 0,-2 1 6 16,2-1-4-16,-2 1-2 0,4 1 6 0,-2-3-1 0,5 4-7 15,-1-5 7-15,1 5-3 0,2-2-6 16,1-1 8-16,-3 2 3 0,2-1-2 0,-2 0-4 0,-2 0 4 16,0 0 0-16,-1 2-6 0,-2-1 4 0,0 0-8 15,-3 1-2-15,0-2 1 0,-1 3 4 0,-1-2-6 16,-3-1-4-16,3 3 10 0,-2-1-3 0,0 0 1 0,-1 2 5 15,0-3-6-15,1 1 3 0,0 4 2 0,2-3 4 16,0 0-5-16,1 1 4 0,0-1-4 0,1 0 3 0,2 2 5 16,-1-1-5-16,-1-1 0 0,0 2 2 0,0 1 0 15,0-1-1-15,0-1 3 0,-2 4-6 0,-3-2 3 16,0 0-3-16,2 1 2 0,-2-2-3 0,1 2 0 0,-3 0-1 16,3-1 4-16,-2 1-5 0,1 0-2 0,0-2-3 15,0 3 3-15,0-3-1 0,-1 3 0 0,1-2 2 16,2 0-7-16,-5 0 7 0,5-1-2 0,-2 2 4 15,1-3-4-15,-2 4 0 0,1-3 6 0,0 1-2 0,-1-1 2 16,-1 2 3-16,1 0 4 0,-2-1-5 0,1 2 2 16,1 0 0-16,1 0-5 0,-3 0 4 0,3 0 0 15,0 0-1-15,1 0-5 0,0 0 4 0,1 2 4 0,1-2-4 16,0 1 1-16,1 1 0 0,2 0 0 0,1 0-3 16,-1-2-4-16,4 3 2 0,-2-3-1 0,1 3 6 15,0-1-3-15,0-2-7 0,1 0 3 0,1 2-4 16,-3-1 9-16,3 0-4 0,-3 0-6 0,1 1 2 0,1 0-2 15,0-2 9-15,-1 2 4 0,1-1 3 0,3 2-6 16,-2-1 7-16,2 1-1 0,1-2-1 0,2 2 4 0,0 0-9 16,0-1-4-16,-1 3 3 0,2-1 0 0,0-1-1 15,1 2 2-15,-2-2-6 0,3 1 4 0,-2 1-2 0,1 0-2 16,3-1-2-16,-2 1 4 0,-1 0-5 16,0 0 5-16,0 0 0 0,0 2 1 0,-1-2 2 0,0 2 3 15,0 0 5-15,-3-1-9 0,3 3 7 0,-4-2 1 16,3 0-3-16,-5 1 3 0,2 1 1 0,-2-2-5 15,2 1-3-15,-4 0 5 0,1 1-5 0,0-1-5 0,-1 1 3 16,-1-1-6-16,2 1-1 0,-1 0 7 0,1 1-2 16,0-1-3-16,1 1 2 0,-1 0-1 0,-1-2 4 15,3 1 2-15,-1-1 5 0,0 1-3 0,-1 1-2 0,2-1 6 16,-2 1-6-16,-1 0 10 0,1 0-12 0,-2 1 5 16,0 0-3-16,-2-2-3 0,1 3 3 0,-3-2-3 15,2 2 6-15,-1-1-8 0,1-1 4 0,1 2-7 0,-1 1 6 16,-1 1 2-16,0-2-2 0,1 1 7 0,0-2-10 15,-3 1 4-15,3 3 1 0,-3-2 1 0,0 0-6 16,1 0 2-16,-3-1 1 0,0 0-6 0,0 2 10 0,-1-3 1 0,-1 2 2 16,0-1 2-16,1 1-1 0,-2-1 1 15,1 1-4-15,-1-1 3 0,-1 2 1 0,0-2-3 16,0 2-2-16,0-1 3 0,-3-1-7 0,1 2 5 0,1 0-1 16,-3-1 3-16,0-1-7 0,2 2 6 0,-3-1 0 0,2-1-4 15,-2 2 5-15,2-4-8 0,-3 2 11 16,1 0-3-16,-1-2 1 0,0 2-4 0,0-2-1 0,-1-1 1 15,2 3 6-15,-3-2-3 0,1-1-4 0,0-1-4 16,-1 1 6-16,-1-1-3 0,-1-1 0 0,0 2 3 16,-1-2-4-16,1 1 1 0,-2-3-2 0,1 4 1 15,-2-3 4-15,2 1-3 0,-2 0 6 0,-1 1-3 0,0-2-1 16,1 2 4-16,2-1 2 0,-3 1 0 0,3-1-6 16,-3 0 3-16,2 2-4 0,-1-1 3 0,1-1-1 15,1 3-1-15,0-1-6 0,-1 0 6 0,2 0-2 0,-1 0 3 16,-2 0 4-16,5-1-7 0,-3 2 6 0,0 0-9 15,1-1 6-15,-1 2 2 0,0-1 6 0,3-2-3 0,-3 4-5 16,0-2 7-16,0 0-5 0,3 1 12 0,-3 1-5 16,-2-2-4-16,5 0-5 0,-3 2 2 0,0 1 8 15,0-1 2-15,1 0 9 0,-3-1-3 0,3 1 1 16,-1-1 0-16,-3 0 0 0,3-1 1 0,-1 0-2 0,-1 2 2 16,1-3-7-16,-1 1 14 0,-1-1 2 0,3-1 4 15,-4 2-1-15,4 0 2 0,0-1-4 0,-2 0-1 16,2-1-9-16,0 4-13 0,2-2 2 0,-2-3-5 15,0 3 0-15,1-3-1 0,-3 1-4 0,1-1 0 16,1 0 4-16,-3-3 1 0,2 2 0 0,-4-1-9 0,0-1 4 16,1-2-17-16,1 1-25 0,-4-3-20 0,-1 3-26 15,2-2-37-15,-4-2-41 0,2 0-48 0,-1-1-69 16,1 0-71-16,-4-3-59 0,3 0-64 0</inkml:trace>
  <inkml:trace contextRef="#ctx0" brushRef="#br0" timeOffset="3633.0214">10006 6310 2658 0,'0'0'23'0,"-1"-1"16"16,-1-2 7-16,4 1-4 0,-2 1 1 0,0 1-3 16,-2 0 0-16,0 1 6 0,2-1-26 0,2 0-22 15,0 0-2-15,-2 3 2 0,1-1-1 0,1 0 2 16,3 2 5-16,0 1-8 0,1-1-1 0,2 6 8 0,1 0-4 15,3-1 2-15,1 4 2 0,2-1 0 0,0 2-1 16,2 1 1-16,1-1 0 0,-2 0 1 0,2-1 1 16,-1 0 2-16,0 0-7 0,-2-1 2 0,-1-2-5 0,0 2 1 15,-1 0 7-15,-2-3-7 0,-3-1 1 0,1 0-5 16,-2 0 7-16,-1-1 2 0,-3-1-1 0,0-1-4 16,-3-1 7-16,2 1-1 0,-4 0 1 0,2 0-1 15,-1 2 2-15,-4 0 9 0,-1 0 8 0,-1 2 11 0,-4 0-7 16,0 2 4-16,-2 1 3 0,-2-1 6 0,-1-1-2 15,-3-1-12-15,-1 4-4 0,0-2-4 0,-2-1-5 16,0 2 4-16,-1-2 0 0,2 1-8 0,-5 0-1 0,5 0-3 16,-1-1 7-16,1-1-3 0,0 1 5 0,3 1-8 15,0-2 2-15,2 2 5 0,3-2 4 0,-1-2 3 16,5 0-9-16,-1 0-3 0,0 1-2 0,3-2 5 16,1 0-6-16,-1-2-5 0,1 1-5 0,2 0 1 15,-1-2-1-15,3 1 7 0,-1 0 4 0,0-3-9 0,1 3 3 16,0-1 1-16,1-2-5 0,1 1 2 0,-4-1-15 15,4 0-21-15,0-1-16 0,0-1-24 0,0 1-29 0,0-1-35 16,0-1-33-16,0 1-38 0,0-1-30 0,0-1-45 16,0 1-57-16</inkml:trace>
  <inkml:trace contextRef="#ctx0" brushRef="#br0" timeOffset="8468.5666">12937 7668 2847 0,'-1'2'12'0,"-3"0"19"16,4 0 15-16,0-6 5 0,4 4-1 0,-6 0 3 15,4 1-1-15,-2-1 2 0,0 1-5 0,1 1-17 0,1-4-7 16,-2 4-6-16,0-2-2 0,1 0-3 0,-1 0 4 16,2 0-1-16,0 0 0 0,-1 0-1 0,2 3 4 15,2-3 10-15,0 0 19 0,3 2 3 0,1-2 8 16,7 2 4-16,4-1-8 0,1-1 3 0,4-2-13 0,4 1-7 15,4-1-17-15,2-1 1 0,0-1-7 0,2-1-1 16,1 0 6-16,4-2-4 0,-2 3 2 0,2 0-1 16,-3-1 0-16,4 0-5 0,-4 1-8 0,3 1 2 0,-3-1-1 15,0 1-6-15,0 0-3 0,-5 1 1 0,4 0 1 16,-2 2 4-16,1-3-2 0,-2 2-6 0,0-1-1 16,-2 1 6-16,1 1 2 0,-2 0 1 0,-2 0 2 0,-3 0-7 15,-2 0 14-15,1 0 14 0,-6-1 1 0,2-1 9 16,-4 2 4-16,-1-2 5 0,-1-1 4 0,-2 1 6 15,-1 0-8-15,1 1-14 0,-3-1 3 0,0 0-9 0,0 2-4 16,-3 0-11-16,-2 0-7 0,2 0-3 0,-2 0 7 16,-3 0-8-16,1 2-6 0,-3-2 4 0,1 0 1 15,-1 0 1-15,1 0-1 0,-2 0 4 0,0 1-8 16,0-1 11-16,0 0 2 0,0 0-9 0,0 0 1 0,0 0 1 16,0 0 3-16,-2 0-5 0,2 0-10 0,0 0-27 15,0-1-24-15,-1 1-22 0,1 0-48 0,-2-2-57 16,1 2-70-16,2 0-74 0,-2 0-83 0,1 0-85 0</inkml:trace>
  <inkml:trace contextRef="#ctx0" brushRef="#br0" timeOffset="10314.0671">19017 7529 2611 0,'-5'0'16'0,"-2"0"10"0,2 0 13 0,5-2 4 16,-3 2 3-16,2-3-5 0,-3 6-1 0,3-3 2 0,1 2-14 15,1-2-4-15,-1 0-6 0,2 0-4 0,0 3 12 16,-1-3 19-16,2 1 16 0,2 2 15 0,0-3 10 0,4 3 8 16,1 1-1-16,1 0 14 0,6 1-13 15,3-1-10-15,2 0-10 0,1-3-17 0,6 3-8 0,1-4-4 16,5 0-6-16,1 0-3 0,5 0-5 0,3-4 1 15,3 1 1-15,4-2 1 0,3 2 4 0,4-1-14 16,4-1 0-16,1 0-9 0,1 1 0 0,-1-1-3 16,-3 0-10-16,2 3 3 0,-6-3-9 0,-2 2 8 0,0 2-4 15,-7-3 1-15,2 3 6 0,-4-3-2 0,0 0 0 16,-3 1-5-16,-3-2 7 0,0 1-4 0,-5 0 0 0,-1 0-4 16,-5 0 1-16,1 1-5 0,-4-2 10 0,-3 0-2 15,-3 4-8-15,-3-2 5 0,-2 0 3 0,-2-2 1 16,-3 5 1-16,-3-4 7 0,-3 4-2 0,0 0 13 0,1-1 1 15,-3 0 1-15,-1 1-3 0,0 0 5 0,0 0-6 16,0 0-4-16,0 0-4 0,0 1-14 0,0 0 6 16,0-1-5-16,0 0 1 0,0 0-6 0,0 1-1 15,0-1 6-15,0 1-11 0,0-1-1 0,0-1-16 0,0 1-19 16,0 0-22-16,0 0-26 0,0-1-32 0,0 3-66 16,0-2-57-16,0 0-76 0,0 0-69 0,0-2-112 15</inkml:trace>
  <inkml:trace contextRef="#ctx0" brushRef="#br0" timeOffset="17267.6386">26120 8256 2507 0,'-5'-2'8'0,"0"0"20"0,-1-2 13 15,1-1 17-15,0 1 10 0,-2 1 6 0,2 2 9 0,0 0 14 16,0-1 12-16,0 1 1 0,2-2-2 0,0 3-4 16,0 0-3-16,0 0 6 0,0-2-6 0,3 2-12 15,-2 0-14-15,2 0-19 0,-1 0-1 0,1-2-7 0,0 2-9 16,-2 0-5-16,2 0-4 0,0 0 5 0,0 0-6 16,-1-2 1-16,-3 2-5 0,3 0 5 0,-3 0 3 15,1-3-3-15,-3 3 4 0,0 0 1 0,-1 0-3 0,-1 0-1 16,2 0-3-16,-5-1-9 0,3 1-1 0,-3 1-4 15,2 2 5-15,-1-1-5 0,-1 2-2 0,-3 1 5 16,1 2 3-16,-4 3-1 0,2 0 5 0,0 2 13 16,0 2-6-16,-3 1-5 0,1 2 6 0,0 0-4 15,2 0 0-15,2 2-4 0,2 0-1 0,-2 2-4 0,4 0 2 16,2 0 3-16,0 1 5 0,2-2 2 0,5 2-8 16,-2 0 7-16,4-1-3 0,1 1-13 0,3-1-5 0,1 1 0 15,1-2-6-15,-2 2-4 0,6-3-3 0,-4 2 2 16,2-4-15-16,-1 0-1 0,2-2-3 0,-2 0-16 15,-1-1-7-15,-1-5-12 0,1 2-17 0,-1-5-18 16,-3 2-10-16,2-3-12 0,-3-1-23 0,2-4-20 0,-3 0-53 16,3 0-56-16,-2-2-62 0,2-2-76 0,2-2-80 15</inkml:trace>
  <inkml:trace contextRef="#ctx0" brushRef="#br0" timeOffset="17538.8977">26419 8130 3433 0,'3'-4'20'0,"-3"2"13"16,0 2 11-16,6-4-1 0,-6 4 3 16,-2 2 0-16,0 0-7 0,0-2-1 0,2 3-22 0,0 0-13 15,0 3-5-15,-2 2 12 0,1 5 3 0,-1 3 11 16,1 4 13-16,-3 2 4 0,3 3 2 0,1 7-1 15,0-3-9-15,0 2-9 0,1-2-3 0,1 0-7 16,1-2-10-16,0-1-4 0,3-4 2 0,-1-1 2 0,1-2-4 16,-1-2-9-16,2-3-25 0,0-2-32 0,0 0-29 15,-1-2-30-15,2-3-50 0,1 2-53 0,-1-4-51 0,2 1-61 16,1-2-55-16</inkml:trace>
  <inkml:trace contextRef="#ctx0" brushRef="#br0" timeOffset="18728.4921">27010 8613 2871 0,'-2'-7'22'0,"-3"0"27"0,-1 2 26 0,1-3 18 16,-1-1 20-16,0 4 5 0,-4-2 16 0,4 3 9 15,-2-1-5-15,3 1-23 0,-3 0-10 0,2 1-6 16,1 1-13-16,1-1-2 0,2 2-20 0,0-2-9 0,-1 3-16 15,1 0-6-15,2 0-13 0,-3 3-20 0,3-2-5 16,-1 2-8-16,-1-1 3 0,-4 5-4 0,1-2 9 0,1 3-5 16,0-1-5-16,-1 3 13 0,-1 1 2 0,-1 2 2 15,0-4 3-15,2 4-3 0,2 2-4 0,0-2 2 16,-2-2 3-16,1 0-9 0,1 1-3 0,1-1 9 0,2-2-5 16,0-1-1-16,3-2-18 0,-3 2 3 0,4-1-6 15,1-2-6-15,0-1-18 0,2-1-9 0,-1-1 4 16,1-2 2-16,1 0-3 0,4 0-6 0,-4-2-5 0,2-2 0 15,2-1 15-15,-3-1-2 0,2 2-1 0,-1-1-1 0,-2-2 6 16,-1 2 6-16,1-3 10 0,-3 2 7 16,2-2 3-16,-2-1 11 0,2-1-6 0,-1-3 14 0,-1 1 6 15,2-1 6-15,0-3 1 0,0-1-1 0,-1 3 3 16,0-3-4-16,-1 1 13 0,4-1-1 0,-4 2 10 16,2-1 6-16,-2 5 11 0,1 0 11 0,-3 2 10 0,3 2 4 15,-3 2 0-15,0 1-7 0,-1 3 1 0,1 2-13 16,-3-1-15-16,0 0-6 0,0 2-16 0,0 0-3 15,0 3-5-15,-1-2 6 0,-1 6 1 0,0-1 9 0,2 4 4 16,-1 3-2-16,-2 1 2 0,1 2 5 0,0-1-14 16,-2 1 2-16,1-1-11 0,3 0-5 0,-2-1-2 15,2-3 0-15,0 2-2 0,2-5-1 0,1 2 4 0,3-2-19 16,-1-3-10-16,1-3-5 0,2 1-17 0,1-2-11 16,0-3-7-16,2 0-24 0,-1-1-14 0,3-3-5 0,0 1-8 15,1-3-9-15,1-2 6 0,0 1 1 0,-2-5 2 16,3 3 18-16,-2-4 6 0,2 1 24 0,-2-1 18 0,3-1 19 15,-4-3 7-15,4-2 11 0,-4 2 13 0,4-4 4 16,-2 0 27-16,0 0 10 0,-3 0 15 0,0-2 15 16,-2 6 28-16,-2 1 15 0,-2 3 11 0,0 1 20 15,-4 1-6-15,-1 3 4 0,-1 1-8 0,-1 3-1 16,-1 0-20-16,2 3-10 0,-2-2-10 0,-2 2-15 0,3 1-6 16,-1-1-22-16,2 2-3 0,-2 0-27 0,2-1-4 15,0 0-9-15,0 3-9 0,0-2-9 0,0 2-2 16,0 2 5-16,-3 0-4 0,3 3 9 0,-2 0-3 0,-1 5 1 15,0-4 7-15,3 3 0 0,-2 0-7 0,2 3 4 16,2-5 3-16,1 4-1 0,0-1-3 0,2 0 4 16,0 2-5-16,-1 0 9 0,1-1-1 0,0 1-8 0,1 1 5 15,-1-2 0-15,2 2 3 0,-1-4 0 0,-2 2-1 16,1-3 2-16,-2 1-1 0,2-2 4 0,-3 1-4 16,0-1 7-16,-1-1 10 0,-1 1 1 0,0-3 7 0,-1 1 4 15,-1-4 11-15,-3 4 6 0,2 0 0 0,-2-1-4 16,-1-1-11-16,-2 2 4 0,0-1-7 0,0 0-5 15,0-1-9-15,1-2-7 0,0-1-10 0,2 2-18 16,0-4-8-16,-1-1-19 0,6 3-26 0,-2-3-22 16,2 0-26-16,0-3-29 0,0 3-12 0,2-4-4 0,0-1-15 15,2-2-6-15,0-1 11 0,2-2 4 0,2-3 1 16,4-2 14-16,1-2 10 0,4-3 17 0,-2-1 15 16,5 1 10-16,1-2 12 0,0 0 18 0,2-2 23 0,2 1 9 15,-1 0 8-15,3 2 9 0,-3 1 17 0,1-1 10 16,-3 2 4-16,3 0-6 0,-7 3 22 0,2-1 23 15,-4 0 26-15,-2 5 22 0,-1 3 12 0,-4-3 28 16,-1 4 27-16,-3 4 22 0,-2-2 4 0,-1 2-4 16,-2 1-10-16,0-1-10 0,0-1-4 0,0 4-17 0,-2-3-9 15,2 1-13-15,-1 2-17 0,-4-2-10 0,3 1-16 16,-1 2-14-16,0-2-19 0,-2 2-16 0,-1 0-19 16,1 2-4-16,2-1-3 0,-3 3-12 0,1 0 3 0,0 1-5 15,-2 3 5-15,3-1-2 0,-2 2 4 0,3 1-5 16,0 4 2-16,1-1 2 0,2 1-4 0,0 1 10 15,0 1-6-15,3 1 2 0,0 0 4 0,2-2-2 16,-2 2 1-16,2-2 3 0,4-1 3 0,-2 1-5 0,2-2-2 16,-4-2 7-16,3 0-7 0,-2 1 2 0,2-2 0 15,-3 0-3-15,0-1 3 0,2 1-5 0,-5-3 10 16,3 4-9-16,0-5 8 0,-4 2-2 0,1 0 1 16,1-4 5-16,-4 1-1 0,-1-1 5 0,0 2-7 0,-1 0 0 15,-2-1-15-15,-1-2-14 0,-5 4-41 0,3-2-49 16,-3 0-67-16,-3 0-75 0,-1-1-90 0,1-4-102 15,0 0-108-15</inkml:trace>
  <inkml:trace contextRef="#ctx0" brushRef="#br0" timeOffset="19223.8937">29409 8313 2414 0,'0'-4'5'15,"-2"2"17"-15,1-2 22 0,2 0 16 0,1 3 14 16,-4-1 13-16,2 0 14 0,0 4 17 0,0-4 11 16,2 4-3-16,-2-1-14 0,0 0-7 0,0 0-8 15,0-1-11-15,2 0-11 0,-2 2-13 0,1 0-13 0,-1-2-2 16,0 0 1-16,0 0-11 0,0 3 0 0,2-3 12 16,-2 0-3-16,0 0 1 0,0-3 1 0,0 6-12 15,0-3-8-15,1 0 4 0,1 0-6 0,-4 0-16 16,1 0 7-16,1 0-1 0,0 0-1 0,0 0 4 0,0 0 6 15,0 0-3-15,-2 1 8 0,2-1 4 16,0 0-11-16,0 0 1 0,0 0-5 0,0 0-2 0,-1 0-9 16,2 0 6-16,-1-1-8 0,0 1-4 0,0-3 7 15,-1 3-9-15,2 0 8 0,-1 0-8 0,0 0 2 16,0 0 0-16,0 0-4 0,-1 0 4 0,-1 0-6 0,0-2-1 16,-2 0-3-16,-1 2 1 0,-1-1-5 0,-1-1-10 15,1-1-7-15,-2 0-13 0,0-1-21 0,-1 3-41 16,1-3-62-16,-1-3-64 0,-1 3-78 0,2-3-90 15,0 0-103-15</inkml:trace>
  <inkml:trace contextRef="#ctx0" brushRef="#br0" timeOffset="19660.4282">28761 8574 1930 0,'-9'3'6'16,"2"-1"7"-16,1-4 6 0,4 1 13 0,1 1 3 15,1 1-1-15,-2-1 18 0,-1 0 14 0,3 0 17 0,3 0 19 16,-1 2 17-16,-1-2 14 0,2 1 16 0,2 1 23 16,3 0-6-16,5 0-8 0,1 1-20 0,8-2-18 15,2 1-26-15,7 0-28 0,4-2-16 0,5 0-21 0,1 0-13 16,6-1-10-16,2 1 7 0,-3 0 6 0,3 0 9 16,-1 1 6-16,-3-1 10 0,0 0 7 0,0 3 11 15,-3-1 13-15,-4-2 3 0,1 0-17 0,1 0 4 0,-2 0 0 16,1 2-6-16,-3 0-5 0,-1-4-8 0,2 2-6 15,-3 0-12-15,0 0 6 0,-4 0-10 0,-4-2 2 0,1 2-13 16,-5 0 1-16,0 0 0 0,-1 0-7 0,-4 0 1 16,1 0-16-16,-1-1-13 0,-1 2-38 0,-2-1-34 0,1 0-45 15,-3 0-59-15,-1 0-69 0,3 0-75 0,-4-2-93 16,1-1-105-16</inkml:trace>
  <inkml:trace contextRef="#ctx0" brushRef="#br0" timeOffset="20205.5132">30930 8211 3346 0,'-2'0'-7'0,"2"0"4"0,-3 0-3 15,6-4 0-15,-3 4-2 0,0 3-4 0,0-2-5 16,-2 2 1-16,1 1 8 0,1 2 8 0,-2 4 19 15,-1 1 14-15,-3 7 17 0,1 1 6 0,-1 8 13 0,-1 0 7 16,1 6 1-16,-1-1-3 0,2 2-17 0,-2-1-13 16,1 1-19-16,3-3 1 0,1-1-7 0,0-4-4 15,2 0-6-15,0-6-5 0,0 0 0 0,2-2 3 0,-2-5 3 16,3-1-5-16,-1-3-2 0,-1-4 2 0,1 1 3 16,0-2-3-16,-2-2 6 0,1-2-8 0,-1 0 15 15,0-2 15-15,0 2 22 0,0-2 9 0,0 0-1 16,0-1 0-16,0-2-3 0,0 1 2 0,2-5-14 0,-2-2-11 15,0-1-24-15,3-1-11 0,-1-4-2 0,1-4 2 16,0-1-7-16,3-2 0 0,2-5-12 0,3 0 2 0,3-4-4 16,1-2-6-16,3-2 2 0,2 1 1 0,2 1-5 15,1 1 7-15,-1 5 15 0,-1 2-5 0,0 5 1 16,-4 5 8-16,-3 2-4 0,-2 4 0 0,-2 4 15 16,-2-1 1-16,0 5-1 0,-4-2-1 0,0 5 2 0,-1-1-2 15,0 1 2-15,-3 0-2 0,3 1-11 0,-3 2-10 16,2-1-4-16,-2 6 4 0,3-4 4 0,-3 9-1 0,4-1 6 15,-1 5 0-15,2 4 6 0,0 1 7 0,0 5 0 16,2-1 0-16,-1 6 4 0,2-3-4 0,-2 0-2 0,4-3 0 16,-4 2-4-16,2-2 1 0,-2-5 5 0,2-1 0 15,-1 0-8-15,-1-4 8 0,3-1-4 0,-4-4 4 16,3 2 2-16,-2-4 0 0,-1-1-4 0,1-1-18 0,-1-2-13 16,0 0-19-16,-2-1-21 0,0-1-35 0,-1-1-37 0,-2-2-47 15,0 0-48-15,0 0-55 0,-2-4-71 0,2 2-93 16</inkml:trace>
  <inkml:trace contextRef="#ctx0" brushRef="#br0" timeOffset="20410.7263">30976 8557 2530 0,'-3'0'17'0,"1"0"18"0,2-1 15 0,3-2 13 15,-1 3 15-15,2 0 15 0,-2 3 22 0,1-2 11 16,-3-1-7-16,3 0-5 0,0 0-7 0,2 3-12 0,2-3-13 15,0 0-13-15,1 0-23 0,2 0-11 0,2 1-13 16,1 1-15-16,2 0-2 0,0-2 0 0,0 4-9 16,0-1-2-16,1-1-15 0,-2 1-28 0,2 0-34 0,-2-1-26 15,-1-2-63-15,4 2-58 0,-4-1-55 0,1 0-73 0,-1-2-76 16</inkml:trace>
  <inkml:trace contextRef="#ctx0" brushRef="#br0" timeOffset="21750.0742">27939 8505 1996 0,'2'-3'4'0,"2"3"1"0,1-7 7 16,2 2 10-16,1-3 6 0,4-1 6 0,2-3 11 0,2 2 20 16,6-5 20-16,4 1 20 0,2-2 16 0,5 0 6 15,2-1 14-15,4-1 5 0,4 1-7 0,1-1-14 0,4-3-18 16,4 2-21-16,3-4-13 0,1 2-16 15,7-4-13-15,3 2-7 0,5-4-2 0,5-2-4 0,5 0 1 16,6-3-3-16,3-2-7 0,3 0 9 0,-1 3 2 16,1-1 6-16,-4 6 2 0,-4-1 2 0,-3 5 0 0,-8 6-1 15,-4 0 0-15,-4 5-22 0,-6 1 4 0,-4 1-7 16,-2 3-7-16,-4-1-4 0,-2 3-6 0,-3-1 0 0,-2 1-1 16,-2-1 12-16,-3-1-9 0,-2 4 1 0,-4-2 0 15,-2-2-3-15,-1 1 7 0,-4 1 1 0,-2-2 1 0,-3-1-1 16,0 3-3-16,0-2-2 0,-2-1-6 0,2 5-12 15,1-3-29-15,-2 0-34 0,3 1-33 0,0 0-55 0,-4 0-48 16,2 2-62-16,1-1-55 0,-5-1-69 0,-1 1-57 0</inkml:trace>
  <inkml:trace contextRef="#ctx0" brushRef="#br0" timeOffset="22445.3369">31415 7391 2220 0,'3'-5'2'0,"-3"-2"10"0,3 0 14 16,1-1 15-16,-3 1 12 0,1 3 18 0,1 0 20 16,-3 0 19-16,0 2 21 0,0 2 10 0,0-3 0 0,3 3-3 15,-3 0-8-15,0 3-18 0,0-1-17 0,1-2-20 16,-1 2-30-16,2-1-18 0,-2 1-20 0,0-2-10 16,0 3 0-16,2 1-5 0,1 3-2 0,-2 0 2 0,4 4 5 15,-2 3 7-15,4 3-3 0,2 2 4 0,-1 5-3 16,0 1 6-16,2 1-4 0,-1 3-2 0,0 0-1 0,0-1-1 15,0 0 2-15,-3-2-5 0,2-1 1 0,-1-1-1 16,2-2-2-16,-3-1 2 0,2-2-2 0,0 1 2 16,0-5 0-16,-2-1 0 0,2-1-5 0,-1-3 3 0,-3-1 8 15,2-4-1-15,-1 0 2 0,-3-1-4 0,-1-4 7 0,1 3 4 16,0-3 6-16,-2 0 1 0,0 0 1 0,-2-3 2 16,2 3 0-16,0-4 0 0,0-1-2 0,0-3-9 15,0 2 3-15,0-4-5 0,-2-3-4 0,2 1 0 0,-3-5 0 16,3 0 0-16,-3 1 2 0,1-3 1 0,2-1-6 15,-3-1 1-15,3 0-7 0,0-3 5 0,0 3-5 0,3-1 0 16,-1 0-1-16,1 0 3 0,2 1-7 0,0 1 3 0,1 0 7 16,0 2-1-16,1 1-4 0,-1 0 5 15,-1 1-5-15,1 0 0 0,2 5 5 0,-2-1-1 0,-1 1-7 16,0 2 1-16,1 1 4 0,3 0-8 0,-2-1 3 16,1 5 1-16,0 0-2 0,3 0 1 0,-2 0 3 0,1 3-3 15,1 0-1-15,-2 2-1 0,-1 0 4 0,1 2-2 16,-2-2 3-16,1 4-5 0,-3 2 10 0,1 3-1 0,0-3-1 15,-1 4 5-15,-2 0-6 0,-1 4 6 0,1-2 2 16,-3 0-3-16,0 3-6 0,0-3 3 0,-2 2 1 16,-1-1 3-16,2-2 2 0,-3 1-4 0,-1-1-1 0,1 0 12 15,-2-3-9-15,1 2-1 0,-3-2 2 0,1-1-7 16,-2-2 0-16,1 3-5 0,-1-3-11 0,-2 1-25 0,3-2-30 16,-2 0-27-16,4-1-45 0,-2-2-51 0,2 1-63 0,1 0-62 15,0-3-77-15</inkml:trace>
  <inkml:trace contextRef="#ctx0" brushRef="#br0" timeOffset="23393.7802">32100 7477 2414 0,'0'-5'16'0,"-4"-1"16"16,4-3 19-16,-1 4 13 0,1-1 7 0,-3 4 10 0,1-1 2 15,-1-1 9-15,1 4-15 0,-1-1-8 0,0 0-19 16,1 1-11-16,-1 0-7 0,1 0-6 0,0 2-12 0,-2-2-8 16,3 4-1-16,-1 0-7 0,-1 0-2 0,0 4-4 15,-2 0-1-15,0 4-2 0,-2 0 8 0,0 2 1 0,-1 1-1 16,2 0 0-16,-2 1 5 0,0 0-1 0,2 0 4 0,1-2-5 16,2-1 1-16,-2 1-4 0,3-3 3 0,-2 1 2 15,4 0-7-15,0-4 5 0,0 1 2 0,4-1 3 16,-2 1-1-16,4-1-2 0,-4-4-2 0,4 1 1 0,-1 1 7 15,-2-2-4-15,3-2 0 0,-3 2-1 0,-1-2 3 16,1 0 8-16,-1-2 0 0,1 0-2 0,0 0-3 0,-1 0 5 16,1-2-2-16,0-2 10 0,1 0-8 0,3 1-6 15,-4-1 6-15,4-1-4 0,-2-2 3 0,1-1-6 0,0-1 6 16,0 1-15-16,1-2 9 0,-1-1 3 0,-1-2-5 0,1 1-2 16,-1 0 5-16,1-2-3 0,-3 1 1 0,1 0 11 0,-1 1 7 15,0 1-2-15,0 1 8 0,0 2 17 0,-3 1 2 16,3 1 5-16,-3 4 5 0,2-3-1 0,-2 5-7 15,0 0-4-15,1-3-7 0,-1 6-17 0,0-3-2 0,0 0-13 16,0 0-8-16,0 3-11 0,0-2-6 0,-1 0 1 0,1 1 2 16,0 0 1-16,0 3-5 0,-2 1 6 0,1 0-4 15,-1 3 7-15,-1 2 5 0,0 3 6 0,0 1-5 0,1 2 1 16,2 0-3-16,-1-1 2 0,-1 1 10 0,4-2-6 0,-2-1-4 16,1-1 0-16,1-1 4 0,1-3-2 0,-1 2 6 15,2-3-5-15,-1-1-10 0,0-1-4 0,1 2-18 16,-1-4-3-16,2 0-19 0,0-1-20 0,-1 0-22 0,2-2-2 15,-1-1-12-15,-2 0 0 0,2-2 10 0,0 0-3 16,0-1 9-16,-1-1 19 0,-1-2 14 0,2 0 13 0,-3 0 15 16,1-1 10-16,-1 0 8 0,-1-1 11 0,1-1 4 15,1 1 4-15,-3-1 5 0,3-3-3 0,0 3-2 0,3-3-3 16,-1 0 7-16,2-1-4 0,-1 4 11 0,-1-3 9 16,2 1 3-16,-2 2 5 0,0 0 6 0,0 1 11 0,-2 4 0 15,0-1 17-15,-1 2 3 0,4-2-1 0,-5 4 12 0,3-2-3 16,-3 2 4-16,-1-1-12 0,3 2-6 0,-3 0-15 15,2 0-9-15,-2 0-12 0,0 0-16 0,2 0-8 0,-1 2-2 16,1-1-4-16,-1-1 2 0,1 3-4 0,1-2-4 16,0 4 6-16,2 0 1 0,-2 1 2 0,2 0-9 0,-2 3 10 15,0 2-2-15,2 1-4 0,-3 2 6 0,-1 1-5 16,1-1 1-16,-2 4 3 0,0-3 4 0,-2 1-7 0,-1-1 5 16,1-2 1-16,-1 0-6 0,0-4 4 0,0 2-2 15,1-5 1-15,-1 2 0 0,1-4 1 0,2-1-1 16,0-1 2-16,0-2 6 0,0 0 0 0,0 0-2 0,0-2 0 15,2-1 7-15,0 3-8 0,-1-4 6 0,1 1-5 0,1-2-3 16,2-1 2-16,1-2 1 0,3 0-1 0,-2-1-10 16,2-1 13-16,1-1-9 0,4 0 4 0,-3-2 0 15,3 0-3-15,-1 1 0 0,1-3 0 0,-1 0 2 0,0 1-5 16,1-1 8-16,-5 1-5 0,2 2 3 0,-3 1 1 0,0 0-2 16,-3 6-2-16,0-2 6 0,1 2-4 0,-3 2-5 15,0 2 3-15,-1-2 0 0,-1 2-8 0,1 0 8 16,-2 1-5-16,2 0-6 0,-1 0 6 0,-1 2 0 0,0-1 2 15,2 1-4-15,-1 2 3 0,1-1 2 0,3 1 0 0,-1 1-1 16,-1 0 3-16,2 3-1 0,-3 0-6 0,3 1-21 16,-2-1-37-16,0 0-53 0,-1 2-56 0,-1-3-80 0,1 1-119 15</inkml:trace>
  <inkml:trace contextRef="#ctx0" brushRef="#br0" timeOffset="24102.8343">26701 12117 2943 0,'-12'-7'6'0,"1"0"9"0,-2 1 21 0,5-6 5 16,-1 7 5-16,-4 1 0 0,2 2 6 0,1 0 10 15,-2 2 11-15,2 0 6 0,-1 3 5 0,-3 1 16 16,1 0 5-16,-1 4 20 0,2 1 9 0,-4 1-5 0,3 3-5 16,0 5-5-16,1 1-14 0,1 5-15 0,0 0-9 15,1 3-18-15,4 2-15 0,1 3-4 0,3-6-9 16,1 3-13-16,4-1-11 0,2-3-11 0,1-3-11 0,8 1-4 16,-1-4-9-16,2-4-14 0,3-2-18 0,1-2-11 15,2-6-19-15,4-1-23 0,0-6-20 0,2 0-45 16,0-6-38-16,3-1-46 0,-2-4-44 0,-1-4-58 15,-1 1-44-15,-1-4-56 0</inkml:trace>
  <inkml:trace contextRef="#ctx0" brushRef="#br0" timeOffset="24324.0815">27266 11820 3100 0,'0'0'-2'0,"0"1"-1"0,0-2 2 16,5-1-4-16,-4 5 2 0,-2 1 0 0,-1 0 9 15,1 5 22-15,-1 3 29 0,0 1 27 0,-1 6 18 16,1 0 26-16,-1 6 3 0,0 1 8 0,-2 1-14 16,2 2-14-16,-3 0-24 0,4 0-27 0,-1 2-20 0,2-2-20 15,-1 0-4-15,2-1-8 0,2-3-4 0,-1 0-29 16,4-1-22-16,-2-5-28 0,6 1-26 0,-1-4-38 16,1-1-41-16,3-3-52 0,2 0-49 0,2-2-45 0,2-3-53 15,2 0-57-15</inkml:trace>
  <inkml:trace contextRef="#ctx0" brushRef="#br0" timeOffset="25417.7024">27746 12345 2460 0,'7'-8'33'16,"-4"-1"40"-16,0-1 33 0,0 0 21 0,-6 2 25 16,0 1 14-16,1 1 14 0,-4-1 10 0,-1 3-18 0,-2-2-32 15,-2 2-31-15,3 0-22 0,0 4-25 0,-4-2-12 16,2 2-14-16,-1 2-13 0,-2 0-15 0,5 5-8 0,0-2-1 15,-4 5 1-15,4 0 0 0,-2-1-5 0,4 6 5 16,0-2 1-16,3 1-1 0,-2 2 0 16,2-1-1-16,1 0-3 0,2 0 2 0,2-2-12 0,-2-1-11 15,3-2-4-15,-1 2-4 0,2-4-5 0,1 1-4 16,1-3-4-16,-3 0-2 0,4-3 11 0,-1-1-7 16,-1 0-1-16,4-2 7 0,-2-2 0 0,1 0 0 15,-2-1 1-15,5-3 1 0,-2 0-1 0,-1-4 9 0,2 1 12 16,1-1-6-16,-1-2 8 0,-1 0 8 15,0-2-3-15,1 2 4 0,-2-2 5 0,3-1 2 0,-3 2 1 16,0 1 1-16,1-2-1 0,-1 1-1 0,-2 2 3 16,-1 3 4-16,2 1 8 0,-3 1 1 0,-1 2 2 15,0 0 2-15,-1 3-1 0,0 1-4 0,-1 0 3 0,-1 0-5 16,0 1-14-16,-1 0 5 0,2 2-12 0,-1 0 3 16,0 0 1-16,2 3-1 0,-1-1 3 0,1 1 0 15,-2 3 3-15,3-1 0 0,0 1-1 0,2 0 8 0,-2-1-10 16,3 1 6-16,-1-1-1 0,2 1-1 0,1-3-1 15,2 0-3-15,-2-3 2 0,2 1-13 0,2-3-7 16,1-1-5-16,0 0-12 0,0-2-2 0,1-1-1 0,3 0-1 16,0-3 5-16,1 0 1 0,2 1 13 0,-2-3 6 15,4 0 9-15,-2 0-4 0,1-2 9 0,-2-1-2 16,1-2-1-16,-2-1 0 0,-1 2 6 0,-1-5 0 0,-2 2-7 16,-1 1 15-16,-2-1 3 0,-3 2 17 0,-3 0 13 15,-2 1 14-15,0 0 5 0,-4 4 12 0,-1-2 10 16,-1 1 3-16,-2 1-1 0,0 1-3 0,-1 1 6 15,0 0-8-15,-1 2-5 0,4 2-10 0,-3-1-9 0,3 2-5 16,-1 0-9-16,3 0-14 0,-1 1-22 0,2 0-11 16,0 1-9-16,0 0 2 0,0 2-2 0,3 0-6 15,-3 1 3-15,2 4-4 0,1 1 9 0,-1 3 8 16,1-1 4-16,0 3-5 0,2 2 6 0,-2 0 2 16,3 0-5-16,1 1 10 0,-1 0-10 0,0 0 2 0,1 0 3 15,2 3 3-15,-1-2-3 0,-2-1-1 16,1 1-1-16,0-1 1 0,-2 0 2 0,0 0-7 0,-2-4-1 15,0-1 3-15,-1-2 8 0,-2 1 4 0,2-3 4 16,-2-2 2-16,-2-2 1 0,0 0 7 0,1-1-3 16,1 1-2-16,-2-3-6 0,2-1 2 0,-3 0 0 15,3 0 0-15,0 0-6 0,0 0 6 0,0-2-10 16,0-2-15-16,0 2-3 0,0 1-21 0,0-3-9 16,0-1-23-16,0-1-3 0,2-3-14 0,1 1-15 0,0-1-1 15,4-3-15-15,0-2 1 0,4-2-1 16,-1 0-1-16,5-3 4 0,0 1 6 0,4-3 27 0,-1-1 14 15,0 5 14-15,1-3 16 0,0 2 3 0,2-1 20 16,-1 1 8-16,-2 1 2 0,0-2-7 0,3 2 0 16,-2 0 9-16,0 0 20 0,1 2 22 0,-4 1 18 15,0 2 17-15,-2 2 18 0,-4 2 12 0,-1 1 26 16,-2 2 15-16,-3 1-12 0,0 1 2 0,-3 1-16 0,-1 0-4 16,-1 0-12-16,-3-1-8 0,3 3-24 0,-4 0-22 15,0-1-2-15,0 1-22 0,-4 0-9 0,1 1-16 16,0 2-4-16,-3 1-5 0,0-2 4 0,3 4-2 15,-4 0-5-15,2-1-2 0,4 3 5 0,-2 2 4 16,0-4-8-16,3 5 1 0,2-2-2 0,-2 3 0 0,2-2 2 16,1 1 1-16,2-1-3 0,0 5 5 0,0-2 1 15,2-1-3-15,1 0 1 0,2 1 3 0,2 1 1 16,2-1 8-16,0 3-9 0,1-3 0 0,2 3 0 16,0-3 11-16,0-1-8 0,2 3 4 0,-2-5-5 15,0 1 0-15,-4-1 5 0,2 0-4 0,-4 0 1 16,2-3-6-16,-2 1 6 0,-1-1-4 0,0 0 0 15,0-2-6-15,-1 2 3 0,-1 0-11 0,-1 0-2 16,-1 0-10-16,-1 1 7 0,0-1-11 0,-3 3-8 16,-6-1-9-16,2 2-10 0,-5 0-6 0,-2 1-23 15,-4 1-36-15,-4-2-52 0,-2 2-43 0,-2-4-53 0,0-1-62 16,2-1-66-16,-1-2-74 0</inkml:trace>
  <inkml:trace contextRef="#ctx0" brushRef="#br0" timeOffset="26598.5863">30313 12028 1732 0,'0'-1'13'0,"2"0"19"15,-1 0 30-15,4-2 21 0,-2 2 15 0,-1-1 22 16,0 1 29-16,1-1 20 0,-2 2 14 0,1-3 2 15,-2 3-12-15,0 0-6 0,0 0 7 0,2 0-24 0,-4 3-30 16,2-3-17-16,0 1-30 0,0-1-22 0,2 1-21 0,-2 0-14 16,1 2-27-16,-1 3 8 0,0 1 19 0,3 4 3 15,2 5 16-15,-2 2 11 0,0 7 8 0,0 4 12 16,2 3 11-16,-2 3-1 0,4-1-13 0,-1 2-4 0,-1-2-9 16,-1 3-5-16,3-4-4 0,1 0-5 0,-1-3-6 15,1-1-8-15,-1-1 0 0,1-5-1 0,1 1 0 0,-1-2-4 16,-3-2-7-16,3-1 0 0,-2-2-4 0,-1-3 9 15,-2-2-8-15,0-1 0 0,0-2 2 0,-1-4-3 16,0 2 5-16,-1-5-3 0,-1 1 1 0,0-3-7 0,0 1 6 16,-1-1 3-16,-1-1-6 0,2-2 2 0,0 3 12 15,0-2 13-15,0 0 3 0,0 2 14 0,-2-5-3 16,2 5 1-16,0-5 1 0,0 1-4 0,-1-4-3 16,-1 0-24-16,0-4 1 0,1-2-16 0,-1-1 7 0,-1-3-11 15,1-2 0-15,-1-1 2 0,3-4-17 0,-4-4 8 0,2 2-2 16,2-5 2-16,0-1-14 0,0-3 12 0,0 0-1 15,4-1-1-15,0-1 8 0,1-1-4 0,1 1-1 16,2 1 1-16,3 3 9 0,-2 3-4 0,4 0 1 0,1 4-4 16,-1 4 7-16,1 1 3 0,1 3-1 0,-2 2 0 15,0 3-8-15,0 2-4 0,1 3 3 0,-3 0 3 0,2 2-5 16,-2 2-3-16,2 2 1 0,1-1 6 0,0 3 2 16,0 1 1-16,2 0-7 0,0 1 2 0,3 2-5 0,-3 1 5 15,-1 1 3-15,0 2-6 0,0-1 1 0,-2 3 0 16,-3 3 4-16,-1 0 1 0,-4 1 4 0,1-1-2 15,-3 4-1-15,-1 1 6 0,-4 0 3 0,-1-1 6 0,-3 0-3 16,-3 1 5-16,-1 0-4 0,-1-3 5 0,-2 2-3 16,2-3-5-16,-2-1 5 0,1-2-10 0,2 0 9 0,1-2-13 15,-2-2 9-15,3 1-5 0,-2-2 3 0,3 1 0 16,0-1-5-16,-1 1 0 0,3-3-5 0,1 2 3 0,-1-1 0 16,1 2-3-16,2-1 2 0,-1 1-8 0,1 1 2 15,0-2 6-15,1 5-6 0,1-3 7 0,0 4-9 16,1-2 15-16,-1 3-8 0,4-2 1 0,-1 4-2 0,0-1-1 15,2-1 12-15,1 2-8 0,0 1 5 0,2-1-8 16,0 0-2-16,0 1 14 0,2-1 0 0,-1 1-3 0,2-1-4 16,-3 1-2-16,3-1 2 0,-2-1 2 0,1 2 3 15,0-2-9-15,-1-1 3 0,-1 0 2 0,0 1 3 16,-2-4 3-16,1-1-5 0,-3 1-2 0,1-2 0 0,-4-2 7 16,1-2 0-16,-2-1 0 0,-2 1-7 0,1-3 4 15,-1 2-17-15,-3-1-13 0,-2 1-34 0,-1 0-40 0,-3 0-48 16,-7 2-44-16,-2-1-67 0,-3 1-69 0,-5 1-75 15,-2-1-85-15</inkml:trace>
  <inkml:trace contextRef="#ctx0" brushRef="#br0" timeOffset="26853.4823">29569 12782 3584 0,'-5'-2'3'0,"3"2"4"15,-1-2 6-15,3-4 3 0,2 6 1 0,-2 0-4 16,0 0 4-16,1 0 1 0,3 0-3 0,0 0 16 0,3-1 8 16,2 1 3-16,4 0-2 0,6 0 7 0,3 0-3 15,5 0-1-15,6 0 3 0,5-1-20 0,1-1-31 0,4 0-40 16,1-1-51-16,-1-2-54 0,1 2-66 0,-3-4-77 15,1 0-93-15,-3-1-112 0</inkml:trace>
  <inkml:trace contextRef="#ctx0" brushRef="#br0" timeOffset="27338.8689">31946 12310 2311 0,'0'-5'12'0,"0"-1"7"0,-3 0 11 0,3-1 21 15,-3 0 18-15,-2 0 11 0,-1 2 14 0,-1 2 20 0,-4-1 12 16,2 2 13-16,-1 1 4 0,-2-1-3 0,-1 4-13 15,2 0-7-15,0 1-15 0,-2 2-10 0,2 1-34 0,3 3-12 16,0 2-13-16,-1 1-17 0,1 5-3 0,3 0-6 16,0 5 5-16,4 0-11 0,-1 0 9 0,2 2-11 15,0-2 1-15,3 3 1 0,2-4-6 0,0 0 0 0,3 1 2 16,3-2-1-16,-3-4-1 0,2 1-1 0,2-2-17 16,-1-3-18-16,3-3-20 0,-4-1-31 0,3-1-39 15,-1-4-37-15,-1 0-43 0,-1-3-47 0,2-1-38 0,-2-2-46 16,2-3-32-16,-4 0-32 0</inkml:trace>
  <inkml:trace contextRef="#ctx0" brushRef="#br0" timeOffset="27733.287">32060 12328 2198 0,'6'-18'32'16,"0"4"29"-16,-3 0 23 0,2 3 20 0,-3 2 17 16,0 1 12-16,-1 4 4 0,-1 1 5 0,0 3-36 15,0 3-30-15,0-3-31 0,0 2-14 0,0 1-21 0,0 1-8 16,0 1 1-16,0 3 2 0,0 3 7 0,0 2 7 0,0 4 7 15,-1 5 2-15,-1 0 8 0,0 1 0 0,2 2-7 16,-1 0-9-16,1 0-7 0,-2-2 4 0,2-1-4 16,0-1-10-16,2-4-3 0,-1 0 1 0,1-2 1 0,-2-3-1 15,3-1 3-15,-1-5-4 0,1 0 6 0,-3-3 2 16,5 0-3-16,-4-3 3 0,5-1 3 0,-2-1 1 16,0-1 4-16,3-1 0 0,2-1-3 0,2 0 1 0,-1-2-6 15,1-1 1-15,3-1-2 0,-1 1-1 0,-1-4-1 0,1 3-8 16,1 0 9-16,-3-2 2 0,2 1-3 0,-1 1-2 15,-2 1 12-15,0 1 9 0,-1 1 10 0,-1 3 6 16,-2-1-10-16,-1 0 4 0,-2 2 12 0,3 0-11 0,-4 2-4 16,1 0-15-16,-1 2-8 0,1-1 4 0,0 1 1 15,2 2-11-15,0 2 1 0,-2 0 8 0,3-1-9 0,-1 3 3 16,1 1 0-16,-1 1-9 0,0 0 3 0,-2 2 6 0,3 0 0 16,-1 0-7-16,0 1 2 0,-2-1 3 15,2-1 2-15,-2 0-3 0,3 1-4 0,-5-4-9 0,4 2-19 16,-3-4-29-16,1 0-34 0,-1-2-44 0,-1-1-47 15,1-2-45-15,-2 1-65 0,2-2-61 0,-2-2-86 0</inkml:trace>
  <inkml:trace contextRef="#ctx0" brushRef="#br0" timeOffset="27936.5389">32532 12470 2414 0,'4'-2'3'16,"-3"5"2"-16,1-6 11 0,3 3 25 0,-4 0 15 0,1 4 14 15,-2-1 13-15,1 2 21 0,-1 2 10 0,0 3 6 0,0 1-9 16,2 2-9-16,-2 1-14 0,0 1-18 16,2 2-11-16,-1 0-17 0,1 0-9 0,2 0-17 0,-2 2-1 15,-1-5-16-15,3 3 1 0,-1-5-5 0,-2 1-14 16,3-3-40-16,-3-1-30 0,1-4-38 0,1-2-34 16,0-1-50-16,2 1-49 0,-1-6-59 0,0 0-44 0</inkml:trace>
  <inkml:trace contextRef="#ctx0" brushRef="#br0" timeOffset="28109.586">32578 12310 2086 0,'4'-10'6'0,"-3"1"20"0,4-1 1 0,-1 0 11 15,-2 3 3-15,0 1-3 0,-1 0-1 0,1 1-5 0,-2 4-12 16,0-2-24-16,3 1-19 0,-1 1-35 0,-1-1-28 15,3 2-25-15,-3 0-38 0,2 2-35 0,2 1-51 16</inkml:trace>
  <inkml:trace contextRef="#ctx0" brushRef="#br0" timeOffset="28662.5698">32914 12567 2323 0,'3'5'31'0,"0"-3"30"0,0-1 35 0,0-5 29 16,-5 0 27-16,2 1 25 0,0 3 35 0,0-2 13 16,-1 2-1-16,-2 0-17 0,3 0-22 0,-2-3-26 0,1 3-15 15,-1-4-16-15,1 2-33 0,-3-1-17 0,1-1-18 0,0 0-14 16,1 0-6-16,-1 2 1 0,0-1-15 0,3 0-10 0,-2 3-2 16,2 0 1-16,-1 0-20 0,2 0-4 0,-2 0-4 15,-2 0-5-15,1 5 3 0,-1-2 4 0,0 2-4 0,-2 5 6 16,2-3 7-16,-2 3 6 0,-1 0-4 0,-2 3 0 15,2-1 3-15,-1 3-8 0,-1-1 3 0,1-1-5 0,0 3 2 16,1 1 0-16,4 0 3 0,-3-2-5 0,4-1-1 16,1-1 8-16,0 2-2 0,1-3-5 0,1-1-3 0,3-1-13 15,-2-2-4-15,0-2-2 0,4 1-7 0,0-3-5 16,1-2-8-16,0-2-2 0,-1 0-8 0,2-2 2 16,-1-2-11-16,0 0-7 0,0-4-17 0,1 1-6 0,-1 0-4 0,0 0-6 15,-3-5-1-15,6 0-2 0,-3 0 2 0,0-2-5 16,1-2 12-16,-1 0-2 0,3-2-1 0,-2-6 1 0,4 3-2 15,-1-4 2-15,0-4 7 0,2 0 12 0,0 0-3 0,1-7 10 16,-1-3 21-16,0 1 9 0,0-4 15 0,1 0 21 16,-4 0 23-16,3 0 24 0,-3 3 32 0,-2 4 20 0,-4 5 11 15,-3 5 15-15,-2 2 17 0,-2 6 1 0,-3 3-2 0,1 3-16 16,-3 2-6-16,1 2-7 0,1 2-13 0,-1 2-7 16,0 2-14-16,1 1-13 0,-1 0-8 0,-1 1-7 0,4 2-11 15,-2 3-9-15,-1-1-1 0,0 4-7 0,1 0 1 0,0 6 0 16,-1 2 4-16,-2 5 9 0,3 2 7 0,-1 2 5 15,4 4-1-15,-4 1 9 0,4 3 1 0,-1-2-4 0,1 3-10 16,1-1-2-16,1-2-7 0,0-1-9 0,-3 1-3 16,3-3-3-16,0 0-2 0,3-3-5 0,-2-3-18 0,1-1-25 15,-2-4-41-15,3-3-33 0,-1-1-74 0,1-3-67 0,0-4-99 16,1 0-86-16</inkml:trace>
  <inkml:trace contextRef="#ctx0" brushRef="#br0" timeOffset="29964.3689">32876 12074 2403 0,'-2'-2'8'0,"4"1"14"15,-1-2 8-15,2 1 9 0,-1-1 8 0,-2 2 6 0,2 1 13 16,-4-1 13-16,5 1 18 0,-4 1-1 0,1-1 7 0,-2 1 12 15,2 0 2-15,0-1 1 0,0 0-9 0,2 0-11 16,-4 0-28-16,4 2-7 0,-2-2-11 0,0 0-17 0,0 2-6 16,0-2 2-16,-2 0 2 0,2 0 7 0,0 4 27 0,0-1 8 15,0 2-1-15,-3-2 6 0,3 4 7 0,-3 0-14 0,1 1 1 16,0 3-12-16,-1-1-25 0,-5 3-13 0,4 2-5 16,-3-1-5-16,1 2-14 0,1 0 0 0,0 0-16 0,-1-2-19 15,3 3-32-15,-2 0-47 0,5 0-54 0,0-2-85 16,0-1-86-16,4-2-126 0</inkml:trace>
  <inkml:trace contextRef="#ctx0" brushRef="#br0" timeOffset="32298.0798">28214 9544 2895 0,'0'0'6'16,"-3"0"6"-16,2 0 18 0,-1-6 15 0,2 3 13 15,-2 3 5-15,-1-2 18 0,2 1 11 0,1 1 27 0,-2 1 13 16,2-1 3-16,0 0-2 0,0 2-4 0,0-2 1 15,0 0-18-15,2-2-9 0,-2 1-32 0,1 0-21 16,1 2-23-16,-1-1-7 0,-1 0-7 0,2 1-8 0,-2-1 4 16,2 2 3-16,-1-2 1 0,-1 0 8 0,3 0 8 15,0 0-4-15,0-3 8 0,1 2 8 0,2-3-1 16,0 0-3-16,2-1-1 0,3 1-5 0,0-1 8 0,0 0-1 16,2 0-1-16,0 0-4 0,-1 2 2 0,1-2-5 15,-1 5 5-15,1-2 2 0,-1 0-18 0,0 2 3 16,-2-1-8-16,-1 1-2 0,0 1-3 0,1-1 0 0,-4 2-4 15,3 0-5-15,-2-2 7 0,-2 3-10 0,0 1 4 16,-1 0 1-16,1-2 0 0,-3 5-4 0,4-2 0 0,-5 2 4 16,1 6 0-16,1-1 5 0,-1 1-5 15,-1 3 2-15,-1 2 8 0,2 0 3 0,-2 1-3 0,-2 2 4 16,2-4-3-16,-1 3 3 0,-2 1-4 0,-1-3 1 16,3-2-11-16,-5 4 7 0,4-5 1 0,-1-1-4 15,1-2-6-15,-1 4 0 0,2-5 11 0,-3-1-7 0,3-4 1 16,-1 2-1-16,2 1-8 0,0-6 6 0,0 1 3 15,0-3 2-15,0 2-10 0,0-2 3 0,0-1 2 16,0 0-8-16,0-1 10 0,2 1-6 0,-2-3-2 0,0 3-10 16,0 0 5-16,1-1-4 0,-1 0-1 0,0 0 1 0,2-1-8 15,-2 0-10-15,2 0 1 0,2-3 7 0,-2 0-6 16,3-1 8-16,1-3-11 0,0 1 4 0,2-1 1 16,-1-3 10-16,3-1-5 0,-2 1-2 0,2-2 6 15,1-1-10-15,0-1 7 0,0 2-5 0,2-1 0 0,-2 1 5 16,3-2 7-16,-3 2-1 0,2 0-6 0,-1 1 5 15,0-1 4-15,0 0 2 0,1 2 11 0,-2-3-4 16,1 3-6-16,0 0 7 0,-2-1 4 0,2 0 0 0,-4-3-2 16,0 4 4-16,2-2-8 0,-2 0 4 0,2-1-3 15,-1 1 3-15,-2 1-6 0,2 1 5 0,-1 1 2 0,1 1-1 16,-4 0-1-16,2 2 1 0,-2 2 6 0,-1 1-4 16,1 2 4-16,-4 0 0 0,1-1 3 0,-1 2 5 15,1-1 1-15,-2 3-6 0,0 0 2 0,2 0 1 16,-2-2 1-16,1 2 0 0,-2 2-3 0,1-4-3 0,0 2 0 15,0 0 5-15,-2 2-8 0,2-2 3 0,0 0-4 16,0 0-7-16,-2 3 1 0,1 1 5 0,-1 1-6 16,-1 0-1-16,-1 5 12 0,-1 0-2 0,0 3 2 0,0 2 16 15,0 0-6-15,-1 1 5 0,0-1-3 0,1 0 9 16,0 2-3-16,1-1-2 0,0 0-2 0,1-3-3 0,0 4 1 16,3-2-7-16,-3-1 4 0,3-1-5 0,0-1 0 15,0-1-2-15,3-2 10 0,0-1-8 0,-1-2 11 16,1 1-1-16,2-2 4 0,1-1 2 0,1 1 4 0,2-2 3 15,-1 2-8-15,3-1 5 0,3-3-12 0,-1 1 3 16,4 0-4-16,-4-1-3 0,4 0-4 0,-4-2-8 16,4 0-12-16,-6-1-21 0,2 0-15 0,-2 1-32 15,-3-3-30-15,3 2-29 0,-2-2-35 0,-2-3-43 0,1 5-39 16,3-5-55-16,-3 2-67 0,-2-2-64 0,2 2-73 16</inkml:trace>
  <inkml:trace contextRef="#ctx0" brushRef="#br0" timeOffset="35861.8474">28748 14139 2368 0,'0'0'4'0,"-1"0"2"16,-1 0 4-16,2-5-4 0,-1 5 8 0,1-2 8 16,-2 2 8-16,2 0 17 0,0 2 11 0,0-2 26 0,0 0 16 15,0 0 21-15,0 0-1 0,0 0-7 0,0 0-1 16,0 0-20-16,2 0-14 0,-1 0-23 0,-1 0-25 0,0 2-10 15,2-1-8-15,-2-1 6 0,0 0-9 0,1 0 12 16,-1 0-2-16,0 0 1 0,0 0 18 0,0 0 1 16,2 0-1-16,-2 2 0 0,0-2 5 0,2-2 2 0,-1 2 7 15,-1 0 1-15,0 0-10 0,0-1-3 0,2-1 0 16,0 0-4-16,1 0 0 0,-2 0-7 0,5-1-5 16,-1 3-6-16,0-5 5 0,1 3-6 0,1 1-1 15,0-1 6-15,0-1-6 0,-1-1-4 0,1 4 0 0,2-3-6 16,-1 2-4-16,-2-2 1 0,2 3 3 0,0-1-10 15,0 1-1-15,-3 1 0 0,-1 1 2 0,3 0 1 16,-4 1-4-16,1 4-1 0,1-2 3 0,-2 7 4 0,-1-2 2 16,1 6 6-16,-1 2 1 0,-2 1 6 0,-2 3 3 15,-1 2 2-15,0 3 2 0,-2-1 2 0,-4-2 1 16,2 2-3-16,1-3-3 0,-4 0-6 0,1-5 1 0,4 1-9 16,-3-4 0-16,3 0-3 0,1-4-6 15,-1-1 6-15,2-2 1 0,2 0-6 0,1-2 3 0,0-3 5 16,-2-1-3-16,2 1-2 0,0 1 2 0,0-2-2 15,0-2 0-15,0 2 3 0,0-1-3 0,0-1 0 16,0 0 3-16,2 0-1 0,-2-1 3 0,0 1-3 0,0-2-4 16,0 0 9-16,1-2 0 0,2 3 1 0,0-3-11 15,2-2 3-15,1-1-7 0,4 0 3 0,1-3-1 16,0-2-8-16,3 0 1 0,2-4-4 0,3 0 6 0,-2-1 0 16,2-1 5-16,-1-2 0 0,-1 3-1 0,3 0 5 15,-5 0-9-15,2 0 6 0,-4 1 4 0,0 1-5 16,1 3 7-16,-3 2-2 0,1-2 2 0,-2 0-5 15,-2 2 9-15,4-2-4 0,-2 2-2 0,-2 0 0 16,1-2 0-16,1 1-2 0,-2 0-3 0,4-2 2 16,-2 0-2-16,-2 2 7 0,3-2-6 0,-3 1 3 0,0 4 1 15,-2-1-2-15,-1 1 7 0,1 2-2 16,-3 0 2-16,0 2-3 0,-3 3 5 0,0-1 4 0,0 2-9 16,0-2 1-16,2 2 6 0,-2 0 11 0,0 0-3 15,-2 0 4-15,2 0-4 0,0 2-5 0,0-2 5 16,0 3 0-16,-3 1-12 0,0 2-1 0,1 0 1 15,-4 2 0-15,0 6 5 0,1 1 4 0,-5 6 0 0,1 1 3 16,0 2 2-16,-1 1-7 0,4 1 1 0,-4 2-2 16,4-3-4-16,3 0 0 0,-2 1 3 0,3-4-8 15,1-2 8-15,2 0 4 0,1-4 3 0,1-3-10 16,2 2 5-16,0-4 7 0,1-2-5 0,5 1 7 16,-1-5-2-16,1 0-1 0,4-1 6 0,2-1 3 0,1-3-6 15,3 0-11-15,0-4-17 0,1 0-17 0,1-3-21 16,-1 0-32-16,-1-1-52 0,1-3-47 0,-3-1-59 15,-3 0-63-15,1 1-57 0,-4-4-75 0,-1-1-84 16</inkml:trace>
  <inkml:trace contextRef="#ctx0" brushRef="#br0" timeOffset="41297.9816">29205 9315 1027 0,'-3'-1'10'0,"1"-1"5"0,1 0 20 0,-1-1 20 15,-1 1 20-15,1-1 24 0,-1 1 19 0,2 0 24 16,-2 1 18-16,1-1 13 0,1 0-4 0,-1 2 1 16,0-3-13-16,2 3-12 0,0 0-7 0,-1 0-12 0,1 0-15 15,0 0-1-15,0 0-4 0,0 0-14 0,0 0-1 16,1 0-6-16,-2 0-11 0,1 0-7 0,0 0-13 16,0-1-21-16,0 0-8 0,-2-1-4 0,2-1-10 0,-3 1 2 15,1 0-4-15,-1-1 1 0,0 0-4 0,-2-1 12 16,-2-1 0-16,0 2-2 0,-1-3 6 0,0 0-6 15,-3 0 2-15,2 1-1 0,-5-1 8 0,1-3-6 0,0 4-3 16,-2-2 0-16,-2 0-6 0,0 1 5 0,-1 0-5 16,-2 0-6-16,1 0-2 0,-1 2-2 0,2-3-5 15,-4 5 4-15,-1-2 2 0,5 1-2 0,-4-1-3 16,-1 1 3-16,3 0 4 0,-2 0-3 0,2 2-2 0,1-1 1 16,-2 1-4-16,2-2-3 0,2 3 9 0,-2 0-4 15,3-2-7-15,-1 2 7 0,1-2 8 0,-3 2-3 16,3 0 1-16,0 0 3 0,1 2 2 0,0-2 1 15,0 1-3-15,0 0-1 0,-2-1-3 0,4 3 4 0,-4-2-3 16,1 1 2-16,0-1-8 0,-1 3 5 0,-2-2 6 16,0 1 3-16,1-2-1 0,-2 2-2 0,1 2 5 0,-2-2 4 15,1 1 1-15,-1-1 1 0,1 2-4 0,-1 1-8 16,-1-3 6-16,3 5-2 0,0-2-1 0,0-1-5 16,3 2 2-16,-2-1 0 0,0 1 6 0,2 3 2 0,0-4 0 15,1 5-7-15,0 0 5 0,-3 1 0 0,3 0 1 16,0 5 4-16,0-2-6 0,-2 2-1 0,2 0-2 15,-2 4 9-15,1-1 2 0,-1 2-3 0,-2-1 7 0,3 2-13 16,-1 0 8-16,1 0 8 0,2 0 0 0,-2 2-5 16,2-1 2-16,3 2 1 0,1-1-4 0,-1-1 4 15,3 3 3-15,3-3-6 0,-1 4 7 0,3-3-1 0,0 4-4 16,3-1 5-16,0-1 2 0,4 5 2 0,1 0-16 16,0-1 7-16,0 2-13 0,3 0 6 0,1-2-3 15,-1 1-10-15,3-2-3 0,-2-1-2 0,1-4 13 0,-2 4 0 16,6-4 6-16,-3-4 3 0,5 3-5 0,-2-2 7 15,2-1 1-15,2-1 1 0,2 0 0 0,1-2-9 0,1-1 3 16,3-1-7-16,0-1 6 0,2-1-2 0,3-1 15 16,0 0-1-16,2-3-1 0,3 0-4 0,-2 1-5 15,2-3 3-15,-2 2 1 0,2-6 3 0,1 4-20 0,-5-4-2 16,1 1-5-16,-2 0 0 0,-2-2 0 0,-2 0 2 16,1-2 0-16,-2-1-8 0,-1 2 1 0,-1-2 5 15,-2-2 4-15,1 2 5 0,-1 0 3 0,0-1-3 0,-1-2-3 16,0 0 7-16,-2-2-2 0,1 0 1 0,1 2-6 15,-2-2 3-15,1 0 0 0,-2-2-7 0,2-2 3 16,1 2-5-16,-2-2 9 0,4 0-5 0,-3 0 3 0,2-3-1 16,-1-1-6-16,2 0 3 0,-1-2 3 0,3 1 1 15,-2-3-3-15,1 2-2 0,-2-3-1 0,1-1-2 16,0-2 2-16,-4 1 8 0,1-1-5 0,-1 2 5 0,-3 0-5 16,2-2 5-16,-4 0 1 0,-1 1-7 0,1-1 3 15,-3 1-6-15,2-1 2 0,-2-1-6 0,1 2 2 16,0-3-3-16,-2 0 3 0,1 1 9 0,-1-2-7 0,-1-2-5 15,0 2 5-15,0 0-6 0,0-1 8 0,-2 1-6 16,-1 0-3-16,1 0 0 0,2 0 3 0,-2 2 0 16,-2 2-7-16,-1-2 4 0,-2 3-11 0,1 0-1 0,0 0-4 15,-1 2-6-15,-1 0 0 0,2 0-8 0,-2 0 8 16,2 0-1-16,-2 2 4 0,0 1 6 0,0 0 11 0,0-1-3 16,-2 2-6-16,0-3-5 0,-1 4-6 0,0-1-6 15,0 0-2-15,-1-2-4 0,-2 2-3 0,-2 1-2 16,0-2 4-16,-1 2 12 0,-5 0-8 0,1-2 10 0,-1-1-5 15,0 3-8-15,-4-2-11 0,2-1-8 0,-4 2 2 16,5-1-5-16,-2 2 11 0,1 2-9 0,2 0-3 0,1 4-5 16,1 0-10-16,4 1-8 0,2 1-31 0,-1 1-18 15,0 1-31-15,0-1-35 0,2 1-35 0,-1 0-23 16,-3-3-29-16,2 5-28 0,-4-3-34 0,1 3-44 16</inkml:trace>
  <inkml:trace contextRef="#ctx0" brushRef="#br0" timeOffset="46751.8483">28342 16038 1160 0,'0'-4'7'0,"2"1"14"0,-1-1 4 15,2-1 6-15,-3 0 21 0,0 3 8 0,2-1 18 16,1 1 22-16,-3-1 11 0,2-1 0 0,1 1 23 16,-1-2 6-16,1 3 4 0,0 2 5 0,0-2 0 0,-2 0-10 15,1 1-4-15,0 0 5 0,-1 1-8 0,1 0-5 16,-1 0-9-16,1 0 3 0,-2-1-6 0,0 1-7 16,0-3 2-16,0 6-20 0,0-6-11 0,0 6 2 0,-2-3-11 15,1 1-11-15,1-1-10 0,0 1-3 0,0 0-13 16,-2 0 4-16,2 0-8 0,0 1-7 0,0-2-9 15,-1 2-1-15,-1-2 0 0,0 3-6 0,1-1-1 0,-2 1-11 16,0 4 4-16,-2-2 4 0,0 2 0 0,2 0-4 16,-2 1-1-16,0 2 6 0,-2 1 0 0,2 1 6 0,0 0-1 15,0 0-6-15,1 1 8 0,-1 1-3 0,-1 1 1 16,4-3-8-16,-1 1-3 0,1 0 3 0,1-2 0 16,-1 0 5-16,4 1-12 0,-1-4 7 0,-1 1 0 0,5-1 0 15,-3-1 13-15,5 0-6 0,-2-2-5 0,2 0-6 16,-1 0 9-16,2-1 0 0,3-1-1 0,-3 0 4 0,2-1-10 15,2-2 9-15,-2 0 0 0,-1 0-1 0,2-1 8 16,-1 0-9-16,-1-2 2 0,0 0 0 0,-1 1 0 16,-1-2 1-16,-1 0 2 0,0 0-1 0,-1-3-6 0,0 3 13 15,-2-2-8-15,0-1-4 0,0-1 4 0,-1 1 2 16,1-2-6-16,-1 0-1 0,1 0 2 0,-2-2-7 0,1 1-4 16,-1-3 4-16,-1 1-1 0,0-2-13 0,-1 1 11 15,1 0 2-15,-2 0-2 0,1 1-7 0,-2-2 10 0,0 2-15 16,1 1-10-16,-3 2-5 0,2-1-26 0,-2 1-19 15,0 2-28-15,0-1-22 0,-2 4-39 0,2-1-28 0,0 2-37 16,1-1-49-16,-1 3-45 0,0-3-54 0,1 3-49 16</inkml:trace>
  <inkml:trace contextRef="#ctx0" brushRef="#br0" timeOffset="47307.8133">28595 15934 2391 0,'2'-2'27'0,"-1"0"21"15,-1-1 26-15,4 1 23 0,-6-3 14 0,4 5 22 0,-4 0 11 16,2-1 7-16,0 2-23 0,0-1-20 0,0 0-27 16,0 3-22-16,0-3-16 0,0 2-24 0,0-2-9 0,2 6-9 15,-1 0-2-15,-1 1-2 0,0 3-4 0,0 5 1 16,2-1 9-16,-1 3 0 0,1 3 1 0,1 0 2 0,-3 1-1 15,1-4-1-15,2 4 9 0,-3-1-4 0,0-3 1 16,0 2 9-16,2-2 13 0,-2-2 2 0,-2 2-3 16,2-3 4-16,0 0-3 0,-1-2 3 0,-1 0-6 0,2 1-9 15,0-4-14-15,0 1-2 0,0-3 4 0,0 1-8 16,0 1 6-16,0-9 10 16,0 0 4-1,10 7-12-15,-10-7 15 16,0 0-7-16,23-9-11 15,62-51-16 1,-73 55 9 0,-4 1-4-16,3 0-1 0,2-1 14 0,-2 1-12 0,1 1 3 15,-2 1-3-15,1-1-3 0,0 1-3 0,-3 0 7 16,-8 2-18-16,0 0 2 16,11 16 22-1,3 9 3 1,-14-20-2-16,0-1 0 0,0 0 0 15,0 0-1-15,-1-1 4 0,1-1 1 0,-2 0 1 0,2 0 0 16,0 1 7-16,-2-3-7 0,-1 4-1 0,-3-1 2 16,3-1 3-16,-2 3-6 0,-3-3-1 0,0 3-1 0,-3-2-21 15,0-1-7-15,-1 3-29 0,-1-3-30 0,0 1-27 16,2-1-41-16,-2-1-26 0,1-1-46 0,4 0-25 0,0 0-41 16,0 0-25-16,4-2-54 0</inkml:trace>
  <inkml:trace contextRef="#ctx0" brushRef="#br0" timeOffset="47625.8914">28985 16175 1496 0,'4'4'20'0,"-1"-2"17"16,0-1 29-16,0 4 27 0,-1-1 19 0,-2 6 29 15,0 0 12-15,0 2 15 0,0 2-4 0,0 1 3 16,-2 2-12-16,2 0-21 0,-1 0-12 0,-1 2-22 0,2 0-14 16,2-2-8-16,-4 0-7 0,4 0-15 0,-1-2-3 15,1 1 2-15,-2-1 0 0,0-2-4 0,3 1 9 0,-3-2-7 16,0 0 0-16,0-3-1 0,0 1-1 0,-1 1-9 16,-1-2 5-16,0 0 7 0,-4 1-5 0,4-2 9 15,-3-1-12-15,-1 2-2 0,-3-3-10 0,2 0 0 16,-1 1-15-16,0-2-4 0,-2-1-7 0,2-1-16 15,-2 1-22-15,1-2-40 0,-1-2-47 0,2 0-54 0,-3-5-67 0,2 1-86 16,-1-4-88-16,-1-2-93 0</inkml:trace>
  <inkml:trace contextRef="#ctx0" brushRef="#br0" timeOffset="47809.6534">28959 16017 2717 0,'3'-2'5'0,"-3"-1"4"16,1-1 2-16,3 1 2 0,-3 1 0 0,-1 1 4 15,0 1-4-15,0-2 3 0,0 2-7 0,0 0-4 0,0-2-8 0,0 4-22 16,0-2-34-16,2-2-48 0,1 2-51 16,0 0-61-16,0 0-52 0,0 0-66 0</inkml:trace>
  <inkml:trace contextRef="#ctx0" brushRef="#br0" timeOffset="49393.2548">29632 16091 2243 0,'0'-1'15'0,"3"1"18"15,-3-4 19-15,5 0 18 0,-5 0 14 0,0 1 20 16,0 3 25-16,0-2 17 0,0-1 12 0,-3 3-1 16,3 0-5-16,0 0 5 0,-2 0-14 0,2 0-5 0,0 0-23 15,0 0-13-15,0 0-24 0,0 0-19 0,0 0-5 0,-1 0-29 16,2 0 6-16,-1 0-11 0,0 0-5 0,2 3-8 15,-2-3-4-15,0 2 4 0,0-2-7 0,2 3 5 16,-2-3-12-16,0 4 2 0,0 0 7 0,0 0 6 0,1 3 11 16,-1 0 9-16,3 4 6 0,-2 0 7 0,-1 3 13 15,2 1-3-15,-2 0-2 0,3 2-3 0,-3 0-5 0,2 2-9 16,-1-2-9-16,1 0-1 0,1 0-6 0,-1 0 3 16,-2-2-6-16,3-1 5 0,-1 0-15 0,-1 0 7 0,-1-1 4 15,0-4-5-15,2 4-4 0,0-4-1 0,-1 1 6 16,-1-1-8-16,2-1 10 0,0-3-3 0,-2 0-7 15,2 2 3-15,-2-4-2 0,0 1 1 0,0-2 1 0,0-2 0 16,0 3-1-16,0-3 10 0,0 0 3 0,-2 0 13 16,2 0 6-16,0-3-5 0,0 3 3 0,0 0 21 0,0 0 4 15,0 0-11-15,0-2 0 0,0 0-13 0,0 0-3 16,0-1 1-16,0 0-8 0,0 1-14 0,0-3 0 16,0 0-9-16,0-2-2 0,0-1 0 0,0-1-2 0,0-1 7 15,2-2-9-15,-2-2-1 0,2-1-1 0,-1-2 3 0,1 0 1 16,1-2-7-16,-1 0 5 0,1-1-7 0,0-1 10 15,2 1-5-15,0-2 1 0,-1 3-4 0,1 0 2 16,0-1 3-16,1 3-7 0,-1-2 0 0,0 0-1 0,2 3-1 16,-2 0 0-16,3 1-3 0,-3 3 3 0,3 0 4 0,-2 3 2 15,0-1-7-15,-1 3 1 0,0-1 8 0,3 1-13 16,-2 2 4-16,0-2-1 0,2 3 3 0,-1-1 0 16,4 2 1-16,-2-2 0 0,1 2-5 0,1 2 11 15,-2-1 0-15,-1 1-6 0,0-1-1 0,0 2 3 0,-2 2-2 16,-1 1 1-16,-2-2 6 0,-1 2-3 0,1 4 2 15,0-3 10-15,-2 2-5 0,-1 2-5 0,0 0 12 0,-1 1 3 16,-2 2-8-16,2-1 5 0,-3 0 4 0,-2 2-13 16,1-2 6-16,0 2 1 0,-1-3 0 0,-2 0-5 15,2-1-3-15,-1 0 1 0,3 0 2 0,-1-4-2 16,-1 1-1-16,1 0-3 0,4-1-1 0,-3-2 6 0,3 2 4 16,-1-1-8-16,2 0 3 0,0 0 4 0,-2-1-8 15,4 0 10-15,-4 1-9 0,2 0-2 0,2 1 5 0,-2-1 0 16,0 1-1-16,0 0-5 0,0 2 10 0,2-1-11 15,-1 1 9-15,1-1-1 0,1 3 1 0,2-1-4 0,1 3 4 16,0-2 0-16,1 4-2 0,1-3 8 0,1 4-10 16,1-1 9-16,2 2-6 0,-1-1 4 0,0 1-5 0,-1-2 1 15,2-2 6-15,-4 2-7 0,2-3 8 0,-2 2-12 16,-2-2 6-16,-3 0-3 0,0-2-1 0,1 1 8 16,-4-3-4-16,0 2 7 0,-2-2-2 0,0 0 6 0,-1 0-10 15,-2-1 10-15,-1 1 0 0,-3-2 3 0,1 1-11 0,-2-1 4 16,-4-1 2-16,1-1-3 0,-2 0-6 0,-1-2-20 15,-1 0-10-15,0-1-31 0,-1-1-18 0,-1-1-53 16,1-1-25-16,-2 0-36 0,2-3-30 0,-2 1-32 16,-1-3-37-16,5 3-43 0,-1-5-37 0,4 3-45 0,-1-1-68 15</inkml:trace>
  <inkml:trace contextRef="#ctx0" brushRef="#br0" timeOffset="51022.0816">30149 15937 824 0,'-2'-4'6'16,"2"-2"4"-16,-3-1 19 0,3 1 13 0,-3 0 14 0,1 0 6 16,-1 0 10-16,-2 1 15 0,4-1 13 0,-5 0 12 15,4-1-7-15,-3 2-1 0,2-1 9 0,0-2 7 0,-2 3-2 16,2-3-7-16,-3 1-5 0,1 0-10 0,0 0-1 16,-1 0-2-16,1 1-15 0,-1 0-6 0,-3 0 2 0,2-1-3 15,-1 0-8-15,-3 0 6 0,2 0-9 0,-3-1-2 16,0-1 1-16,-1 1-3 0,-2-2-8 0,0 2 7 15,-2 0-6-15,1-2-7 0,-3 0 1 0,3 2-11 16,-3-1-7-16,1 1-5 0,0-1 5 0,-3 0-8 16,4 1-1-16,-2-2 5 0,-1 3-1 0,0 0 4 0,0-2 7 15,1 2-2-15,-2-1-6 0,1 3 5 0,0-3 2 16,0 0-6-16,-2 2 0 0,2-1 0 0,1 2-3 0,-2 0 8 16,1-2 0-16,0 3-2 0,2 1-6 0,0-2 3 15,-1 2-4-15,1 1-4 0,1-2-3 0,-1 1-5 16,2 1-5-16,-2-1-3 0,1 0 10 0,3 1-5 0,-3 0 0 15,2 0 6-15,0-1-1 0,0 1 5 0,-2 0 1 16,2 1 0-16,-2-1-9 0,1 0 6 0,-3-1 5 16,2 2-1-16,-2 0 3 0,0-2-1 0,0 3 6 0,-1-1-5 15,-1-1 3-15,5 2 0 0,-4-1-6 16,2 1-4-16,-1 3-6 0,1-2-2 0,0-1 2 0,-1 3 6 16,3-2 2-16,-4 0-6 0,1 2 4 0,4 1 4 15,-3-1 3-15,1-1-3 0,0 2-4 0,3 0 0 0,-3 0-3 16,2 1 4-16,-2-2-2 0,4 3-2 0,-1 0 0 15,1 1 2-15,-2 0-2 0,0-1 1 0,1 0 6 16,0 2-7-16,0 1 14 0,0-2 3 0,1 2-1 16,0 0-4-16,0 1 5 0,-2 1 1 0,4-2-2 0,-2 2 10 15,-1 2-17-15,0-2-5 0,4-1 7 0,-1 2 3 16,-3 0-3-16,3 0-2 0,-3 0-7 0,4-1-5 16,-1 0 2-16,-1 2 3 0,0-2-3 0,1 0-2 0,0 2-2 15,3-2 7-15,-3 0 8 0,2-1 4 0,1-1-1 16,0 3 2-16,1-4 3 0,0 2-8 0,0-1 15 15,1 1-19-15,0-1 2 0,-2 1-8 0,3 0 10 0,-1 2-7 16,-1 0-6-16,1 2 14 0,1-2-17 0,-2 3 12 16,2-1-3-16,-2 3 1 0,1-2 0 0,3-1-3 0,-3 3 7 15,1 0 0-15,2-1-1 0,-2 2-1 0,3-1 0 16,-1 0-1-16,2 0-8 0,-1 0 19 0,0-3-14 16,2 3 1-16,0 0 3 0,2-5 4 0,1 3-5 0,-1 2 9 15,1-3-1-15,0 1-8 0,2-1 2 0,0 3 1 16,-1-1 1-16,1 0-14 0,1-2 4 0,1 1-9 0,-1 2 17 15,2-2-13-15,-2 1 1 0,2-1-3 0,0 0-8 16,1-1 18-16,1 2-5 0,-2 1 10 0,4-2-28 0,-2 0 9 16,1 2 7-16,0-1-3 0,2 0 7 0,1 0-7 15,0-2 2-15,-1 3-6 0,3-2 10 0,-2-1 3 16,2 1-4-16,-2-1 1 0,0 1-6 0,-1-1-1 16,1-1 5-16,-1-1-4 0,1 0 4 0,-3 0-5 0,2 0-4 15,-1-2 5-15,0 2 1 0,1 0 8 0,0 0-7 16,1-2 3-16,2 1-1 0,0-1-1 0,2 1 7 0,0-2-5 15,2 0 2-15,0 3-7 0,4-2 2 0,-2 0-4 16,0 0 4-16,0 2-1 0,2-3-1 0,-2 3-2 0,-1-4 4 16,2 2 2-16,-2-1-1 0,-2-2 1 15,3 1-1-15,-2-1-1 0,1 0 2 0,1-2-1 0,-3 0-6 16,2 2-1-16,-1-5 0 0,2 4-2 0,-4-2 2 16,4 1 0-16,-2-3-7 0,2 1 7 0,-2 1 0 15,0-1-3-15,2-1 1 0,-1 1 2 0,1 0-4 0,0-1-1 16,-1 0 11-16,1 1-14 0,-2-3 5 0,-1 2 1 15,2-1-4-15,-1-1-5 0,-1 1 2 0,0-1 2 16,2-1-6-16,-4-2 6 0,2 2-6 0,1-3-3 0,-2-1 5 16,2 2 3-16,2-1-3 0,-2-1 0 0,0 0-1 15,0-2-7-15,1-1 7 0,1 3-3 0,0-2-3 16,-1-2 0-16,1 0 1 0,0-1-4 0,0 0 1 0,-1 0 3 16,0-2-4-16,-1 0 6 0,-1 0 3 0,-2-2-3 15,1-1-1-15,1 1 5 0,-2-1 3 0,-1 0 1 16,3-1 1-16,-3 0 1 0,1 0 0 0,-1-1 5 0,1 0-5 15,1-3 5-15,-1 3-3 0,0-4-3 0,-1 4 7 16,0-3-7-16,-2 3 3 0,2 0-1 0,-2 1 8 16,0-1-4-16,-2 2 2 0,-1 0 2 0,1 1-2 15,0 0 2-15,-3 0-6 0,2-1 3 0,-3 2-3 0,3 0 2 16,-2 0-7-16,1-2 9 0,0-2-1 0,0 4 1 16,0-3 5-16,1 0 0 0,0-1-1 0,-3-1-4 0,2-1 7 15,-1 2-5-15,0-4-2 0,1 3-2 0,-1-1 9 16,-1 0-16-16,2 2 6 0,0-2 3 0,0 2 0 0,-3 0 3 15,1 1-1-15,-2 0-2 0,3-1-20 0,-4 5 19 16,0-5-10-16,-2 3-4 0,2-1 1 0,-3 1-9 0,-1-1 3 16,2 2 2-16,0 0 4 0,-3 0-6 0,0 0 1 15,-2 2 1-15,1-1 1 0,-2-2 1 0,2 1-12 16,-3 1-2-16,-2-2 3 0,1 0 1 0,-3 0 3 0,1-1-3 16,-3 2-2-16,0-3-5 0,0 2 12 0,-2 1 0 0,1-4 4 15,-1 2-3-15,-1 1 1 0,-1-1 4 0,1 1 5 16,0-1 1-16,2 2 2 0,-1-1 3 0,-2 3-4 0,2-1 3 15,1 2 1-15,-1 0-1 0,-1 1-7 0,-1 0 4 16,-1 1-2-16,0 2-4 0,2 0 0 0,-1 0 2 16,1-1-2-16,0 4 7 0,1 0-5 0,2-1 6 15,1 2 4-15,1 0-2 0,0-1 8 0,3 1-6 0,-1 0 5 16,0 1-11-16,1 0 15 0,2-1-7 0,-2 1 1 16,0 1-1-16,2-3-1 0,-2 3 4 0,-1-1-4 15,5-1 1-15,-4 1-9 0,2-1-1 0,-2 1-10 0,2-1-1 16,-2 1-4-16,2-1-9 0,-5 2-1 0,3-1-11 0,-1 1-9 15,-1-1-13-15,1 1-4 0,-3 0-12 16,2 0-26-16,1 0-11 0,0 1-27 0,-2-1-17 0,0 0-35 16,3 0-28-16,0-1-34 0,-1 1-42 0,0 0-31 15,1 0-55-15</inkml:trace>
  <inkml:trace contextRef="#ctx0" brushRef="#br0" timeOffset="55107.4967">29101 13586 875 0,'-11'-3'3'0,"3"-1"4"0,2-2 9 0,-1 2 3 16,0 1 9-16,-3 1 17 0,2 1 7 0,1 0 18 15,-3 1 5-15,2 0 16 0,-2 1-3 0,1 0 3 0,-1 1-1 16,1-2-9-16,-2 5-1 0,3-2-7 0,-2-1 2 16,0 2-10-16,-2 1-3 0,1 0 6 0,-1-2-5 15,2 2-1-15,-4 0 1 0,3 1 1 0,-2 0-2 16,1 1-2-16,-1 0 5 0,-1-3-6 0,1 4 1 0,-3-1-2 16,3 2 1-16,-1-3-1 0,-2 3-4 0,-1-1 9 15,3 2-7-15,-1-1-4 0,-2-1 7 0,2 1-2 16,0 0-6-16,0-1-3 0,0 2-4 0,2-3-10 15,-2 2 2-15,0 1-1 0,1 0-2 0,1-1 5 0,-2-1 5 16,4 1-3-16,-3 1-2 0,2 0 1 0,0-1-6 16,-1-1 4-16,0 2-7 0,1-1-6 0,-1 1-7 15,-1 1 9-15,1-1-7 0,2 0-1 0,-3 3 4 16,1-1-7-16,1 2 2 0,-1 0 1 0,-1 2 3 0,1 0-9 16,0 1 9-16,-1 4-3 0,0-1-2 0,0-1 7 15,1 4-2-15,-1-2-2 0,1 1-4 0,2 2 2 16,-1 1-9-16,2-4 0 0,-1 3 5 0,3 0-9 0,2-2-6 15,-1 4 3-15,4-2 1 0,0-2 8 0,3-2 10 16,0 4 11-16,0-2-1 0,3 2 3 0,2-2 7 16,0 3 0-16,1-2 0 0,1 0-8 0,2 2-9 15,1 0-11-15,-2 1-2 0,2-1 4 0,-2-1-4 16,2 0-5-16,2-2 1 0,-2 2 3 0,1 1-4 16,0-4 0-16,0 5 0 0,1-2-3 0,3-1 3 0,-2 1-2 15,2 0 1-15,2-2-1 0,1 2 14 0,1-2-5 16,2-2-5-16,1-2 1 0,3 1-1 0,-1-2 7 15,-2 0-2-15,4-4-9 0,0-1-5 0,-1 0 9 16,2 0-5-16,-3-1 6 0,0-2 1 0,1-2-4 0,2 0 2 16,-2 0-2-16,2-2 0 0,-2 2-3 0,-1-3 10 15,3 2-12-15,0-3 2 0,0 1 1 0,-2 0-1 16,2-3 5-16,-2 1-7 0,-1 1 5 0,1-3-7 0,-1 2 9 16,1-1-5-16,-1-1-4 0,-2 2 2 0,2-1-3 15,-1-1 8-15,1 0-5 0,-3-1 1 0,1 0-1 16,-2-1 2-16,0 0-2 0,-2 2 0 0,1-5 7 15,-6 4-9-15,3-3 0 0,-2 1 1 0,0-1 1 16,-3 0 0-16,1-2 5 0,0-1-5 0,-1 0 0 0,0-1-12 16,0-1 8-16,-1 0 1 0,-1-2-6 0,2 1-8 0,2-2-1 15,-1-1-3-15,0 0-1 0,0-3 13 16,4-1-9-16,-5-1 2 0,5-1-1 0,-2 2 7 0,0-4 5 16,-1 1 3-16,1-1 0 0,-3 3-4 0,2-2 4 15,-1 1-3-15,0 0-2 0,-2 0 2 0,0-3-8 16,-2 3-1-16,0-3-6 0,1 0 3 0,-2 1-8 15,-1-3-7-15,2-1 4 0,-2 0-15 0,-1 0 5 16,1-3-5-16,-1 1 8 0,0-1 0 0,0 1 0 0,-1 1 6 16,1-1-4-16,-2 1 20 0,0-1 0 0,-1 2 0 15,-2-1-2-15,2 4 2 0,-4-2 0 0,2-2 7 16,-2 3-2-16,-1 0-5 0,0 0-7 0,-2-1 7 16,1 1-8-16,-1 0 5 0,0-1 2 0,0 1-10 0,-3-2 12 15,-1 1-5-15,1-2-1 0,-1-2-12 0,-2 2-4 16,0-4 2-16,-2 1-1 0,-3 0 9 0,3 1-14 15,-4 1 7-15,-1 3 2 0,0-1 15 0,-3 4 8 0,0 2-7 16,1 1 6-16,1 2 5 0,-2 3 1 0,1-1 2 16,1 2 4-16,0 2-2 0,2 0 5 0,-1 1-2 0,1 1 0 15,-2 1-8-15,3 0 10 0,-3 0-1 0,3 0-6 16,-3 2 1-16,-1 0-7 0,1 1 6 0,-2 0 3 16,-1 0-3-16,3 1-4 0,-3 1-3 0,2-1-8 0,0 1-17 15,2 0-20-15,1 1-27 0,2 1-21 0,-2 0-42 16,2 0-31-16,4 0-34 0,-3 1-25 0,3 1-19 15,-1 1-24-15,0-1-28 0,1 1-33 0</inkml:trace>
  <inkml:trace contextRef="#ctx0" brushRef="#br0" timeOffset="66675.8226">27846 13257 1099 0,'0'-3'6'0,"-2"0"9"15,-1-1 10-15,3-1 11 0,-3 2 0 0,1-2 16 16,1 5 15-16,-1-4 23 0,2 3 9 0,0-3-1 16,0 4 5-16,-1-2-4 0,1 1 8 0,0 0-15 0,0 1-6 15,0 0-17-15,0-1-12 0,1 1 4 0,-1-2-4 16,0 4-4-16,0-2 5 0,0 0 9 0,0 0-3 0,0-2 3 15,0 2 1-15,0 2-8 0,-1-2 3 0,1 1-4 16,-2-1-5-16,2 1-1 0,0-1-3 0,-2 0-6 16,1 0 0-16,-1 0-1 0,2 0-10 0,-3 0-2 0,0 1 0 15,2-1-14-15,-1 0 0 0,0 2-5 0,1-2-4 0,-1 0-3 16,-1 3-5-16,-2-1 1 0,0 2-5 16,0-1 2-16,-2 2 3 0,-1 0-2 0,2-1-2 15,-1 4-2-15,-2-1 2 0,1 0 1 0,3 0 4 16,-1 0 0-16,1-1-9 0,-1 1 3 0,1-2 1 0,0-1 4 15,2 2 1-15,0-2-5 0,0-2 1 0,1 1 2 16,2-1-1-16,0 1 4 0,0-3-3 0,0 3-2 16,0-3 4-16,0 2-1 0,2 0-1 0,-1 0-4 0,-1 1 4 15,2 0 0-15,-1-1-2 0,3 3 4 16,-1-1-6-16,2 3 6 0,0-1 0 0,2-1 5 0,-2 1-4 16,3-1-4-16,-2 2 6 0,3-1-7 0,0 1 7 15,-1-3-7-15,0 2 4 0,2-1-7 0,-2 1 5 16,0-1 0-16,1 0 9 0,-2 1-1 0,1 0-6 0,0 0-2 15,1 0 0-15,-1 2 1 0,-3 1 1 0,3-3-4 16,0 3-5-16,-4-1 7 0,1-2-4 0,2 2 4 16,-4 0-3-16,0-1 5 0,0-1-2 0,-1 0 6 0,-2-1-9 15,0-1 3-15,3 1 4 0,-3-1 6 0,-3-1-3 16,3 0-5-16,-2-1 4 0,1 1 2 0,-1 1 8 16,-1-1-9-16,0-1 7 0,-1 0 0 0,1 1 7 15,0 2 5-15,-2 0 1 0,-1-3-3 0,1 1-2 0,-1 1 6 16,1-1-6-16,-3 1-5 0,-1-1-2 0,-1-3-4 15,2 2 0-15,-2 1-7 0,-2-3 4 0,3 0-11 16,-2 0 5-16,3 0-1 0,0 0-1 0,3 0-1 0,-1-2-6 16,3-1 3-16,0 0-18 0,1 3-27 0,-1-5-36 15,3-1-28-15,-2 0-32 0,2-3-27 0,0 1-43 16,0-3-25-16,2 1-26 0,1-2-12 0,0 0-11 16,1 0-21-16</inkml:trace>
  <inkml:trace contextRef="#ctx0" brushRef="#br0" timeOffset="67187.1288">27982 13307 1549 0,'3'-3'21'0,"-1"-1"24"0,-1 1 17 16,2 1 17-16,-3 0 19 0,0 1 14 0,0-1 7 15,2 2 13-15,-2-2-11 0,0 4-24 0,0-1-17 16,0-1-17-16,0 2-22 0,0 0-17 0,0 0-6 15,0 1-17-15,0 1-8 0,0 1 5 0,0 2-4 16,0 3-2-16,-2 0 11 0,1 3 1 0,1-1-2 0,-2 2-1 16,4-2 5-16,-2 5-12 0,1-3 10 0,1 1 5 15,-2-5-9-15,5 2 0 0,1-1 5 0,-3-1-1 16,2-3-7-16,0-1 10 0,-1-1-4 0,3-3-4 16,-2 2 1-16,1-1 7 0,0-2-5 0,0-1 8 15,-2 1 0-15,-1-1-3 0,0-1 2 0,-1 0 11 0,2 1 5 16,-2-2-2-16,-1 0 4 0,-1-1-4 0,3-2 0 15,-1 3 0-15,0-3-4 0,2 0-8 0,0 0-8 16,-1-3 0-16,4 1-12 0,-2 0-5 0,0-2-7 0,0 1 3 16,1-1-4-16,-2 1 6 0,3-2-5 0,-4 1-6 15,2 0 15-15,-2-1 8 0,2 3 4 0,-2-1 0 16,2 1 18-16,-3 0 1 0,-1 2 20 0,2 2 15 0,-1-1 23 16,-1 3 4-16,-2-1 12 0,1 2 0 0,-2 0-9 15,2 0-10-15,0 0-13 0,0 0-9 0,0 2-29 0,0-2-2 16,0 1-18-16,0 1-3 0,0 0 0 15,-3 1-3-15,3 4 1 0,-1-2 0 0,-1 5-1 0,2 1-5 16,0 1 7-16,-1 1-2 0,1 2-4 0,0-1-4 16,1 0-21-16,1-2-33 0,2 1-18 0,-4-2-26 0,6-3-26 15,-4-1-16-15,3-2-31 0,1 0-11 16,-2-2-9-16,0-1 4 0,2-2-13 0,-1-1-16 0,0 0-3 16,0-2-10-16,0 0 4 0,-1-1 2 0</inkml:trace>
  <inkml:trace contextRef="#ctx0" brushRef="#br0" timeOffset="68236.2017">28252 13416 430 0,'5'-9'3'16,"-2"-3"11"-16,2 0 15 0,1-1 21 0,0 1 19 16,1 0 23-16,-1 2 24 0,0 0 14 0,-1 4 11 15,3 1 5-15,-5-1-6 0,0 5-14 0,2 0-12 0,-5-1-25 16,3 2-26-16,-3 0-6 0,2 3-13 0,-2-2 1 16,1 2 6-16,-1 2 12 0,0 3 5 0,2 0 11 15,-2 5 17-15,0-1 6 0,0 5 5 0,0 3-13 16,0 1-13-16,-2 1-13 0,2 2-8 0,0 1-12 15,-1 0-13-15,1 0-8 0,0-3-12 0,3 2 1 0,-3 0 1 16,3-2-8-16,1-2 1 0,1-1 5 0,-1-3-7 16,0 1-2-16,0-4 4 0,-1-1-4 0,0-5 0 15,2 1-3-15,-2-2-4 0,0-3-4 0,-2 2 7 16,1-5 1-16,-2 2 0 0,2-2 1 0,-4 1-2 0,2-1 31 16,0-1 18-16,0 1 4 0,0-2 9 0,0 2 1 15,0-3-2-15,0 1-1 0,0-2-2 0,0-1-26 16,2-3-14-16,-1 1-9 0,-1-3-12 0,2-2-4 15,-2 0 0-15,3-1 7 0,0-3-2 0,-1-1-3 16,1 2-4-16,0-4 9 0,-1 0-4 0,1 1 4 16,3-3-1-16,-3-1-5 0,2-2 4 0,0 3-2 0,0-4 7 15,0 1-3-15,2 0 7 0,-2 2-9 0,1 0 5 16,-1 3 0-16,0 1-7 0,0 2 5 0,2 3-8 16,-3 2 2-16,0 1-3 0,1 0 7 0,-2 3-9 15,2 2 5-15,0-2 2 0,-1 4-1 0,1 1 2 0,-2-1-6 16,2 2-2-16,-3 1-3 0,4 0-1 0,-4 2-2 15,2 0 1-15,-1 0-2 0,1 1 1 0,-1 5 6 16,0 1 2-16,-1 0 4 0,-1 4 8 0,1 1-4 0,-2 3 6 16,0 0 0-16,0 2-1 0,-2 0 1 0,-1 2 3 15,0-2-8-15,0 0 0 0,-4-2 4 0,3 0-10 16,-1 0 4-16,2-3 1 0,-2-2-5 0,3-2 1 16,-1-1-15-16,0-1-20 0,1-3-26 0,-1 0-14 15,3-3-35-15,0-2-26 0,-1 2-20 0,2-2-32 0,-1-2-2 16,3-1-9-16,-1-1 9 0,1-1 3 0,2 0 17 15,0-4 11-15,1 1 11 0,3-1 19 0,-1-1 16 16,-1 0 29-16,5 3 18 0,-4-1 17 0,0 2 10 16,0-2 21-16,-2 3 13 0,-1 0 12 0,0 1 19 0,1-1 8 15,-4 2 14-15,1 1 13 0,0 0 8 0,2-1 1 16,-4 3 6-16,2-3-3 0,-1 3 0 0,1 0-2 16,-1-2-15-16,1 0-13 0,0 0 2 0,1-1-7 0,-1 0-7 15,2-1 0-15,-1 2-10 0,2-3-2 0,1 2 4 16,-1-1 4-16,3-1-2 0,-1 0 10 0,-1-1-1 15,-1 1-6-15,3-2 4 0,-2 0 3 0,-4 0 7 16,3 0-5-16,-2 0 14 0,-3-1-7 0,4 1 9 0,-3 2 7 16,-1-2 5-16,2 2 1 0,-1 1-2 0,-2 0 11 15,0 0-13-15,-2 1 8 0,2 3-5 0,0-2-3 16,-3 0-10-16,0 2-4 0,1 0-13 0,-1 0-12 16,0 0-8-16,0 2-10 0,-4 0 5 0,1-2-5 15,-3 3 0-15,1 2-5 0,-2-1-1 0,-1 2 2 0,2 1 2 16,-1 0-2-16,1 2-5 0,-1-1 1 0,1 4 2 15,1-2 6-15,-1 2 3 0,0 0-7 0,3 0-4 16,1 0 2-16,-1-2 3 0,5 0-1 0,1-1-4 0,0-2-10 16,1 0 5-16,5-4 1 0,1 1 3 0,-3-1 6 15,6-1-10-15,4-2-8 0,-3 0-7 0,3 1-5 16,2-2 2-16,0 0-2 0,2 1-3 0,-1 0-10 16,-3-1 12-16,3 2 6 0,0 0 2 0,0 0 6 0,0 3-11 15,-1-1 11-15,1 1-2 0,-2 1 1 0,-3 1-8 16,2 0 5-16,-4-1 5 0,1 3 3 0,-3-1 7 15,-2-2-1-15,-3 2-3 0,2-2 1 0,-2 3 8 0,-1-2 0 16,1-1 3-16,-2 1 4 0,-1-2-3 0,0 1 12 16,0 0 12-16,-4-3 15 0,2 2 10 0,1-3 7 15,-2 3 5-15,-1-3 8 0,1 3 9 0,-2-3-7 16,-1-1-7-16,3 0-7 0,-3 0-6 0,-1 0 4 16,4 0-13-16,-2-1-10 0,2-1-9 0,-2-2-5 0,2 1 2 15,-3 0-15-15,5-1-32 0,-3-1-46 16,1-2-31-16,2 0-30 0,-1-1-41 0,2-1-42 0,2-1-34 15,-1-2-38-15,2 2-18 0,-1-2-29 0</inkml:trace>
  <inkml:trace contextRef="#ctx0" brushRef="#br0" timeOffset="68862.4446">28952 13092 1358 0,'-19'-20'10'0,"-1"3"15"0,-1-4 14 16,2 1 12-16,-6-1 7 0,3 2 11 0,-2-1 5 16,-1 3 6-16,1 0 8 0,-4-2 2 0,-2 2-1 15,1 0-6-15,-4 3 1 0,-2 2-3 0,-1 1 10 16,-2 2 5-16,-5 1-3 0,2 4-13 0,-4 3-5 0,0 2-5 15,-4 6-3-15,0 0 0 0,-1 3-15 0,-2 4-9 16,1 3-8-16,-3 2 8 0,2 6-2 0,-2 1 11 16,3 3 11-16,-1 1 2 0,2 3 2 0,4 1 5 15,-1 2-5-15,4 1-6 0,0 2-3 0,2 1-15 16,3-1-16-16,2 3-8 0,2-1-8 0,0 0-6 0,4-2-5 16,7 1-5-16,0-3 12 0,4 1 5 0,5-1 4 15,1 0-1-15,4-1 4 0,5 0-1 0,1 3 7 0,5-1 1 16,1 1-13-16,5 0-5 0,4 0-3 0,1 1 6 15,4-3-3-15,4 1 4 0,1-1-17 0,5 1 7 16,0-3-2-16,6 1-2 0,0 0 4 0,4-2-7 16,4 0 6-16,0-1-1 0,4-3 10 0,3-3-7 0,4-3 1 15,-1-3 2-15,4-2-3 0,4-6 5 0,-1-1-6 16,1-3 0-16,-1-3 3 0,2-2-1 0,-3-4 3 16,-2 0-5-16,-2-3 1 0,-3-3 0 0,-4 1 0 15,-2-2 4-15,-2-3-9 0,-2 0 5 0,-3-2 1 16,3-5-3-16,-4 0-15 0,3-3-6 0,2-4-1 0,-1-7-10 15,6-1 4-15,0-8-8 0,4-4-3 0,2-6 9 16,3-6 15-16,1-5-5 0,1-1 3 0,-2-4 9 16,-3 3 1-16,-2-3-2 0,-8 3 3 0,-7 5 4 15,-2 3-4-15,-8 6 8 0,-6 1 10 0,-6 5-7 16,-5 4 4-16,-5 2 1 0,-6 3-8 0,-3 1-9 16,-6 2-5-16,-6-1-13 0,-4 6-14 0,-7-2-13 15,-1 0-12-15,-8 2-10 0,-2-2-5 0,-7 5-9 0,-4 0-24 16,-1 5-18-16,-5-2-20 0,-3 8-11 0,2 0-21 15,-2 5-29-15,1 4-31 0,1 0-57 0,3 6-42 16</inkml:trace>
  <inkml:trace contextRef="#ctx0" brushRef="#br0" timeOffset="73730.9269">4514 9227 3210 0,'-2'-4'13'0,"-1"2"17"0,-1-1 9 0,4 0 12 15,-2 2-4-15,0-2-1 0,1 3-2 0,1 0 6 0,-2 3-10 16,2-3-14-16,2 1-6 0,-2-1-10 0,0 0 7 16,0 0 2-16,0 0 5 0,0 3-8 0,3-3-2 0,-3 0 1 15,0 0-9-15,2 3-3 0,-2-1 1 0,4 3-1 16,-3-1 2-16,3 4 3 0,-1 1-2 0,2 3 0 15,-2 1 6-15,2 3 5 0,0 1 1 0,0 0 3 0,0-2 0 16,0 2 3-16,0 0-3 0,0-2-2 0,0-3 4 16,0-1 0-16,-1 0-5 0,1-2-7 0,-1-4 4 0,0 2 3 15,0-4 8-15,1 1 4 0,1-1 6 0,-4 0 7 16,3-2 5-16,-2-1 15 0,5 0 1 0,-2-1-9 0,3-3-3 16,1-3 8-16,3 0-20 0,4-3-6 15,2-2 0-15,-1-4-13 0,2-1-3 0,3-1-6 0,0-1 0 16,-1-2-10-16,3-3 7 0,0-1-1 0,1-4 1 15,2 0 3-15,-2 0-2 0,1-3 7 0,3-4-1 16,1 0 1-16,1 0-4 0,-2 1-7 0,2-1 0 0,-1 2-3 16,-1 1-3-16,0 4-3 0,-1 0 3 0,-3 4-6 15,0 2 10-15,-1 3-8 0,-3 0-1 0,-1 4 2 0,-1 3-1 16,-1-1 8-16,-3 2-8 0,0 0 8 0,-2 4-6 16,0-1 5-16,-4 2 1 0,1 0-4 0,-2 1-19 15,1 2-17-15,-4-1-19 0,-1 2-22 0,0-1-32 0,-1 2-31 16,1-1-31-16,-2 3-49 0,-1-2-25 0,1-1-51 15,2 3-58-15,0-3-56 0,2 3-55 0</inkml:trace>
  <inkml:trace contextRef="#ctx0" brushRef="#br0" timeOffset="80226.6882">27848 10014 986 0,'-2'3'-2'0,"0"-6"4"0,2 3 1 0,0 0 0 16,-3 0 1-16,0-2 5 0,0 2 0 0,0 0 5 0,1 0 18 16,-3 0 1-16,2 0 9 0,-1 2 4 0,0-2 6 15,1 0-7-15,0 3-1 0,0-1-1 0,-2 0-18 16,3-1-3-16,-1 0-8 0,1 0 0 0,-2 1-5 16,1 1 10-16,1-1 1 0,-1-2 4 0,3 4 9 0,-5-1 4 15,2 1 3-15,-2-3 2 0,2 3 13 0,-3 0 1 16,1 1 7-16,-1-1 0 0,-2 0 5 0,1 1-1 0,-2-2 5 15,0 2 4-15,-1 0-11 0,-1 2 11 0,0-2-9 16,3 0 2-16,-4 2-2 0,2-3 4 0,0 1-7 16,-2 0 2-16,4 1-2 0,-3-4-15 0,0 3 3 0,0 0-11 15,1 0 3-15,-4-1-5 0,4 0 2 0,-2 0-9 16,-1 0-4-16,2-1 6 0,-1 3-2 0,0-2-1 16,-1 0-13-16,1-1 2 0,-1 2 0 0,-1 0-3 0,2-1 2 15,-2-1-2-15,-1 3-5 0,1-2 10 0,-2 0-4 16,1 4 1-16,-2-4-5 0,2 4-1 0,-1-1 7 15,-3 0-6-15,2 0 8 0,1 1-10 0,-3 0 4 16,1-2 0-16,-2 2-4 0,0-1 7 0,0 1-6 16,0-2 4-16,0-1-1 0,2 2 0 0,-2-2 1 0,3 2-1 15,-3-2 1-15,3 3 1 0,1-4-7 0,-3 4-1 16,5-4-2-16,-2 3 1 0,2-1-2 0,-4-2 1 0,5 1-3 16,1 0 1-16,-1 0 5 0,2 1-4 0,-4 1-3 15,0-1 1-15,-1 1 5 0,2-2-5 0,-2 4 4 0,0-1-2 16,-1 0-1-16,-2-1 10 0,3 2 8 0,-2-4-3 15,1 6-3-15,-3-3 3 0,1 2 3 0,0-2-7 0,0 1 4 16,2 0-7-16,-4-1-4 0,4 2 5 0,-1-3 1 16,1 3-1-16,-1-3-2 0,3 3 10 0,0-1-3 15,-2 1-4-15,4-3 2 0,-4 2-4 0,4-1-1 16,0 1-3-16,-2-2-2 0,1 2-5 0,0-1 2 0,-2 0 3 16,3 1-6-16,-1-1 0 0,0 2-2 0,-2 1 1 15,2-3 1-15,-2 5 0 0,0-4-2 0,2 3 1 16,-2 0 1-16,1-1 1 0,-2 0 5 0,0 1 4 0,1 0-4 15,2 0 1-15,-2 1 1 0,2 1-2 0,1-2 0 16,-1 2 1-16,3-1-4 0,-3 1 1 0,1-2 1 16,2 3 6-16,-1-1-6 0,-3-1-2 0,1 3 5 15,0-3 2-15,1 2 0 0,1-2-4 0,-3 1 7 0,1-2-6 16,1-1 1-16,3 3 1 0,-2-1-4 0,4-1 2 16,-4 0-4-16,2 1-4 0,1 0-1 0,-2-1 4 0,1 1 2 15,-1 2 1-15,-1-3 0 0,2 2-1 0,-1-1 3 16,0 0-1-16,1 3 1 0,1-3-4 0,-2 3-3 15,3 0-6-15,-2 0 3 0,0-1-1 0,0 2 2 16,0 0 3-16,1-2-6 0,-2 1 1 0,3 0 2 0,-3-2 10 16,5 2-6-16,-4-2 3 0,4 1-2 0,-2-1-4 15,0 2 1-15,3-1 2 0,-1-1 3 0,-2 3-11 16,0-2 11-16,4 0-9 0,-5 0 2 0,3 2 4 0,-1-3-1 16,0 1 4-16,2-2-7 0,0 3 2 0,-1-3-6 15,-1-1 9-15,2 3-5 0,-2-1 2 0,-1 1 1 16,3 0-11-16,-4 1 8 0,3 1-4 0,-1 3 8 0,1-2-6 15,-2 2 6-15,2 0-3 0,1-2 4 0,0 2 2 16,1-1 0-16,0-4 3 0,-2 2-7 0,3-1 6 16,-2 1-7-16,2-4 4 0,2-1-6 0,-4-1 4 15,1-1-13-15,3 2 11 0,-1-5 1 0,-1 3-4 16,0-3 4-16,0-1-3 0,3-2 4 0,0 2 1 0,-1-1 8 16,-1-1-11-16,0-2 2 0,1 1 3 0,1-1-2 15,-2 1 0-15,1-1 7 0,1 0-5 0,-2 2 5 16,0-2 0-16,2 0 1 0,-1 2-3 0,-1 1-1 15,2 0-6-15,-2-2-9 0,2 1 9 0,-1 0-5 0,-1 0 8 16,1-1-1-16,1-1-7 0,-2 2 6 0,2-4 1 16,0 3 3-16,0-1 8 0,-3 1-18 0,2 0-5 15,-1-2 0-15,1 2 6 0,1-2-3 0,0 0 8 16,0 1 1-16,-2-2-15 0,2 0 18 0,0 1 1 0,0-2-6 16,2 1 1-16,-2-2 4 0,0 2-23 0,0 0-9 15,0 0-4-15,0 0-19 0,1-1-20 0,-1 1-14 16,0-1-33-16,0 1-53 0,0 0-52 0,2-3-73 0,-1 0-115 15,2-3-114-15</inkml:trace>
  <inkml:trace contextRef="#ctx0" brushRef="#br0" timeOffset="89143.5104">15542 11502 1985 0,'-2'-1'23'0,"-1"0"21"0,2-2 7 15,1 3 8-15,-4-4 6 0,3 4 12 0,-2-1 13 16,-2 1 19-16,2 0-14 0,1 0-2 0,1 0 0 16,-1 0 2-16,2 1 5 0,0-1-8 0,0 3-15 0,2-3-15 15,-2 1-4-15,1-1-15 0,-1 0-6 0,2 0-1 16,0 0-8-16,-1 0-3 0,-1 0 6 0,2 0 4 15,1 0 7-15,0 3 8 0,-3-3 12 0,3 1-2 16,0 0 8-16,2 1 16 0,-2-1 0 0,4 3 7 16,2-3-4-16,-1 1 4 0,3 0-10 0,0 1 0 0,2-2-9 15,2 2-8-15,1-1 7 0,1 0-11 0,4-1-8 16,0-1-16-16,2 3 2 0,3-3-11 0,-2 0-3 0,3 0-5 16,-2 0-10-16,3 0-2 0,1 0-2 0,-3 0 2 15,4-3-7-15,-1 3 2 0,1 0 7 0,0 0-6 16,2 0-1-16,1 0-1 0,-2 0 5 0,4-1-3 15,-1 1 2-15,0-2 2 0,0 2 0 0,1 0 2 0,0-1-9 16,0 1 2-16,2-1 1 0,-2 0-1 0,-1 1 2 16,1-2 1-16,-4 1-7 0,3-2 2 0,-3 1 4 15,-2 0-3-15,1 1-2 0,-5-1 2 0,4-1-1 0,-2 1 2 16,-2 0-4-16,0-1-1 0,0 2 8 0,0-3-1 16,-2 2-1-16,1 0-3 0,-1-1 2 0,1 1-2 15,-3-1 3-15,1 2-3 0,0-2-3 0,0 2 1 0,-1-1-1 16,0 2 6-16,1-2-6 0,-1 2 3 0,1-3-2 15,-1 3 0-15,1 0 2 0,-1-3 0 0,-3 2 4 16,2 0-6-16,0 1 4 0,0-1-8 0,-2-1 5 16,4 2 6-16,-3 0-10 0,0-1 1 0,2 0 2 0,-3-1 2 15,2 1 0-15,0 0 2 0,-1 1 0 0,0-3 1 16,1 3 10-16,1 0-4 0,-2 0 0 0,0-1-6 16,-1-1 2-16,-1 1 4 0,0 1-2 0,-3-1-5 0,1 0-6 15,-3 0 2-15,-1 1 8 0,2-1 6 0,-7 0-3 16,2 1 3-16,-1 0 6 0,-1 0 5 0,-2-3 14 15,0 3-6-15,-3 0-3 0,1 0 8 0,-1 0 10 0,-1 0 3 16,0 0-6-16,0 0 1 0,0 0-1 0,0 0 1 16,-1 0-8-16,-1 0-1 0,2 0-9 0,0 0-10 15,0 0 3-15,0 0-5 0,-1 0-10 0,1 0 11 0,0 0-6 16,1 3-2-16,-1-3-9 0,0 0 6 0,-1 0 0 16,1 0-6-16,1 0 11 0,-1 0-11 0,0 0 2 15,0 0-5-15,-1 0 9 0,1 0-8 0,0 1-3 0,0-1 1 16,0 0-20-16,0 0 4 0,0 0-13 0,0 0-19 15,0 0-11-15,0 0-22 0,0-1-9 0,0 1-27 16,0 0-5-16,-2 0-37 0,0-3-17 0,4 3-21 0,-4 0-43 16,2 0-41-16,-1 0-55 0,1 0-63 0,1 0-79 15</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6:33:27.973"/>
    </inkml:context>
    <inkml:brush xml:id="br0">
      <inkml:brushProperty name="width" value="0.05292" units="cm"/>
      <inkml:brushProperty name="height" value="0.05292" units="cm"/>
      <inkml:brushProperty name="color" value="#FF0000"/>
    </inkml:brush>
  </inkml:definitions>
  <inkml:trace contextRef="#ctx0" brushRef="#br0">2641 9531 1433 0,'1'-4'6'16,"-1"3"15"-16,0-2 9 0,2 3 10 0,-4-2 4 15,2-1 10-15,2 0 12 0,-2 3 10 0,0 0 13 0,0-1 4 16,0 1-1-16,2-3 1 0,-2 2 4 0,0 1-4 15,1 0-1-15,-1 0-6 0,0 0-8 0,0 0-7 0,0 0-3 16,0 1-5-16,0-1 3 0,0 0 9 0,0 0 0 16,0 0 10-16,-1 0-11 0,-1 0 5 0,2 0 2 15,0 0 14-15,-2 3-3 0,1-3-15 0,-1 1-7 16,1-1-13-16,-1 0-6 0,-3 0-12 0,-2 0-2 0,2 0-29 16,-3 0-5-16,-2 3 5 0,-4-3-8 0,3 3 0 15,-3-1 2-15,1 1-5 0,-4-1-2 0,2 2 10 16,-3-1-4-16,3 2-1 0,-2-1 2 0,3 1-2 15,-2-2 5-15,0 2 1 0,0-1 1 0,2-1-3 0,-2 2-2 16,2 0-7-16,0-1 5 0,-1-1-3 0,2 2 0 16,0-1 0-16,1 1 3 0,0-2-4 0,1 1 3 0,0 0-1 15,5 0 2-15,-4-2 7 0,2 1-7 0,0 0-2 16,2-2-6-16,1 2 6 0,0 0-1 0,2-1 5 16,-2 0-5-16,4 0-2 0,-2-1 2 0,1-1-1 0,1 0 3 15,1 0-2-15,0 2 4 0,0-2-4 0,0-2 1 16,0 2-1-16,0 0 5 0,0 0-4 0,0 0 4 15,0 0-5-15,0 0-4 0,0 2 4 0,0-1 3 16,0 0-2-16,0-1 1 0,0 0-4 0,0 0 3 0,0 0 4 16,0 1-2-16,0-1-3 0,0 0-5 0,-2 0 4 15,4 2-4-15,-2 1 8 0,0 1-4 0,0 3-3 16,0 4 1-16,1 3 6 0,1 5 1 0,1 8 2 0,-3 5 4 16,1 4 7-16,1 7-1 0,1 3 2 0,-1 7 6 15,3 2-7-15,-2 3 4 0,0 5-7 0,3 0 2 16,0 1-3-16,-1 1-2 0,0 1 2 0,1-4-2 0,-1 1 0 15,3-1 0-15,-2-3 5 0,-1-1-3 0,0-3-9 16,0-2 3-16,1-2-1 0,0-3-6 0,-3-1 9 16,2-1-9-16,-2-4 0 0,0 2 6 0,-1-2-3 15,1-3 5-15,-1-2-4 0,1-3 12 0,0-1-3 16,0-1 7-16,-3-6-3 0,3 1-2 0,-1-8 7 0,-2 1-7 16,0-3 3-16,1-4-9 0,1-2-2 0,-2-4 0 15,2-1 0-15,-2-2-3 0,1-2 3 0,3-2-3 16,-4 3-2-16,1-3 2 0,-1 0 11 0,2 3 3 15,1-2-2-15,-1 0 5 0,-1 0 0 0,5 2 7 0,-4 0 7 16,2-2-4-16,1 0-3 0,2 0-3 0,-1 1 1 16,2-2-9-16,3 0-1 0,-3 0-1 0,6-2-9 15,-3-1 16-15,5 0-13 0,-2-1-2 0,5-1 2 16,-1 0 3-16,4-2-7 0,-2-1 3 0,3-2 6 16,2-2-16-16,3 3 5 0,-1-6-3 0,3 3-2 0,-2-1 5 15,2 0 5-15,4 0-10 0,1-2 0 0,-4 3 2 16,1-2 1-16,-2 5 0 0,0-1 2 0,-3 0 4 15,-2 4-8-15,-6-1 9 0,-5 3-10 0,0 0 9 0,-4 1-4 16,-4 2 10-16,-1 1 3 0,-3 0-3 0,-1 0 18 16,1 0 4-16,-2 0 7 0,0 0-5 0,0 1-5 15,-3-1 1-15,3 0-6 0,-2 0-2 0,2 0-12 16,0 3-8-16,0-6 3 0,-2 3-5 0,1 0 12 16,1 3-7-16,3-3-5 0,-3-3-22 0,0 6-20 0,0-3-31 15,0 0-31-15,0 0-32 0,0 0-59 0,-3 1-55 16,1-1-71-16,1 3-69 0,-3-4-66 0</inkml:trace>
  <inkml:trace contextRef="#ctx0" brushRef="#br0" timeOffset="12218.2059">2524 13383 324 0,'0'-3'9'0,"0"3"4"0,0 0 9 0,2 0 6 0,-2 0 10 16,0 0 4-16,1 0 19 0,-1 0 4 16,0 2 1-16,2-4 3 0,-2 5-5 0,1-4 4 0,-1 1-4 15,0-2 10-15,2 2-11 0,-2 0 2 0,0 2-6 16,0-4-4-16,0 2 4 0,2-1-4 0,-2 2 4 15,2-1-7-15,-2-1-5 0,0 1 2 0,2 0 2 0,-2-1-4 16,0 1 6-16,0 0-2 0,0-1-11 0,1-1-1 16,-2 2 1-16,1 0-5 0,0-2 1 0,0 2 5 15,1-1-13-15,-1 1-3 0,0 0 1 0,0-2-9 16,0 2-4-16,2 0-4 0,-2 0-2 0,0 0-7 0,0-2 3 16,2 2-2-16,-2-1 1 0,3 0 1 0,0 0-2 15,-1-1-2-15,1 1-2 0,0 1 4 0,-1-1-2 16,1 0-2-16,3-1 2 0,-3 2-2 0,2-3 7 15,0 3-2-15,1 0-2 0,1 0-6 0,2-2 3 0,-1 0-2 16,0 0-1-16,1-1 6 0,-3 3-6 0,2-3 4 16,-1-1 0-16,-2 3 5 0,1-1-2 0,-3 2 6 15,2 0-8-15,-4-2 1 0,1 2 3 0,1 0-3 16,-3 0 1-16,2 0-1 0,-2 0 2 0,0-1-8 16,0 1 13-16,0 0-8 0,1 0 1 0,-1 0 3 15,0 0-6-15,0-1 0 0,2 1 0 0,-2 0 4 0,0-3 1 16,0 3 4-16,1 0 1 0,-1 0 12 0,0 0 10 15,-1-3 3-15,1 3 4 0,0 0 3 0,0 0 0 16,0 0 11-16,0 0-3 0,0 0-5 0,0 0 5 16,0 0 1-16,0 0 2 0,0 0 10 0,0 0 7 0,-2 0-1 15,1 3 10-15,1-3 5 0,0 0-2 0,-2 0-2 16,2 3 7-16,-2-3-7 0,1 1-11 0,-1 0-3 16,2-1-7-16,-1 0-10 0,-1 0-10 0,-1 2-7 15,1-2-2-15,-1 2-14 0,-3 1-1 0,1-1-10 16,-1 1 0-16,-2 0-1 0,-1-1 2 0,2 2 0 0,-1 1-6 15,0-2 3-15,-1 1-1 0,1-1 4 0,2 2-3 16,-1-2-2-16,-2 1 1 0,4 1-4 0,-1-2 3 16,-1 2 4-16,1-1 1 0,0 1-8 0,0-2 4 15,1 2 1-15,0-3-3 0,0 2 4 0,0-1 1 16,1 0-2-16,1-1-6 0,1 1 9 0,-1-2-6 0,0 2-1 16,1-3 6-16,-1 3-4 0,1-1-5 0,1 1-1 15,-1-1 8-15,2 1-8 0,-2-2 5 0,1 2 3 16,-1-3-2-16,2 4-1 0,-1-3 3 0,1 3-2 0,0-4 1 15,-3 3 1-15,3-3 0 0,-2 4-10 16,2-3 2-16,0 2 8 0,0-1-3 0,0 0-3 0,0 1 2 16,2-1 4-16,-2 2-1 0,3 0 1 0,-3 0 0 15,1 1-8-15,-1 2 9 0,2 1 4 0,-1-1-6 16,1 0-9-16,-2 2 9 0,3 4 2 0,-1-1 1 16,1 2 3-16,-1 0-10 0,1 2 8 0,0 2-1 0,-1 0 9 15,1 1-10-15,1 2 4 0,-2 0 0 0,-1 0-2 16,1 1-1-16,0 0 1 0,-1 2 3 0,1 0-3 15,1 0 2-15,-3 3-5 0,0-3 2 0,2 3 4 16,-1-1 3-16,1 3-9 0,-2-2 3 0,2 0 1 0,-1 1-1 16,-1-1 3-16,2 2-5 0,-1-1 1 0,-1-1 0 15,0 0-1-15,0-2-4 0,0 0 5 0,0-2-2 16,-1-2-5-16,-1-1 4 0,2 0-4 0,-1-2 2 16,1-1 4-16,0-1-2 0,-2 0-5 0,2-3 4 0,0 3 5 15,0-3 2-15,0 1 0 0,2 1-5 0,-2-2 0 16,0 2 4-16,1 0 2 0,-1 2-2 0,2 0-4 15,-1-2-2-15,1 3 2 0,-2 0 2 0,4 0-6 16,-2-1 4-16,-1 0 4 0,3-2-6 0,-3-1 3 0,4 1-2 16,-3-5 2-16,1 2-1 0,0-2 7 15,2-3-7-15,1 1-5 0,-1 1 6 0,-2-2 3 0,2-2-4 16,1 3 1-16,1-2 2 0,0 1 1 0,-2 1-1 16,0-1-5-16,1 0 1 0,1 1 1 0,0-1 3 15,-2 3-3-15,1-3 0 0,-1 3-4 0,2-1 0 16,-1 1 7-16,-3-1-1 0,3-1-4 0,-3 1-1 0,2 1-3 15,0 0 7-15,-3-2-2 0,2-1 4 0,-1 1-3 16,0-2 1-16,-1 2-2 0,3-2 2 0,-5-1-1 16,3 1-3-16,-1-2 0 0,1 1 2 0,0-1-1 15,0 1 2-15,2 1 0 0,-2-2-2 0,0 1 5 16,2 0-6-16,-2 2 5 0,0-2 3 0,1 0-7 0,-1 2-1 16,1 0 5-16,-1-1-4 0,2-2 4 0,-3 3 2 15,2-1-5-15,0 1-1 0,-1-2 5 0,0-1-3 16,-1 1-3-16,-1 1 8 0,1-1-7 0,2 0 2 15,-2-1 5-15,-1 0-8 0,1 1-4 0,0-2 7 16,-1 1 0-16,1 1-4 0,0-2 4 0,-2-1-3 0,1 3-4 16,-1-3 12-16,0 1 0 0,2-1-2 0,-2 2 0 15,0-3 2-15,1 2-10 0,1-2-12 0,-2 2-18 16,0-3-32-16,0 3-37 0,0-2-51 0,2 0-51 16,-2 1-79-16,-2 0-70 0,-1-1-78 0</inkml:trace>
  <inkml:trace contextRef="#ctx0" brushRef="#br0" timeOffset="21651.657">3678 15412 1212 0,'0'0'7'0,"-2"0"8"16,4-3 3-16,-1 2 2 0,-1-1 4 0,2 2 12 0,-2-2 11 15,0 2 13-15,0 0 4 0,2-1 2 0,-2-2 19 16,1 3 18-16,1 0 5 0,-2-2-3 0,1 2-5 0,2-3-3 15,-3 3 2-15,2 0 10 0,-1 0-17 0,-1 0 1 16,0 0 0-16,0 0 8 0,0 0 2 0,0-1 9 0,0 1-10 16,0 1-7-16,0-1 1 0,-1 0-15 0,1 0-3 15,0 0-13-15,0 0-7 0,0 3-20 0,1-3 1 16,-1 2-14-16,0-2-7 0,0 0-1 0,2 0 1 0,-2 2-6 16,0-1 8-16,0-1 7 0,0 0-8 0,0 0 12 15,0 0 2-15,0 0 5 0,0 0-1 0,0 0-2 16,0 0 0-16,0 0-11 0,0 0 4 0,0 0-5 0,0 0 8 0,0 0 14 15,0 0 5-15,0 0 6 0,0 0 3 16,0 0 4-16,36 3 6 0,-36-3 9 0,0 0-16 0,120 6-14 16,-86-6-21-16,4 3-5 0,4-2-1 0,1 0-7 15,3-1-6-15,0 0-10 0,6 0 13 0,3 0-3 16,1-2 10-16,4-1 4 0,0 2-3 0,6-3 13 0,-1 0 6 16,1-1-3-16,2-2-4 0,2-1-5 0,2 1 4 0,3 0-9 15,2-1-1-15,-1-2-1 0,3 3-3 16,1 0-2-16,0-1 0 0,-3-1-2 0,-2 1-8 0,-3 0 15 15,-2 0-4-15,-5 2-14 0,-2-1-2 0,-5 0 8 16,-1 3-16-16,-3-1 12 0,-5 0 12 0,-3 1-30 16,-3 0 19-16,-5 0-1 0,-4 2-3 0,-4-1-1 0,-8 2 18 15,-1-2-25-15,-7 3-5 0,0 0 29 0,-4-1-25 16,-5 1 16-16,-1-2-9 0,-2 4 13 0,-2-2-16 16,1 1 21-16,-2-2-9 0,1 2-5 0,-2-1 1 0,2 0 3 15,-4 0-3-15,4 0-10 0,-2 0 2 0,1 0-16 16,-1 0-29-16,2 2-21 0,-2-4-29 0,2 2-48 15,0 0-40-15,0 0-53 0,0 0-61 0,0 0-68 16,0 0-69-16,0 0-81 0</inkml:trace>
  <inkml:trace contextRef="#ctx0" brushRef="#br0" timeOffset="25966.3859">7157 9556 2063 0,'11'-5'28'15,"-11"5"-3"-15,0 0 3 0,0 0-11 16,0 0 4-16,10-4 7 0,-10 4 11 16,0 0 8-16,0 0 0 0,0 0 2 0,0 0 0 0,0 0-8 15,0 0-18-15,0 0-10 0,0 0 9 32,17-3 4-32,-17 3-5 0,0 0 15 0,0 0 2 15,0 0 11-15,0 0 8 0,0 0-3 0,0 0-8 0,35-6 0 16,10-4-6-16,-38 9 4 0,1 0 6 0,0-2 2 15,-1 3-8-15,0-2 8 0,1-1 2 0,0 0-2 16,1 3 3-16,-3-4-5 0,4 3-8 0,1 0-10 0,0-2 7 16,2 1-9-16,-1 1-2 0,3-3-6 0,0-1 6 15,3 4-5-15,0-3-8 0,3 1 1 0,0-1-2 0,2-1 2 16,1 2 0-16,3-2-3 0,-2 1-5 0,5 1 2 16,-3-1-1-16,6 2 6 0,-3-2-10 0,2 2-2 0,1-2-3 15,-1 1 0-15,1 0-3 0,0-1 9 16,-1 3-9-16,-1-3-2 0,1 1 10 0,1 1-8 0,-1-1 5 15,0-1-2-15,-2 2 6 0,0-4-11 0,3 5 16 16,-3-4-9-16,1 2-4 0,1-2 10 0,0 2-1 0,-2-1-3 16,1 1-2-16,-1-1 0 0,-4 2-4 0,0-1 7 15,0 1-3-15,-6-1 1 0,-2 2-6 0,-1-1 11 16,-4 0-10-16,1-1 8 0,-5 3-1 0,-1 0-6 0,1-1-3 16,0 0 4-16,-3-1 3 0,2 2-6 0,-1 0 6 15,2-2-9-15,0 2 3 0,4-3 1 0,-2 3 4 16,-2 0 1-16,5-3-3 0,-1 3 0 0,0-2-2 15,-1 0 4-15,1 1 1 0,1 1 1 0,-2-1-3 0,1 0-9 16,0 1 7-16,-1-2-4 0,0 2 3 0,1-2 2 16,1 2-4-16,-1 0 0 0,2-3-2 0,0 3 4 0,2-3-6 15,1 3 5-15,0 0 1 0,3-1-1 0,0-2-4 16,2 3 9-16,2-1 6 0,2-1 2 0,0 0 16 16,3 0-10-16,2 1 8 0,1-1 4 0,3-1 2 0,-1 3-4 15,3-1 0-15,1-2-3 0,-1 3-12 0,2-2 12 16,2-1-11-16,0 3-6 0,1-2 4 0,1 1-2 15,-1 1-5-15,-1-1 2 0,1 1-5 0,1 0 0 0,-1 0 5 16,0 0-3-16,1-1 1 0,0-1-1 0,2 2 5 16,1-1-1-16,2 1 1 0,0 0-2 0,2-1-4 15,-2 2 6-15,0 0-6 0,1 2 4 0,-1-2-3 16,-1 0-2-16,1 1 1 0,-5 0 3 0,2 1-6 0,-3-3 4 16,1 4 0-16,-3-4-4 0,-1 3 4 0,-1 0 1 15,0 1-1-15,-1-2-4 0,5-1 5 0,-5 3-6 16,2-1 3-16,0 2 3 0,0-1 1 0,1 1-6 0,0-2 7 15,0 2-5-15,1-1 3 0,-2 2 2 0,-2-4-6 16,4 5 4-16,-3-2-5 0,-1 0-4 0,-2-1 2 16,1 2 13-16,-2 1-9 0,2-3 0 0,-2 4 1 0,0-3-2 15,0 2 6-15,1-2-4 0,1-1-1 0,0 4-5 16,3-3 7-16,0 2 1 0,-1 0-3 0,0-2-3 16,3 3-2-16,-2 1 10 0,2-1-7 0,-1-2 1 0,1 1-1 15,0 1-1-15,-3 0 4 0,4-2-1 0,-4 2 0 16,1-4 2-16,-1 7 8 0,-1-4-8 0,-1 3-6 15,1-3 6-15,-1 3-2 0,1-1 8 0,4 3-3 16,-4 0-5-16,3-3-5 0,0 2 3 0,0 0 9 0,1 0-4 16,0-2-4-16,-2 5-1 0,-1-4 0 0,2 4-1 15,-2-2 3-15,-1 1 2 0,-1 2-7 0,-1 1 0 16,-1-2 5-16,2-1 0 0,-2 3 3 0,-2 1 1 16,2-1-6-16,0 0 4 0,2-1 1 0,-2 1 2 15,0 2 1-15,2-2-4 0,-2 1-5 0,0 0 3 0,-1-2 3 16,1 2-1-16,0 0-2 0,-2 0 1 0,0 1-4 15,-1-2 0-15,-2 1 3 0,0 0 3 0,0 0-6 16,-2 1-1-16,1-1 1 0,-4-1 5 0,1 0 1 16,0 1-5-16,-2 0 2 0,0 3 0 0,-3-3 4 15,0 0 4-15,0 0-5 0,1 1-3 0,-1 0 0 0,-2 0 8 16,1 0-4-16,-1 1-1 0,2 1 9 0,-4-3-7 16,2 2 0-16,0 0 1 0,-1 2 6 0,0 0-2 15,3 0 3-15,-4-1 1 0,2 1-6 0,-1-1 2 0,-1 1 3 16,2-1-3-16,-3-1-5 0,1 4 0 0,-3-2-3 15,4 0 5-15,-4 1-4 0,2 0-1 0,-4 0 0 16,4 1 1-16,-5-1 2 0,4 2-2 0,-3-1 1 16,1 2-8-16,-1-2 1 0,0 1 3 0,-1 2 10 15,0-2-13-15,0 1 3 0,-2 0 3 0,1-1 7 0,-2 2-5 16,0-2-1-16,2 1-3 0,-3 0 1 0,-1-2 6 16,-1 4-3-16,2-1-5 0,-3-1 0 0,-1 0 7 15,2 3 5-15,-4-2-5 0,-1 2-6 0,2 0 1 16,0 1-2-16,-4-1 5 0,2 1-7 0,-2 0 4 15,2 1-2-15,-3-1 3 0,0 4-3 0,0-3 4 0,-5-1 4 16,5 2-5-16,-2 0 6 0,-1-1-8 0,-1 0-2 16,0-2 6-16,0 1-3 0,1 0-1 0,0-2-4 15,-4 0 3-15,2 0 2 0,2 1-4 0,-2-1 7 16,-1-1-8-16,1-1 8 0,-3 2 3 0,0 1-6 16,0 1-2-16,1-2 2 0,-4 0 1 0,3 4-3 0,-3-1 0 15,1-1 4-15,-3 1-10 0,3 0 10 0,1-1-1 16,-6 0-8-16,4 2 10 0,-2-4-3 0,4 2 2 15,-6-1-6-15,4-1 4 0,-3 0-1 0,2-2-1 16,0 1 6-16,0 0-11 0,-2-2 6 0,3 0-1 0,-4 1-2 16,6-3 6-16,-6-1-3 0,1 4 6 0,3-4-3 15,-3-1-4-15,1 1 0 0,-2 1 8 0,1-3-5 16,0 2 2-16,-1 0-1 0,-3 0-4 0,-1-1 3 16,3 2 13-16,-3 2-10 0,-1-2-4 0,-1 2 10 15,-1-2-5-15,1 4 0 0,-2-2 8 0,0-1 0 0,-1 0-9 16,0 2 2-16,-1-1 1 0,1 0 3 0,0-2-7 15,0 2 3-15,0-2-2 0,-2 0 2 0,3 0 3 16,0-3 2-16,0 3 1 0,-1-3-10 0,-2 0 6 16,4 0 11-16,1-2-16 0,-1 1 5 0,0-1 20 15,-1 0-2-15,3-1 9 0,0 2-8 0,0-1-3 16,-2 1-15-16,1-3 18 0,1 4-22 0,0-2-19 16,-2 1 5-16,-1 0-5 0,0-1 5 0,0 0 1 0,1 0 6 15,-2 1-8-15,-2-2 13 0,1 1 0 0,0 0 4 16,-1-2 0-16,1 3 8 0,-1-3-3 0,-1 0 1 15,4 2 0-15,-4-2-2 0,3-1 10 0,-3 1-13 16,3 1-4-16,-2-1 4 0,2-1-5 0,0 1 1 16,-1 0 4-16,3-1 4 0,-2 0-10 0,0-1 3 15,2-1 2-15,1 0-12 0,-1 0 15 0,-1 0-8 16,0-2-6-16,0 2 6 0,0 0-1 0,-1-1-3 16,1 0 7-16,-2 1-17 0,1 0 2 0,-3 0 14 0,0 0 1 15,0 2-2-15,0-3-16 0,0 0 15 0,0-1-9 16,-2 2 22-16,2-2-11 0,1 0-1 0,-1 1-18 15,0-3 10-15,0 2 10 0,0-1-2 0,4-2-10 16,-4 3 10-16,3-3-13 0,0 1 15 0,0-1-7 16,3 0 9-16,-1-2-13 0,0 4 11 0,-1-3-5 15,3 1-2-15,-1-1 2 0,-2 0-4 0,3 1 8 0,-2-2-8 16,-1 0 4-16,1 2-6 0,1-2 4 0,-1 0 6 16,-3 1-3-16,4-2-7 0,-4 2 6 0,2-2 2 15,0 0-1-15,0 1 6 0,-1 0-11 0,2 0 4 16,-2-1-2-16,0 2 7 0,0-2-10 0,1 1 1 0,-1 1 4 15,1-3-11-15,1 2 14 0,0-2-12 0,-1 3 12 16,3-5-6-16,0 3 2 0,0 0-1 0,1 0 0 16,-2-2-2-16,2 1 4 0,0 1 5 0,-2-1-10 15,0 2 3-15,3-3-2 0,-2 1-2 0,-1 1 6 16,1-1-4-16,2 1-6 0,-4 0 2 0,3-2 4 0,-2 2 2 16,0-1 6-16,2 2-8 0,0-2 0 0,-3 1 9 15,3 0-3-15,-1-3-4 0,0 4 0 0,1-1 0 16,-2 0-2-16,2 0 6 0,0-1-6 0,0 1-3 15,1 1 5-15,-3-1 0 0,4 0 1 0,-4 0-1 0,3 0-1 16,1 1 2-16,-2-1 5 0,1 0-4 0,1-1-6 16,-2 1 8-16,1 2-8 0,2-2 0 0,-1-1 10 15,2 1-14-15,-1 0 0 0,0-1 17 0,2 0-2 16,-1 2-9-16,1 1 2 0,0-3 11 0,-2 0-11 16,3 2 3-16,0-2 4 0,-2 1-14 0,0 0 7 0,3 1 2 15,-2-2 0-15,1 2-11 0,-1-1 5 0,1 0 2 16,-3 0-1-16,2-1 1 0,1 1 4 0,-1 0-8 15,-1-2 12-15,1 2 1 0,1 0-2 0,-2 0 2 16,4-1 1-16,-3 0-21 0,-2 0 27 0,3 2-19 0,-1-1 18 16,1-1-31-16,-1 4 27 0,0-3-27 0,4-1 29 15,-4 2-10-15,4 1-8 0,0-2 2 0,-1 0-6 16,1 0 11-16,2 1 0 0,-3-1 0 0,2 0 2 16,0 0-2-16,4 0 4 0,-3-1-3 0,-2 1 12 15,4 1-13-15,1-3 0 0,-3 4-2 0,3-4-7 0,-2 3 9 16,0-1-5-16,2-1 3 0,-2 2-2 15,3-1 1-15,-3 2 6 0,2-2 4 0,0 2-3 0,-3-2-7 16,3 0 6-16,0 0-3 0,0 0 0 0,-3 1 4 16,3 1-11-16,0 0-1 0,-1-1 8 0,1 0 4 0,-2 2 3 15,1-2-7-15,1-1-2 0,0 3 1 0,-2-2 17 16,0 0-14-16,0 1 3 0,2-1-5 0,-4 1 7 16,2 0-9-16,0-1 9 0,0 2-5 0,-3-2-5 15,3 1 4-15,-2 1-1 0,2-2 0 0,-2 2-9 0,0-2 13 16,0 1-6-16,-1-1 6 0,2 0 1 0,-1 2 9 15,2-3-12-15,-1 2 18 0,-2-2-16 0,1 1 17 16,0 1-13-16,0-2 10 0,-3 2-22 0,3-1 11 0,-2 1-3 16,-2-1-6-16,2-1 9 0,-2 1-1 0,2-1-8 15,-4-1 20-15,4-1-4 0,0 1 5 0,1-3 1 16,1 4 3-16,2-1-12 0,1-1 7 0,0-2 4 16,0 1-17-16,3 1 3 0,-1-2-5 0,1 2 1 15,-1-2 1-15,0 0 10 0,2 3-19 0,-1-3 4 0,1 0 11 16,-2 0-5-16,2 0 9 0,0 0-15 0,-3 3 7 15,3-2-3-15,-2 0 3 0,0-1 4 0,1 2-13 16,-1-1 6-16,1 1-8 0,-2 0 12 0,2-2-12 16,-1 0 4-16,3 5 2 0,-6-5-9 0,6 0 7 15,-4 2-8-15,3 0 8 0,-3 0 0 0,2-1 6 0,-1 1-8 16,1 1 4-16,1-3 1 0,-1 3-5 0,0-2 8 16,1 0-12-16,0-1-1 0,2 3 0 0,-4-3 1 15,3 2 4-15,-2 0 2 0,1-1 0 0,2-1-5 0,-2 2 7 16,0 0 0-16,2-2 0 0,0 0-1 0,1 0-2 15,-2 3-1-15,1-3-6 0,1 0 12 0,-1 0-9 0,1 0-5 16,0 0-2-16,-2 1 1 0,0-1-2 0,0 0-2 16,-1 0 8-16,1 1-8 0,-1-1 6 0,0 0 11 15,0 0-6-15,2 2-1 0,-2-1 3 0,-3-1-2 0,5 0-3 16,-2-1 2-16,1 1 3 0,-3-2-5 0,2 1 5 16,-1 0 0-16,2-2-2 0,-1 3 6 0,0-3 0 0,-1 1 0 15,0 0-8-15,1 0 1 0,0-1 1 0,0 3 2 16,-1-2-7-16,-1-1-11 0,0 0 1 0,-1 1 4 15,0 0 1-15,1-3 1 0,-3 2-1 0,1 0-4 16,1-1 7-16,-2 1 9 0,2-1 2 0,0 4 0 0,0-3-6 16,2 1 1-16,1 0 5 0,0 1-2 0,0-1 4 15,2 0 2-15,0 1-8 0,1 0 2 0,-2 1 8 16,4-3 1-16,-3 3-9 0,-1 0 6 0,3 0-3 0,1 0-6 16,-3-3 9-16,1 3-4 0,2-1 1 0,-3-2-8 15,0 2 9-15,1 0-6 0,-1-2 4 0,-3 1 0 16,3 0 2-16,-1 1-4 0,1-1-1 0,0 2 7 0,-2-1-4 15,2-1-2-15,0 0-16 0,1 1 14 0,-1 0-19 16,0-2 5-16,2 3-7 0,-3-4-9 0,3 3-19 16,-2-2-20-16,1-1-6 0,0 4-28 0,-1-3 1 0,0 1-34 15,0 2-18-15,-1 0-27 0,0-1-22 0,1 1-11 16,0-1-36-16,0-1-33 0,-2 1-45 0,3-1-24 16,-1 1-37-16,1-3-36 0</inkml:trace>
  <inkml:trace contextRef="#ctx0" brushRef="#br0" timeOffset="26581.9798">8039 14829 2859 0,'3'-5'6'0,"0"1"19"0,-1-1 5 15,3 1 2-15,-4 0-2 0,-1 2-1 0,0 1-1 16,-1 0 5-16,1-2-7 0,0 3-15 0,1 0-1 16,-1 0 6-16,2 0 8 0,-2 0-1 0,1 0 2 15,1 0-7-15,1 2 7 0,-3-1 1 0,0 0-4 0,1 0-2 16,1 1-3-16,-2-1 1 0,0 3 1 0,0 1 12 15,0 2 0-15,-2 2-4 0,1-1 13 0,-5 4 0 16,3 0 2-16,-2 2 11 0,-2-2-1 0,1 1-1 0,-2 1-1 16,0 0 3-16,0-3-10 0,2 1 2 0,-3 0-12 15,2-3-9-15,-1 1 5 0,2-1-11 0,-2-1-10 16,2 0 2-16,1-3-3 0,-1 2-9 0,1-1 2 16,0-1 3-16,-1 1-4 0,3 0-1 0,-2-1 5 0,-2 1-6 15,4-2 5-15,0 0-2 0,0 0-2 0,-1-2 4 16,0 3-7-16,1-2 7 0,2 0-2 0,1-2-2 15,-2 3-5-15,2-3 7 0,-2 2 4 0,2 0-7 16,-1-2 4-16,2 1-4 0,-1 1 2 0,0 0 1 16,2 1-7-16,0 0 2 0,-2 1 3 0,3 1-1 0,0 1-2 15,3 0 8-15,-1 1 12 0,-1 0 6 0,3 1 15 16,1 0 9-16,4 0 10 0,0 2 15 0,0-2 12 16,4 0-3-16,-3-1 1 0,4 3-6 0,0-5 8 15,-2 4-10-15,3-3-6 0,-3 1-11 0,2-1 1 0,-4-2-12 16,1 1-4-16,-1 0-7 0,-4-2-20 0,0 0 4 15,0-3-3-15,-3 2-3 0,-3-2-11 0,0 0 2 0,-1-1-6 16,0 0 1-16,-2 0-8 0,2 0-36 0,-2 0-11 16,-2 0-33-16,2 0-25 0,-2-1-32 0,2 1-40 0,-2 0-50 15,-2 1-31-15,-1-1-28 0,0 2-46 0,-2-1-19 16,0 1-25-16,-3 0-14 0,-1-1 7 0,-3 0 16 16</inkml:trace>
  <inkml:trace contextRef="#ctx0" brushRef="#br0" timeOffset="30325.0228">7394 14328 715 0,'0'-2'9'0,"3"-1"16"0,-3 0 5 16,3-1 4-16,-3 4 12 0,0-3-2 0,0 1 8 0,2-2 3 16,1 1-6-16,-2 0-12 0,1-1 5 0,0 1 2 15,1-1-1-15,-1 1 21 0,1 2 2 0,-3-2 9 16,1 0 13-16,1 1 9 0,-2-1 7 0,3 0 9 0,-6-1-2 15,3 2-10-15,-2-2 3 0,1 2-4 0,1-3-5 16,-3 3 3-16,1 0-5 0,-1-3-10 0,1 3 0 16,-1-1-2-16,0 1 1 0,-2-3 0 0,2 4-5 15,-3-3-12-15,1 4-6 0,0-4-1 0,2 1 0 0,-4 1-5 16,3-1-10-16,-2 0-6 0,-2 0 0 0,1-1-4 16,1 1 10-16,-3-1-14 0,1 1-4 0,0-1 5 15,1 1 2-15,-5 0-3 0,4-1-2 0,-2 4 0 0,-2-3-8 16,-1-1 8-16,-1 3 4 0,3-1-9 0,-5 0-6 15,3 1 13-15,-1-1-5 0,0 0 12 0,-1 2-5 16,0 0 8-16,0 0 3 0,-2 0 3 0,3 0 7 16,-5 0-11-16,0 0 6 0,3 0-8 0,-4 0-9 15,2 0 0-15,-2 0-11 0,1 0 1 0,-2 2-4 0,1-1 1 16,-2 0-5-16,2 0 0 0,-2 1 6 0,0-2-1 16,0 0 2-16,0 2-2 0,1-2 0 0,1 0-2 15,1 1 4-15,-3-1-2 0,3 0 10 0,1 2-8 16,3-2 3-16,-1 1-2 0,2 0 1 0,-1 1 1 0,0-1-5 15,2-1 4-15,-1 0-11 0,1 2 14 0,-2-2-3 16,2 1 5-16,0-1 5 0,-1 0-3 0,3 0 10 16,-3 1-4-16,1-2-12 0,0 1-6 0,1 0 1 15,0 1-13-15,0-1-8 0,1 1 6 0,-1-1-11 0,0 2 6 16,1-2-6-16,-1 2-2 0,0-1-1 0,1 1 12 16,2-2-9-16,-2 5 4 0,1-5-2 0,1 2-9 15,-2 1 20-15,1-1-2 0,-1 2-7 0,0-3-6 16,0 2 16-16,0 1-13 0,0-1 11 0,-2 0 1 0,2 1-4 15,0-2-6-15,-3 1 12 0,1 2-3 0,1-3 1 16,-1 1 4-16,0-1-11 0,1 3-1 0,-1-3 1 16,0 0 8-16,1 1-5 0,-1-1 5 0,2 1-12 15,0 1 5-15,-2-1 4 0,2 0-2 0,0 1-2 0,-1-1 1 16,0 1-3-16,-2-1-10 0,3 2 13 0,-2 0-1 16,1-1-3-16,-1-1 12 0,-1 4-4 0,1-2-10 15,-1-1 11-15,1 1 8 0,2-1-5 0,-3 0-11 16,3 1 11-16,-3 1-5 0,3-2 7 0,-3 0 14 15,3 2-15-15,1-2 3 0,-2 1 3 0,2 0 3 0,2 2-15 16,0-3 0-16,-1 1 8 0,1-2-8 0,0 2 4 16,0 2-5-16,0-2-8 0,0 0 14 0,0 1-1 15,0-2 1-15,2 3-13 0,-2-3 8 0,0 3-5 0,-1-1 6 16,2 1 4-16,1-2-15 0,-2 2 13 0,-1 0-7 16,1 0 7-16,0-1-3 0,0 2-5 0,0-2 1 15,2-1 2-15,-2 2 12 0,0 0-3 0,-1 0 0 0,2 0-6 16,-1 1 4-16,0-1 11 0,-1 2-8 0,1-3-3 15,0 3 2-15,-1 1 0 0,1-3 7 0,0 2-12 16,-2 0 6-16,1 0-10 0,1 1 13 0,-2 0-4 0,1-2 1 16,-2 0-8-16,3 2 11 0,-3-1 1 0,3-1-16 15,2 3 27-15,-3-2-16 0,2 0 6 0,-1 2-14 16,3-2 7-16,-1 0-12 0,1 2 10 0,-1-2-1 0,0 0-7 16,1 2 6-16,0-1-1 0,-2 0 4 0,3 1 8 15,-2-2-8-15,3 0 7 0,-2 2 3 0,1-2-5 16,1 3 1-16,0-3-6 0,0 1 4 0,3 0-11 15,-3 1 3-15,-2-1-3 0,4 1 4 0,-1 2-2 0,0-2-4 16,1 1 10-16,1 0-3 0,-3 0 11 0,3 0 1 16,0 1-4-16,0-1-1 0,1 1-1 0,1 0 2 15,-1-1 1-15,1 0-5 0,1 1-9 0,2-2 6 16,-2 2-1-16,2-1-1 0,-2-1 1 0,2 1 5 0,1 1-14 16,-1-1 8-16,2 2 5 0,0-1-11 0,-2 1 4 15,3 1 5-15,-2-1-5 0,2 1 7 0,0 2 4 0,0 0-11 16,1 0 5-16,-1 0 3 0,0 0-1 0,2 1-2 15,0 0 4-15,0-1-11 0,1-3 6 0,3 3 1 0,-1-2-7 16,1 1 7-16,2-1-7 0,0 1-3 0,1-1-3 16,2-1 8-16,1 1-4 0,0-1-1 0,2-1 1 0,-2 2-4 15,1-3 8-15,3 2 2 0,-6-3 1 0,6 1-1 16,-5-1-10-16,2-2 10 0,1 2 0 0,-3-2-3 16,3-1-1-16,2 0-2 0,-1 0-5 0,0 0-8 15,3-3 4-15,0-1 2 0,2 1-4 0,0-2 4 0,1 0-2 16,-2-2-2-16,3-1 10 0,-3-2 1 0,1-1 2 15,-2 1-2-15,1-3 4 0,-2-2-10 0,2 0 7 0,-2 0 2 16,0-1-4-16,-1-1 3 0,3 0-4 0,-2-2 0 16,-1 2-1-16,2 1 7 0,0-1-2 0,-2-3-2 15,-1 4 0-15,1-4 0 0,1 3 8 0,0-2 1 0,0 2-7 16,-2-1 4-16,2-1-2 0,-1 1-2 0,3-1 1 16,-2-2 1-16,-1 2 0 0,3 2-6 0,-4-3 12 15,3 1-8-15,-3 0-4 0,0-1-5 0,-1 2-4 0,-2-1-1 16,-2 1-6-16,1 0-2 0,-5 0-3 0,2-2-8 15,-2 0 6-15,0 2 3 0,-1-2-1 0,-2-2 3 16,0 0-3-16,-1 1 18 0,2-3-17 0,-4-1 28 0,3 0-28 16,0-1 24-16,-3-1-12 0,5-2 7 0,-4 0-6 15,1-3 6-15,1 1-8 0,-2-4-15 0,-1 2 39 16,2-1-20-16,-3 1 7 0,0 3 2 0,-1-1-11 0,-1 1-10 16,-2 0 33-16,2 1-8 0,-3 2-15 0,0 3 2 15,0-1 4-15,-2 1-15 0,0 1 19 0,0 1-24 16,0 1-22-16,0 0 5 0,-2-1-6 0,2 1-2 15,0-2 3-15,-2 0-4 0,0 1 13 0,0-1 13 16,1 1 1-16,1-1 0 0,0 1 2 0,-2 1-17 0,2 2-7 16,0 0-3-16,-3 0-28 0,1 4-31 0,1-1-17 15,-1 2-37-15,0 0-41 0,1-1-49 0,-2 2-58 16,1-2-68-16,2 3-75 0</inkml:trace>
  <inkml:trace contextRef="#ctx0" brushRef="#br0" timeOffset="34227.9696">7388 14270 2007 0,'1'2'15'16,"4"-2"12"-16,-5-2 24 0,6 2 10 0,-6 0 5 16,0 0 11-16,0 0 15 0,-2 0 12 0,1 0-1 0,1 0 10 15,0 3-6-15,-3-1 1 0,3 0-3 0,0-2-9 16,0 2-14-16,0-1-13 0,0 1-13 0,0 0-16 15,3 1-15-15,-2 0-15 0,3 1-4 0,0 1 5 16,0 0-5-16,2 0 2 0,2 1-5 0,0-1 3 0,-2 0-1 16,4 2 10-16,-1-4 7 0,0 2-1 0,0-2 1 15,3-1 1-15,-2 3 6 0,1-1 2 0,-1 0-2 16,0 0 0-16,0-2-4 0,1 1 4 0,-3 2 6 16,0-2 5-16,2 1 6 0,-2-1-11 0,0-1 15 15,-1 2 2-15,2-1-1 0,1 0-5 0,-4-1 0 16,2 1-3-16,0 1-2 0,-2-3 4 0,0 2-7 0,1-2-6 15,-1 1 0-15,0 1 0 0,1-1 1 0,1 0-6 16,-2 1 0-16,2-1-8 0,0-1-1 0,0 1-1 16,-3 1-1-16,4-1-1 0,-1 0-3 0,-2-1 5 15,1 3-7-15,2-2 13 0,-3 0-5 0,4-1 1 0,-2 3 7 16,3-1-2-16,0-2-2 0,3 1-3 0,-1 0-3 16,0 1 6-16,0-2-1 0,4 0 2 0,0-1 1 15,1 4-3-15,0-3 2 0,1-1 7 0,3 2 3 0,-1-2-13 16,2 0 6-16,1 2-6 0,0-1-12 0,0-1 8 15,1 1-2-15,2 0-1 0,3-1 2 0,-2 2 1 16,2-2-14-16,0 2 10 0,2-2-4 0,0 1-5 16,4 2 13-16,-4-3-23 0,2 0 7 0,1 0 0 15,-2 0 12-15,2 0-26 0,-4 0 25 0,4 0-18 0,-1-1-2 16,-1 1 25-16,2-2-25 0,-2 1 16 0,-1-1-30 16,2 2 48-16,-4-3-39 0,2-1 32 0,1 4-25 15,-3-3 10-15,0-1 6 0,0 2-7 0,0-3 8 16,0 2-10-16,0-1 8 0,0-1-3 0,-2 2-1 0,1-2 14 0,0-2-13 15,1 2-12-15,0 1 27 0,0-1-35 16,-3-2 37-16,3 3-33 0,-3-2 34 0,1 2-46 16,-1-3 39-16,0 1-12 0,-2 0-10 0,0-1 8 15,1 1 2-15,-3-2-4 0,1 0 7 0,1-1-7 0,0-1 0 16,-1 0-4-16,0-2 17 0,0 0-8 0,-1 0-21 16,1 0 20-16,0-2-31 0,-2 1 43 0,1-3-34 15,-1 5 39-15,1-5-40 0,-1 4 31 0,0-3-12 0,-1 1-5 16,1 1 23-16,-2-1-31 0,0 0 15 0,2 1-20 15,-2 0 21-15,-2 0-17 0,0 0 27 0,-1 0-8 16,3-2-16-16,-3 3 11 0,1-5 4 0,-1 4-3 16,0-3-1-16,-3 1 4 0,7-2-17 0,-5 0 13 15,-1-1-3-15,3-2 15 0,-2 3-13 0,0-2-6 0,3 3 16 16,-2-3-11-16,-3 0-2 0,5 0 13 0,-3 4-9 16,0-2-3-16,1 2 3 0,0-3 2 0,-2 1 16 15,2 2-22-15,-1 0 6 0,0-1-17 0,0-1 32 16,1 2-32-16,-3 0 12 0,4-1 19 0,-1 2-50 15,-1-2 41-15,1 0-13 0,1 2 17 0,-1-2-34 16,-1 0 35-16,1-1-26 0,2 0 3 0,-3 0 4 0,1-2-2 16,1 0 15-16,1-1-28 0,-2 3 21 0,0-2-23 15,2 1 33-15,-1 0-19 0,-1 0 11 0,-1 0-6 16,0 2-11-16,-2 0 23 0,3 2-3 0,-2-1-2 0,-1 1-10 16,2 1-4-16,-2-2 1 0,-1 4-6 0,4-1 8 15,-4-3-7-15,1 3 5 0,-2 2-1 0,4-5 0 16,-3 4 3-16,0-1 7 0,1 0-3 0,-1 0-1 15,0-1-4-15,2 1-9 0,-1-2 3 0,-1 1 3 16,4-1 3-16,-4 0-6 0,1-1 13 0,0 2-11 16,3-3 14-16,-2 3-7 0,-1-3 1 0,0 4 3 0,2-1 1 15,-3 1-5-15,0 1 0 0,0 0 9 0,-1-1-9 16,0 3 4-16,-1 0-1 0,1-2-4 0,0 2 3 16,1 1-2-16,-1-1-7 0,-1 0 3 0,1-3-5 15,2 1 8-15,-3 0-4 0,3-1 0 0,-1-3-2 0,1 3 5 16,-2-1 2-16,1-3-8 0,5 3-1 0,-6-4-8 15,6 1 11-15,-2 1-5 0,1-1 1 0,0-4-5 16,-3 3 3-16,5 0 4 0,-1 0 3 0,-3-2 14 0,2 2-12 16,1 0 3-16,-2 0-3 0,2 0 8 0,0 2-5 15,-2-2-1-15,2 0-4 0,-1 3-14 0,2-1 4 16,0 1 6-16,-2-1-6 0,4 1-7 0,-3-1 0 16,0 2 4-16,3-1 7 0,-5 1 6 0,3-2-1 15,-2 3 1-15,-1-2 4 0,0 0-1 0,-1 1 11 0,3 0-5 16,-4 1-1-16,-1-2-4 0,2-1 3 0,-2 0 0 15,1 1-2-15,-1-3 2 0,-1 3-11 0,3-3 6 16,-1 0-3-16,-1 1-1 0,0-1 8 0,1 1-7 0,-2-1 3 16,1 1 1-16,0 2 8 0,-5 1-3 15,1-1 1-15,-1 1 8 0,-2-1-7 0,1 2 2 0,0-3-1 16,0 4 6-16,-1-1-7 0,1-2 0 0,0 1-1 16,-1 0 2-16,1 1-3 0,-1 0 4 0,1-2 2 15,-3 2-4-15,1-2 7 0,0-1-10 0,1 1 8 16,1-2-7-16,-3-2 4 0,4 0-9 0,-3-1 3 0,3-1 1 15,0-4-3-15,-2 3 8 0,0-1-3 0,1-2-6 16,-3-1-1-16,3 0 2 0,2 0 2 0,-4 0 1 16,1 0 3-16,-1 0-1 0,0 3-9 0,1 1 9 0,-1 0 3 15,-2 2 3-15,0 2-3 0,2 0-3 0,-4 4-2 16,3-3-3-16,-1 4-2 0,0-2 5 0,0-1-3 16,-2 3-3-16,3-1 3 0,-4-1-5 0,3 1 1 15,-2-2 6-15,1 0 2 0,0 0 1 0,1 2-5 16,-3-2-3-16,0 1-4 0,1-2 5 0,-2 3 7 0,1-3-8 0,0 4 6 15,0-2 0-15,-2 2-2 0,1-1 9 16,-3 2 1-16,3 0-6 0,-2 1-2 0,-1 0 9 16,0-1-8-16,1-1-4 0,0 3 10 0,-2-2-2 0,2 0 2 15,-2 0 1-15,0 1-10 0,2-1 4 0,-2-1 3 16,1 2 3-16,0-2-3 0,0 0-1 0,-1 3-1 16,2-3-3-16,-2 0 7 0,-1 2-7 0,1-1 4 15,0 2-1-15,-1-3-4 0,1 4 2 0,-3-3 0 16,2 1 7-16,0 3-3 0,-3-3 1 0,0 2 1 0,0 0-5 15,1-1 0-15,-5 2-1 0,2-2-5 0,0 1-1 16,-5-1-3-16,2 2-3 0,-3 0-5 0,1 0 1 16,-3-1 5-16,-2 0-6 0,4-1 4 0,-4 1 1 15,-1 0 1-15,0 0 7 0,-2 0 1 0,-1-1 3 16,0-1 0-16,-2 0 4 0,0 1 3 0,-1-1-8 0,-1-1 1 16,0 2-3-16,-1 0 6 0,-1-1-6 0,1 1 3 15,0 0-1-15,-5 0-3 0,5 1 3 0,-1 0 2 16,-2-1 3-16,1 1-1 0,2-1 1 0,-3 1-5 15,3-1 0-15,-2 2 4 0,-1-3-1 0,3 0 7 0,-4 1-5 16,3-1-4-16,-2 2 8 0,1-2 2 0,-1 1-4 16,-2 0-1-16,1 1 2 0,0 0-1 0,1 1 1 15,0 0 7-15,1 0-13 0,1 1-1 0,-1-1 4 16,2 1-3-16,-2 1 8 0,2 2-8 0,2-4-4 0,1 6 4 16,0-2 8-16,2 0-4 0,1 2 9 0,2 0-1 15,0-2-9-15,3 3 5 0,-3-2 9 0,3 2-11 16,-1 0 2-16,2 0 1 0,-3 0-3 0,2 0 1 15,-1 2 0-15,-1-2 4 0,4 0-6 0,-4 2 4 0,2-2-2 16,2 1 2-16,-4 0-8 0,2 0 7 0,0 2-5 16,-1-3 2-16,1 1-5 0,-2 1 4 0,1-1 1 0,1-1-2 15,-2 3 5-15,1-2-7 0,1 0 4 0,-3 3-2 16,3-4 3-16,1 4-1 0,-1-4 1 0,2 2-5 16,-2 0 2-16,-1-2 0 0,2 4 2 0,-3-1-6 15,-1-1 8-15,1 0-9 0,0-1-2 0,-3 4 6 0,2-2 4 16,-1-1 0-16,0 1-1 0,2 1-2 0,-2-2 0 15,2 1 4-15,-1 0 9 0,2-1 0 0,0 0-7 16,2 1 4-16,-1 1 6 0,-1-1 2 0,3 0-4 0,1 0-4 16,-1-2-7-16,1 4 3 0,-1-2-2 0,1 1-1 15,-1-3-8-15,-1 3 10 0,2 0-4 0,-2-1 3 16,1 2-3-16,-1-1 1 0,2 1 1 0,-3-1 2 0,0 0 0 16,0 3-8-16,2-2 7 0,-4-2-2 0,4 2 6 15,-2-3-8-15,-1 2 2 0,0-1-4 0,1 1 5 16,2 0-1-16,-2-2-12 0,1 3 10 0,3-3-3 15,-1 2 5-15,0 0-2 0,3 0 0 0,1-1-5 0,-1-1 6 16,1 0 7-16,2 1-3 0,-1 0-6 0,2-2 4 16,-1 2 0-16,-1-3-2 0,0 3 4 0,0-1-8 15,1 1 6-15,-1-2-3 0,0 1 3 0,0-1-1 0,-2 1-5 16,4 1 1-16,-3-3 1 0,0 0 4 0,1 3-8 0,-3-3 2 16,3 1 3-16,-6-1 0 0,4 0-2 0,-3 1 4 15,2-1 1-15,-2 2 2 0,3-1-2 0,-2-1 0 16,2 0-1-16,0 3-4 0,1-3 5 0,0 1 2 15,0-1-3-15,2 0 0 0,1 2-1 0,0-2 1 0,-1 1-1 16,0-1 1-16,2 0 3 0,-1 0 3 0,1 1-3 16,0-1-8-16,-1 1 4 0,1-2-2 0,0 2 2 15,0-1 1-15,-1 2 1 0,1-2-6 0,-2 0 3 0,-1 0 6 16,2 0-1-16,-1 0 0 0,-2 0 0 0,2 0-3 16,0-2 4-16,0 2-1 0,0 0 0 0,2-1-5 0,-4 0 3 15,4 0 2-15,-2-1-7 0,1 2 7 0,1 0-6 16,-2 0 1-16,2-1-2 0,-1 1 7 0,3 0-7 15,-3 0 4-15,3 0 3 0,-1 0 0 0,2-3-2 0,-2 3-1 16,2-1 7-16,-1-1-5 0,-1 1 2 16,2 0 9-16,-3-2-1 0,3 2 0 0,-2-3 2 0,-2 4 2 15,3-3-13-15,-2 2 8 0,0-2 2 0,0 1-14 16,0-1-1-16,0 1 5 0,2 0-6 0,-3-1 1 16,4 2 1-16,-2-3 3 0,1 3-4 0,3-3 1 0,-3 4 1 15,1-1-5-15,-1-1-1 0,1-2-1 0,0 3 9 16,0-1-9-16,-4 0 3 0,3-3-1 0,-1 3 4 0,1 0-1 15,-3-1 2-15,1 1-4 0,-1-1 4 0,0 0-4 16,0 1-3-16,2-1 7 0,-2-1-4 0,0 1-4 16,2 1 1-16,-1-1 5 0,2 1-5 0,0-1 2 0,1-1 5 15,0 2-4-15,0 0-3 0,2 1 5 0,-2-1 3 16,2 0-1-16,-1-1-4 0,-1 1 7 0,2-1-8 16,-2 3-1-16,2-4 8 0,-1 1-3 0,0 0-4 0,-4-2 3 15,3 3 0-15,2-3-1 0,-2 2-1 0,-1-1 5 16,1 0-8-16,-1-1 4 0,0 0 6 0,1 2-7 0,-2-1 5 15,1-1-1-15,0 0 4 0,1 0-4 0,-1 0 0 16,1 0 1-16,0 4-1 0,-1-5-1 0,0 4 1 16,1-1-4-16,0-1 2 0,2 1 0 0,-2 0 2 15,-1-1-2-15,1 1 0 0,1-1 2 0,-1-2-4 0,0 2 7 16,-2-1-3-16,3 0-2 0,-1 0 5 0,0 1-2 16,1 1 0-16,-1-2-6 0,2 2 4 0,-1 0-1 0,0-3 0 15,-1 1-1-15,2 1-1 0,-2-2 0 0,0-1 2 16,1 2 5-16,-1-2-1 0,0 2-1 0,-1 0-5 15,0-2 9-15,2 0-2 0,-2 2-5 0,3 0-4 0,-2 1 8 16,1-2-3-16,0 0-4 0,3 2 6 0,-4-1-3 16,2 1-3-16,3 0 8 0,-4-1-2 0,3 0-4 15,-1 2-1-15,-1-1 4 0,1 0-1 0,1 0-2 16,-2 1 5-16,0-1-4 0,3 2 4 0,-3-2-3 0,0 0-1 16,1 0 2-16,-1-1 1 0,-1-2-1 0,3 3-9 15,-2-2 9-15,-1 2-4 0,3-3 7 0,-3 3-1 16,0-1-8-16,3 1 1 0,-2-1 10 0,1 2-4 0,0 1-3 15,1 0-3-15,1-1-1 0,-2 2 4 0,0 0 4 16,2 0-1-16,0 1-3 0,0 0 0 0,0-2 0 16,0 2 0-16,0 0-5 0,0 0 5 0,-1 0-5 0,1 0 2 0,0 0-10 15,0 0 3-15,0 2 5 0,0-1 2 16,0-1 1-16,0 2-3 0,0 2 0 0,-2-1-5 0,-1 6 14 16,3 1-4-16,-6 3 0 0,3 3-4 0,-4 3 1 15,3 1-5-15,-1 5 6 0,-3 0-1 0,0 0-5 16,2 2 1-16,-2 0-3 0,0-1 5 0,-1-1-3 0,2-4 7 15,-1 3-4-15,2-3 6 0,0-1-2 16,1-2 4-16,2-2-5 0,0 0 4 0,1-3 3 0,0 0-5 16,1-4 3-16,-1 0-3 0,1-1 4 0,1-1-3 15,0-2 3-15,0-1-4 0,0 0 0 0,0-1 0 0,0-2 3 16,0-1-5-16,0 0-1 0,0 2 8 0,0-4-9 16,0 4 4-16,0-4 0 0,0 2-1 0,1 0-3 15,1 0 6-15,-2 0-2 0,1 0-5 0,1-1 7 16,-2-1 3-16,0 1-5 0,2 0 6 0,-1-1-3 0,1 0-1 0,1-1 3 15,-1-3-5-15,2 0 0 0,1 1 2 16,0-3-4-16,1-1-1 0,-1 0 1 0,0-2 4 0,-1 1-5 16,2-3 3-16,-1 1-2 0,-2-1-5 0,1-1 11 15,0 1-4-15,0-1 4 0,1-2-7 0,0 1 5 16,-1 1-4-16,0-2 6 0,0 0-4 0,0-1-5 16,0 3 3-16,-1-1-9 0,0 0 2 0,1 0-2 15,-2-1 4-15,3 3-2 0,-4-3-3 0,1 4 4 0,0-2-2 16,1 1 2-16,-3 1 5 0,2-1 3 0,-2 2-2 15,1 1 6-15,1-2 2 0,-2 4-8 0,0-1 2 16,-2 4 4-16,2-2-6 0,0 2-6 0,-1 0 5 0,1-2-2 16,0 4-2-16,0 2-1 0,0-2-2 0,-2 1 2 15,2 1-1-15,0-1 7 0,0 2-3 0,0 0-3 0,0 0 3 16,0 0 7-16,0 0 1 0,0 0-6 0,0 0 3 16,2 0-7-16,-2 0 1 0,0 0-4 0,1 2 2 15,-1-1-8-15,2-1-6 0,-2 0 7 0,1 2 1 16,3 1 8-16,1-2-9 0,0 4 10 0,5 1-6 0,-2-1 11 15,4 1 8-15,3 1-3 0,2-1-4 0,-1 0-2 16,4 1 6-16,1-2-8 0,1 0 4 0,2-1 4 16,-1-2 1-16,4 3-1 0,-2-3 6 0,0 1 5 0,0-3 4 15,0 1 5-15,-1-1 1 0,-2 0-3 0,-1 0-7 16,-1-1 7-16,-1-2-2 0,0 2-3 0,-2-1-5 0,-2 0-4 16,0-2-1-16,0 3 1 0,-3-2 4 0,-4-1 10 15,0 3 6-15,-2 1 6 0,2-1 11 0,-6-2 9 16,1 3 10-16,-2 0-1 0,1 0 5 0,-2 0-9 0,-2 0-7 15,2 0-6-15,-1 0-8 0,1 0-13 16,0 0-9-16,-2 0 3 0,2 0-8 0,0 0-8 0,0 0-1 16,-1 0 2-16,1 0-8 0,0 2 3 0,0-1-7 15,0-2-3-15,0 1-4 0,0 0-4 0,0 0-11 16,0 1-22-16,0-1-13 0,0 0-17 0,0 1-23 0,0-1-39 16,-2 0-52-16,2 0-55 0,-3 1-59 0,0-1-76 15,0 2-72-15</inkml:trace>
  <inkml:trace contextRef="#ctx0" brushRef="#br0" timeOffset="55498.7224">3343 14408 2472 0,'0'0'5'0,"-2"-1"5"0,2-2 8 0,0 0 9 16,-3 2 7-16,1 1 13 0,1-1 1 0,-1 2 11 16,-1 0 11-16,3-1 10 0,-2 2 18 0,2-1-2 15,0-1 3-15,2 0-10 0,-2 0 5 0,0 3-8 0,0-2-16 16,0-1-9-16,1 0-17 0,-1 2-1 0,0-2-3 16,0 2-2-16,0-2-5 0,0 1-2 0,-1-1 6 0,1 3-9 15,0 0-3-15,0 0-8 0,-2 5 9 0,-1 1 9 16,-5 6 5-16,2 2 10 0,-2 4-3 0,-4 3 3 15,2 4 4-15,-1 1 4 0,-3 2-15 0,3-2-4 16,-2 0-11-16,2 0-6 0,0 0-9 0,3 1 3 16,-3-4-5-16,4 0-1 0,-1-2-3 0,-1 0-2 0,5-4-3 15,-1 1 3-15,0-4 1 0,2-2 6 0,1-2-14 16,0 1-1-16,1-5 3 0,-1 1 0 0,2-3 9 0,-4 1-9 16,4-4-4-16,0 1-16 0,0-2-9 0,0 2-32 15,0-3-32-15,-3-1-42 0,3 3-61 0,-2-4-62 16,0 3-77-16,-1-2-87 0,-3 0-82 0</inkml:trace>
  <inkml:trace contextRef="#ctx0" brushRef="#br0" timeOffset="55810.3395">3021 14573 2565 0,'-2'-3'14'0,"0"2"19"16,-1-1 8-16,3-2 20 0,-5 2 21 0,5-1 15 0,-3 3 20 16,0 0 19-16,1 0 6 0,0 0-4 0,4-1 1 15,-4 1-13-15,2 0-23 0,0 0-17 0,-1 0-14 0,4 1-29 16,-1-1-22-16,-2 0-21 0,0 0-4 0,3 0-13 16,0 3 1-16,-1-3-10 0,1 2 5 0,-1-2 1 0,3 4 4 15,2-1 10-15,-2 2-2 0,8 0 6 0,-1 2 17 16,6 3 15-16,2 0-4 0,5 1 9 0,0 4-1 15,2-3-1-15,2 2-4 0,0 0-1 0,-1-1-15 16,0-3 0-16,-2 2-5 0,-1-1-4 0,-3-2 7 16,-4 0-3-16,-1-2-16 0,-4-1-39 0,-3 2-60 0,0-1-87 15,-2-1-108-15,-3 2-131 0</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6:34:35.875"/>
    </inkml:context>
    <inkml:brush xml:id="br0">
      <inkml:brushProperty name="width" value="0.05292" units="cm"/>
      <inkml:brushProperty name="height" value="0.05292" units="cm"/>
      <inkml:brushProperty name="color" value="#FF0000"/>
    </inkml:brush>
  </inkml:definitions>
  <inkml:trace contextRef="#ctx0" brushRef="#br0">8524 7385 2635 0,'0'-4'7'0,"-3"2"16"0,1-5 17 15,2 3 9-15,0 1 2 0,-3 0-2 16,-1 3 8-16,2-5 18 0,0 5 11 0,-1 0-1 0,2 0-3 16,-1 0 0-16,0 0 9 0,1 0 8 0,-1 0 5 15,2 3-12-15,-3-3-18 0,3 0-8 0,-2 2-18 0,1-2-11 16,-1 0-5-16,0 0-6 0,-3 3-11 0,1-1-9 16,-1-1-1-16,1 2-11 0,-4 0 7 0,-1 2 1 15,-1 1 1-15,-1 0-3 0,-3 5 0 0,2-2 9 0,-3 5-8 16,0-2 29-16,0 5-2 0,-3 3 5 0,1 1 0 15,-2 2 10-15,0 0 7 0,-3 4 3 0,3 2 9 16,0-1-22-16,-3 4 4 0,3-3 3 0,-2 0-1 0,4 3-3 16,-1-1 4-16,3-3-14 0,-1-2 1 0,2 0 4 0,1-6-2 15,3 1-6-15,1-1-3 0,1-1-1 16,0-3-8-16,2 2 3 0,0-5 1 0,1 1-6 0,2-2-2 16,1 0-4-16,-1-3-1 0,0 2-7 0,1-2 1 15,2-1 4-15,0-2-19 0,-2 2 10 0,2-1-15 0,2-4-18 16,0 2-22-16,-2-1-30 0,3-4-31 0,-2 2-40 15,-1 1-28-15,2-1-55 0,-2-4-52 0,-3 2-62 16,3 0-72-16,-3-1-66 0</inkml:trace>
  <inkml:trace contextRef="#ctx0" brushRef="#br0" timeOffset="477.695">7857 7928 2472 0,'1'-4'21'16,"1"1"25"-16,-2 0 25 0,2-1 22 0,-2 1 12 15,0 0 0-15,0 3 7 0,-2 0 11 0,4 2-18 0,-2-2-13 16,0 1-18-16,1-1-26 0,1 3-9 0,-2-1-1 16,0-2-13-16,0 2-11 0,2 1 2 0,-1 1-11 15,1 3-7-15,1 1 2 0,0 5 3 0,1 2 5 0,0 2 3 16,2 0 5-16,-1 1-7 0,0-1 3 0,1 1 2 15,0-2 2-15,-1-1 0 0,0 0-2 0,0-2 23 16,-1-1-6-16,1-2 9 0,1 3 7 0,-1-4 0 16,0 1 5-16,0 0-7 0,-2-3 4 0,2 2-20 0,0-4-1 15,-1 3-5-15,1-1-13 0,-2-2 2 0,0 0-4 16,0-1 19-16,4-1 1 0,-1 0 7 0,-2-2 5 16,3 0-5-16,2-2 9 0,2-1-6 0,-1 0 4 15,3-3-21-15,-1 1-1 0,1-4-10 0,4 1-1 0,-2-3 1 16,0 1-1-16,-2-1-6 0,4 0-3 0,-1-5 10 15,1 5-8-15,-1-3 1 0,2 1-1 0,-1 1-2 16,2-3-5-16,0 2 7 0,-1-3 3 0,2 6-9 0,-1-3 2 16,-3-1-4-16,1 1 7 0,-1 1 1 0,-2 1 1 15,-1 1-1-15,1 1-2 0,-5 0 5 0,-2 2 0 16,1 0 2-16,-1 1-9 0,-2 0 2 0,0 2 4 16,-3-1-6-16,1-1-1 0,-2 4-13 0,-1-2-28 0,2 1-17 15,-2-1-26-15,0 3-29 0,-2-3-48 0,2 3-48 0,0-3-63 16,-1 3-51-16,-2-1-39 0,-1 1-60 15</inkml:trace>
  <inkml:trace contextRef="#ctx0" brushRef="#br0" timeOffset="12292.3168">4870 11863 161 0,'0'0'4'0,"0"0"26"0,0 0-8 0,0 0-3 15,0 0 0-15,0 0 6 0,0 0-6 0,0 0 3 16,0 0 4-16,0 0-9 15,0 0 8-15,0 0-26 0,0 0-16 16,0 0-2 0,0 0 1-16,0 0-5 0,0 0-4 0,0 0 1 15,0 0-13-15,0 0 10 0,0 0 0 0,0 0-11 16</inkml:trace>
  <inkml:trace contextRef="#ctx0" brushRef="#br0" timeOffset="15029.5464">3700 7660 401 0,'-2'-3'3'0,"1"-1"3"0,-1 0 4 0,0 0 12 16,1 2 8-16,-1-1 11 0,-1 3 13 0,2-2 11 0,-1 0 4 15,-1 2 7-15,3 0 11 0,0 0-12 0,0 0 0 16,-2-1 3-16,2-1-14 0,0 2-6 0,0 0 3 0,0 0-11 16,-1 0-16-16,1 0 9 0,0 0-6 0,-2 0-13 15,2 0 0-15,-1-1 2 0,1 0-6 0,-2 1 11 16,2-3 9-16,-3 3 1 0,1 0-2 0,2 0 3 0,-3-1 11 15,1 2-4-15,1-4-2 0,1 5-5 0,-5-2-11 16,4 0 8-16,-2-2 6 0,1 2 0 0,-1-1-6 16,1 1 6-16,-1 0 8 0,0 0 1 0,1 0 14 15,-1 0-5-15,0 0 3 0,1 0 10 0,2 1 3 0,-4 1 3 16,2-1-5-16,2-1 4 0,0 0-6 0,-1 0 0 16,-1 3-3-16,2-3-2 0,-2 0-3 0,2 0-7 15,-1 0 7-15,1 1-11 0,0-1-7 0,0 1-2 0,0-1-4 16,0 0-7-16,1 0-8 0,1 0 4 0,-2 0-7 15,2 0-2-15,-1 0 5 0,-1 0-2 0,0 0 3 16,2 0 11-16,2-1 8 0,-2 0 11 0,2-2 10 0,3 3 8 16,1-3 12-16,3 2-7 0,2-3-4 0,5 0-8 15,0-1-5-15,6 1-19 0,4-4-6 0,2 2-1 0,2-1-1 16,1-2-2-16,5-1 2 0,3 1-2 16,2-2 4-16,2 0-6 0,3-1-8 0,2 0 2 0,4 1-23 15,-3 0 3-15,4 3-2 0,-4 0-3 0,-2 3-6 16,-2 0 5-16,-6 2 1 0,-2 3-5 0,-2 0 9 15,-5 0-3-15,-4 3-1 0,-3-1-6 0,-2 1 6 0,-3 0-5 16,-1-1 6-16,-1 2-4 0,-1-4-4 0,-3 5 1 16,2-2 3-16,-5 0 5 0,-1 0-10 0,2 0 12 15,-4-3-4-15,0 3-1 0,-2-1 3 0,-1-1 2 16,-2 0-5-16,2 0 3 0,-4-1 9 0,1 3-12 16,-2-3 1-16,0 0 8 0,2 0-2 0,-2 0 3 0,-2 0-3 15,2 0 3-15,0 0-10 0,0-3 1 0,0 3 3 16,0 0-13-16,-2 0 0 0,4 0-11 0,-2 0 1 15,0 0-15-15,0 0-9 0,0-1-14 0,0 1-31 0,0-1-14 16,0 1-28-16,0-1-22 0,-2 1-39 0,1 0-35 16,-1 1-40-16,4 0-47 0,-5-3-51 0,-2 2-54 15,3-2-67-15</inkml:trace>
  <inkml:trace contextRef="#ctx0" brushRef="#br0" timeOffset="19386.8487">9923 11809 2472 0,'-5'-7'5'16,"0"2"17"-16,-2 0 22 0,3-2 7 0,0 2 13 15,-3 3 2-15,1-1 10 0,0 2-4 0,1-1 15 16,-1 1-3-16,1 1-3 0,-3 0 5 0,-1 0 4 0,1 0 6 16,1 0-1-16,-3 0 9 0,1 2-13 0,1 0-12 15,-1-1-13-15,1 6-18 0,2-2-14 0,-4 3-10 0,2 0-6 16,-4 6-4-16,2 1 1 0,-6 3 9 0,4 6-1 16,-6 2 15-16,2 3 8 0,-2 3 2 0,-2 3 2 15,2 1-2-15,-3 2-10 0,2 1-13 0,2 0-2 16,1-1-9-16,-2 0-4 0,4-3-7 0,0-2 4 0,3-1-4 15,-2-3-23-15,4-5-23 0,1-5-42 0,-1 1-33 16,2-4-59-16,1-3-52 0,-1-1-73 0,2-5-71 0,-2-1-69 16</inkml:trace>
  <inkml:trace contextRef="#ctx0" brushRef="#br0" timeOffset="19718.008">9239 12176 2029 0,'-2'0'1'0,"0"2"3"0,2-4 2 0,0 2 1 15,-1 3 1-15,-2 3 2 0,-1 4 4 0,0 1 17 16,-1 4 17-16,-1-1 9 0,1 1 19 0,2 1-1 0,-2-1 5 16,2 0 2-16,-1-3 1 0,4 0-6 0,2-2-3 15,1-1-8-15,1-1-9 0,0 0 15 0,3 0-2 16,4-3 10-16,-2 2 10 0,1-2-1 0,4 0-3 15,0-3 4-15,3-1-4 0,2-1-15 0,0-1-3 0,3-3-14 16,2 0-11-16,-3-4-10 0,3 1-12 0,-1 0-6 16,-1-3-11-16,-3 2 4 0,0-2-3 0,0-1-2 15,-3 1-1-15,0-2-2 0,-4 3 3 0,4-2-1 0,-5-1-2 16,1 0-18-16,1-2-12 0,-1 0-19 0,2-1-24 16,-3-2-27-16,3 3-20 0,2-2-28 0,-3 0-34 15,1 0-13-15,0 0-29 0,0 2-19 0,-1 2-34 0,1 2-23 16,-6 0-51-16</inkml:trace>
  <inkml:trace contextRef="#ctx0" brushRef="#br0" timeOffset="26121.0589">3976 14723 537 0,'-3'2'-7'0,"0"0"0"0,1-1 0 0,4 0 1 16,-5-1-7-16,1 3 1 0,1-2-10 0,1 2 1 15,-5-2 3-15,4 2-5 0,-1 1 8 0,0 0-7 0,1-2 9 16,-2 2 1-16,1 0 6 0,-1 0 2 0,3-2 0 15,-5 0 3-15,3 3-13 0,-1-2 0 0,0 0-10 16,-1-1-11-16</inkml:trace>
  <inkml:trace contextRef="#ctx0" brushRef="#br0" timeOffset="26806.6131">3736 14664 935 0,'-1'-2'23'0,"-3"2"15"0,1-3 11 0,0 3 16 0,0 0 24 15,-2-1 15-15,1 1 13 0,2 0 23 0,-1 0-10 16,1 0 2-16,2 0 9 0,-1 0-8 0,-1 0-13 0,0 1-5 15,2-2-5-15,2 1-15 0,-2 0-1 0,0 0-6 16,0 0-11-16,0 1 5 0,3-1-3 0,-3 0 2 0,0 3 6 16,0-3 11-16,2 0-2 0,1 0 7 15,-3 0 3-15,0 0-2 0,0 0 6 0,0 0-8 0,2 0 3 16,-2 0-5-16,0 0-5 0,0 0-11 0,0 0 1 16,0 0-5-16,1 0-6 0,-1 2 9 0,0-1-6 15,0-1-14-15,2 0 2 0,-2 1-6 0,1 0-9 16,-1-2 3-16,0 2-10 0,3-1-1 0,0 0-8 15,-1 0 1-15,4 2-3 0,1-2 4 0,1 2-10 0,3 0-5 16,3-2 8-16,2 0-10 0,3 0-2 0,0 0 1 16,4 1-2-16,1-1-4 0,2 0 6 0,4 1 1 15,0-1-9-15,3 1 1 0,3 2 7 0,0-3-12 0,2 0 3 16,0 3-7-16,2-1 5 0,-2 0-3 0,-2-1-3 16,1 3-2-16,-4-2-5 0,-2 1 8 0,-2 0-8 15,-1-1 12-15,-3 1-10 0,-1-2-5 0,0 2 6 0,-5 0 4 16,0-2-6-16,1 0 5 0,-2 2 0 0,-1-2-5 15,-1 0 3-15,1-1 3 0,-2 1 1 0,0-1 2 16,0-1 14-16,-1 0-7 0,-3 0 4 0,0 1 6 16,-2-1 5-16,-1 1 12 0,-1-2 1 0,0 2-3 15,-4 0 1-15,1 0 9 0,-3 0 6 0,1 0-2 0,-2 0-1 16,0 0-16-16,2 0-1 0,-4 0 0 0,2 0-10 16,0 0-9-16,0 0-3 0,0 2-3 0,2-2-7 15,-2 0 8-15,0 0-6 0,1-2-6 0,-1 2 6 0,2 0 4 16,-2 2-14-16,3-2 4 0,-1 1 8 0,-2 0-4 15,3-1 0-15,0 1 4 0,-1 0-8 0,2 0 0 16,-4-1 12-16,1 0-4 0,1 0-4 0,-2 0-8 16,0 0-7-16,0 0-17 0,0 0-16 0,0 0-6 15,0 0-36-15,0 0-39 0,0 0-47 0,2 0-35 16,1 0-42-16,-3 0-58 0,3 2-80 0,-1-1-112 0,1-2-116 16</inkml:trace>
  <inkml:trace contextRef="#ctx0" brushRef="#br0" timeOffset="29933.8284">5846 14816 2175 0,'-7'-4'-2'0,"2"0"2"0,0 0 0 15,3 0-3-15,-1-1 5 0,-3 2-3 0,0 1 9 16,3 0 2-16,1 0 13 0,-1-1 20 0,3 3 19 16,-2 0 11-16,2 0 8 0,0 0 15 0,2 0-12 15,-2 3 8-15,1-2-8 0,-1 0-14 0,2-1-12 16,-2 0-5-16,2 2-7 0,-1-2-11 0,-1 2 11 0,2 0 3 15,2-1 16-15,-2 4-2 0,1-3 1 0,2 3 16 16,-2-1 6-16,3 1-1 0,1 0 7 0,-1-1-2 0,2 3-6 16,0-3 5-16,0 1-1 0,3 0-14 0,0-1 0 15,0 0 9-15,3 0-14 0,-3-1-2 0,5 1-10 16,-2-1-8-16,5 1-3 0,-4-1 2 0,3-3-19 16,3 5-3-16,-2-3-4 0,3-1-6 0,0-1-6 0,2 1-1 15,0 1 1-15,1-2-5 0,0 1 5 0,2-1-3 16,0-1 5-16,1 1-8 0,1-2 6 0,-1 2-5 15,2-1-8-15,2 0 1 0,-1-1 8 0,3 1 1 16,-1-1 0-16,3 0 5 0,4-1-4 0,1 1 1 16,2 0 10-16,0-1 9 0,2 0-5 0,4-1-7 15,-1 1-2-15,-1 0-4 0,0 1 19 0,1-2-8 0,-2 1-4 16,-1 1-8-16,-2-2 10 0,0 1 8 0,-2 2-15 16,-1 0 24-16,-1-2-36 0,-1-1 25 0,1 1-22 15,-2-2 13-15,2 3-27 0,1-1 11 0,-2-1 6 0,4 1-12 16,-2-2 13-16,1 5-8 0,0-5 6 15,2 2-3-15,1-2 3 0,-1 1 6 0,0 1-15 0,0-1 8 16,-1 1-8-16,2-2 10 0,-3 2-3 0,2 0-4 16,-2-1 6-16,-2 0-5 0,1 1 3 0,1 0-3 15,-2-1 8-15,3 0-16 0,-2 1 15 0,2-1-12 0,-1 0 14 16,3 0-21-16,-1-1 28 0,1 1-22 0,-1-1 15 16,1-2-17-16,-1 3 20 0,1-3-8 0,-1 0-15 15,-1 0 29-15,2-1-27 0,-2-1 11 0,0 2-11 16,-1-3 18-16,-1 2-26 0,2 0 26 0,0-1-9 0,-3 0-1 15,4-1 2-15,-2 1 1 0,-1 0-2 0,0 1 2 16,-2-1 1-16,2 0-13 0,-3-2 29 0,2 2-28 16,-4-2 6-16,3 1 16 0,-5-1-12 0,2 1 3 15,-2-2-4-15,0 0 3 0,0 2-13 0,-3-2 4 0,-2 0 10 16,-2 2-17-16,1-2 17 0,-3 1-8 0,1-2 6 16,-3 1 3-16,-1 2-5 0,1-4 6 0,-2 1 1 15,-1-1-2-15,2 1-1 0,-1 0 5 0,-1-2 6 16,2 1-5-16,-3-1 1 0,2-2-4 0,-1 3-7 0,3-2 9 15,-3-3-3-15,3 0-1 0,0 0-7 0,-1-1 8 16,1-1-10-16,-2-1 6 0,1 2 5 0,1-1-7 16,-3-1 0-16,-2 1-4 0,4 1 3 0,-2-1-8 0,0 1 12 15,0-4-5-15,-1 2 1 0,0 2 2 0,1-2-3 16,-1 1 6-16,-1-3-6 0,0 2 4 0,2 0-7 16,0-1 3-16,-1 0 0 0,-1 0-3 0,1-2-1 15,-1 1 3-15,0-1-1 0,1-1-3 0,2 2 7 0,-2-3-2 16,2 3-3-16,-1-3 0 0,-2-1 1 0,5 1 2 15,-1-2 0-15,0-1-1 0,-3 1 3 0,4-4-4 16,-1 1 2-16,0 0-3 0,-3-1 12 0,2 1-14 0,-1-2 8 16,-3 5-6-16,-2-2-11 0,2 0 11 0,-4 0-8 15,-1-1 10-15,2 3-15 0,-2-1 0 0,-3-1-7 16,3 0-5-16,-3 0 2 0,-3-4-11 0,1 1 0 16,-1-2-7-16,-1-3 4 0,-1 1 2 0,-1-4 3 0,-1-1 18 15,-2 0-6-15,1 1 12 0,-2-1 9 16,-1-1-3-16,-1 1 4 0,1 1 3 0,1 1-2 0,-3-1-2 15,2 1 11-15,-2 2-10 0,2 2-2 0,-5 0 3 16,5 1-6-16,-2 1 8 0,-1 2 1 0,-1-1-7 16,3 1 2-16,-5 1 2 0,2 1-5 0,1-1-5 15,-4 2 4-15,1-2-18 0,1 1 7 0,-2-1 2 16,-1 1-4-16,2 0-3 0,-3-2 5 0,2 2 4 0,-1-1 0 16,-1 1 11-16,0-1-13 0,-1 3 0 0,-1 0 0 15,1 0 7-15,-2 0 1 0,-1 0-1 0,0 3 2 16,0-1-1-16,-3 0 4 0,5 1 7 0,-3 2-4 15,-1-2 4-15,1-2-4 0,-5 4 7 0,2 1-2 0,0-2-4 16,-2 0 1-16,-3 1 3 0,1 0-1 0,-1 2-4 16,-2-2 0-16,0 2-3 0,-1-4 7 0,-2 4 1 0,-1 0-6 15,1-3 1-15,0 3 6 0,-1-1-4 0,1 1 3 16,-2-2 1-16,0 2-10 0,2 2 3 0,-1-1 5 16,-1 0-9-16,1 0-3 0,1 0 3 0,-4 2-1 15,1 0-4-15,0-1 10 0,-1 1-4 0,-1 0 4 16,0-1 4-16,0 3 0 0,-2 0-4 0,3 1 4 0,-1 2-1 15,-4-2-1-15,4 4 4 0,-3-1-8 0,0 1-2 16,0 0 6-16,0 0-2 0,-2 1-3 0,4 1 18 16,-3 2-21-16,1-3 3 0,1 3 5 0,1-4 2 15,-2 2-4-15,5 1 0 0,-3 0 2 0,4-1-18 0,-1 0 19 16,-1 0-4-16,3 1 1 0,-3 2 4 0,4-2-6 16,0 2 8-16,2-2-3 0,-2 1 1 0,0-1 1 15,2 2 3-15,1-3-3 0,0 3-6 0,0 2 3 0,2-2 1 16,1 1-4-16,2 1 10 0,0-2-6 0,0 3 3 15,3-3-6-15,1 2 9 0,1 0-4 0,3 0-4 0,-1-2 2 16,1 2-4-16,3 1 0 0,1 0 1 16,0 0 7-16,2 1-9 0,0-1-1 0,-1 2 7 0,0-2-2 15,3 0 2-15,-2 3-2 0,1-2-4 0,-3-1-4 16,3 0 6-16,-2 0 4 0,0 1-2 0,1 1-2 0,1-1-6 16,-1-2 6-16,1 5-1 0,-1-3 4 0,-1 1-6 15,5-2 0-15,-4 1-2 0,2 1 1 0,-1-1 2 16,1 1-9-16,-3 1 8 0,2-4-15 0,-1 1-2 0,-1 1-4 15,-2-2-1-15,0 0 2 0,-3-2 4 0,2 3-1 16,0-1-3-16,1 1 10 0,-2-4 5 0,1 3 4 16,0 2-2-16,4-3 0 0,-2 3 1 0,2-2 5 0,-2 0 1 15,2-2 4-15,-1 4-3 0,1-2 3 16,1 0 1-16,1-2-3 0,-3 3 1 0,2-1 3 0,2 1-5 16,-1-2-7-16,1 2 6 0,-1 0 1 0,2-2-2 0,0 1 9 15,-2 0-4-15,3 2-8 0,1-2 10 0,-1 1-4 16,-3-1-1-16,3 1 4 0,0-2-3 0,-1 1-6 15,3 1 2-15,-1-1 3 0,-1 3-5 0,0-3 7 16,1 3-2-16,0-2-2 0,1 0-3 0,1 0 10 0,-3 0-5 16,0-2 2-16,1 1-5 0,-1-1 1 0,0-1 4 15,0 0-9-15,-2 0 10 0,0 0-11 0,2 0 13 16,0 0-8-16,-2-1 6 0,2 4-5 0,0-4 4 0,-2 3 1 16,2-2 1-16,0 2 4 0,1 1-15 0,-3-2 9 15,3-1-2-15,-2 4 0 0,1-2-3 0,0 1 4 16,1 1-2-16,-1-2-3 0,3 1-1 0,-3-1 9 0,1 2 1 15,1 1 1-15,-1-1 1 0,2 2-3 0,0-2 3 16,-2 3-5-16,1 0 8 0,1 0-7 0,0 0-6 0,-2 0 4 16,2 0-6-16,-2 3-5 0,2-3-8 0,0 0 9 15,0 1-5-15,0 2 6 0,0 2-3 0,0 0-6 16,0 7 9-16,-1 5 7 0,-3 3 4 0,2 6-3 0,-1 5 0 16,-2 4-2-16,0 3 9 0,2 3-1 0,0 0-6 15,-1 0-1-15,3-2-1 0,1 0-1 0,0-3 3 16,0-2-8-16,1-2-2 0,1-6 7 0,0-1-1 0,-1-4 1 15,1-4 0-15,-1 0 4 0,3-2-6 0,-4-2 9 16,3-5-3-16,-1 1-4 0,-2-1 5 0,0-5-4 16,0 1 4-16,1 0-2 0,1-4 6 0,-2 0-3 15,0 0 7-15,0 0 2 0,0-2 1 0,0 2 3 0,0-1-3 16,0-2 4-16,0 1-1 0,0-1 1 0,-2 3-6 16,1-5-4-16,1 0-4 0,0-2-6 0,-2-5 6 15,2 0-9-15,0-5-4 0,2-2-3 0,-2-5-5 0,0-3 3 16,1-2 0-16,1-1 2 0,-1-5-7 0,1 1 4 15,-2-2 5-15,2-1-4 0,-1 1 8 0,2 0-4 16,-3 4 4-16,1 0 9 0,-1 4-4 0,0 3 4 0,0 3-6 16,2 1 4-16,-2 4-3 0,0 0 2 0,0 0-8 15,2 4 1-15,-1 0 3 0,-1 0 2 0,2 1 3 16,-2 0-1-16,2 4 4 0,-2-1-8 0,3 2 8 0,-2 4-4 16,1-1 1-16,-2 2-4 0,2-1-4 0,-2 1 2 15,1 1-9-15,1-1 12 0,-2 2-12 0,0 0-1 0,0 0 2 16,1 0-2-16,1 2 3 0,0 0 5 0,-1-1 3 15,3 2-1-15,3-1 1 0,-1 2 5 0,2 1-2 0,3 0-1 16,0 0 3-16,4 2-5 0,-1-2 2 0,5 3-2 16,-2-2 2-16,4 1 7 0,2-2-5 0,0 1 7 15,0-1-4-15,3 0 1 0,0-1 7 0,1-2-2 0,-3 0 8 16,3-1-6-16,-2 2 4 0,-1-3-4 0,-1-3 7 0,-2 3 3 16,0-1-7-16,-4-1 3 0,-1 0-6 15,-2 0-5-15,-3 1 9 0,-1-1 12 0,1 0 4 0,-5 1 1 16,-1 0 7-16,-2-2 7 0,0 3 3 15,-1 0 13-15,-2 0-3 0,2 0-4 0,-2 0-14 0,0 0 7 16,0 0-11-16,-2 0-6 0,2-1-5 0,0 1-8 0,0-1-3 16,0 0-9-16,0 1 0 0,0 0-15 0,-2 1-17 15,2 0-20-15,0 0-17 0,0-1-29 0,0 0-40 16,0 3-40-16,-1-2-61 0,1 0-70 0,0 2-67 16,0 1-75-16</inkml:trace>
  <inkml:trace contextRef="#ctx0" brushRef="#br0" timeOffset="40687.5965">17159 6786 2414 0,'5'-7'18'0,"-2"2"28"16,-3-2 27-16,1 0 22 0,-5 0 17 0,-1 2 17 0,-1-1 19 15,-1 2 17-15,1-1 1 0,-2 2-14 0,0 0-7 16,2 0-13-16,-2 0-10 0,-3 1 2 0,5-1-6 16,-6 2-3-16,2-1 5 0,2 0-11 0,-5 2-12 15,2-1 4-15,0 1 0 0,1 0-2 0,-2 1-20 0,1-1-8 16,-2 4-23-16,0 0-8 0,1 1 5 0,-2 1-28 0,-1 3 14 16,-2 2-33-16,-2 1 6 0,3 4 1 0,-3 2-8 15,2 1 12-15,1 6-18 0,2 1 9 0,-2 0-8 16,5 2 12-16,-1-2-6 0,5 3 15 0,2-2-8 15,4-1-9-15,-1-1 4 0,4-1 0 0,2-1 15 16,5-3-38-16,0 0-14 0,3-3-29 0,6 0 15 0,-1-3-21 16,4-4-10-16,2-1-8 0,2-4-51 0,1-2 19 15,3-1-19-15,1-7-27 0,-3 3-45 0,1-6-19 0,-1-2-33 16,0-1-35-16,-4-2-26 0,-4 2-27 0,2-5-27 16,-4 0-20-16</inkml:trace>
  <inkml:trace contextRef="#ctx0" brushRef="#br0" timeOffset="41230.8937">17382 6585 2380 0,'1'-7'40'0,"-1"3"40"0,0-4 29 16,0 6 28-16,-1-1 15 0,-4 2 17 0,4 0 20 15,-1-1 6-15,1 2-30 0,1 2-35 0,-2-2-30 0,0 0-30 16,2 1-18-16,0 0-20 0,0-1-21 0,2 3-2 15,-2-1-14-15,2 3-2 0,1 4 1 0,-2 1 2 0,5 0 4 16,-2 7 7-16,2 1 8 0,-1 3 3 0,1 1 8 16,2 2-6-16,-2-1 3 0,2 0-2 0,-1-1 1 15,0-1-6-15,0 0-1 0,-3-2-10 0,3-3-4 0,-4-2 4 16,4-1-6-16,-2-2 6 0,0-1 5 0,2 1-2 16,-2-5-5-16,-2 1 2 0,2-4 0 0,0 2 0 15,0 0 3-15,-2-3-1 0,1 0-7 0,-3-2 2 16,4 2 6-16,-2-1-6 0,1 0-2 0,-3 0 1 0,3-2 3 15,-4 2-1-15,4-2-3 0,-1-1-2 0,-1 0-1 16,1 0 8-16,-2 2-7 0,3-5 2 0,-1 0-2 0,2 1-6 16,4-2 2-16,-3-2-9 0,1-3 0 0,1 5-2 15,2-6 4-15,-2-1-5 0,0 1-5 0,5 0 5 16,-5-3 3-16,1 4 16 0,2 0-7 0,-1-2-1 0,0 2 1 16,-1 1 2-16,-1 1 9 0,0 1-6 0,-3-1 2 15,1 5-6-15,-2-2 5 0,3 1 2 0,-4 4 8 16,2-2-2-16,-4 0-1 0,3 3 6 0,-3-2-7 0,2 2 9 15,2-3-3-15,-4 6 4 0,2-3-6 0,1 2 9 16,-3 0-3-16,3 2 9 0,-1-3 12 0,2 4-2 16,-2 1 12-16,3 0-3 0,-2 2-4 0,3 0-3 15,-1 1 2-15,1 0-8 0,0 3-6 0,1 0-3 0,0-1-10 16,0-1-10-16,0 0 12 0,-2 0-9 0,2 0-1 16,1-3-6-16,-2 0-10 0,-1 0-22 0,1-1-25 0,-1 0-6 15,1-3-37-15,0 0-25 0,-2-1-36 0,2-2-36 16,-3 0-42-16,3-2-39 0,0-1-44 0,0-4-56 15,1-1-46-15</inkml:trace>
  <inkml:trace contextRef="#ctx0" brushRef="#br0" timeOffset="41420.7702">18050 6685 1809 0,'4'-3'34'0,"-3"3"32"0,2 0 41 15,-1 0 26-15,0 3 23 0,-2-1 20 0,1 3 13 16,1-1 23-16,-1 2-17 0,3 1-24 0,-1 0-35 0,-1 2-11 15,3-1-21-15,0 4-20 0,2 0-13 0,-3 0-26 16,1-2-20-16,3 2-6 0,-3 0-4 0,1 0-9 16,1-2-3-16,-3 0-17 0,1 0-28 0,1-1-35 15,-4-2-50-15,2-2-41 0,-2 0-50 0,0-2-60 0,-2-2-55 16,0-1-64-16</inkml:trace>
  <inkml:trace contextRef="#ctx0" brushRef="#br0" timeOffset="41591.3238">18076 6586 2576 0,'-1'-11'23'16,"-3"4"17"-16,1-2 10 0,3-1 1 0,-2 5-4 16,-2-2 0-16,2 2-8 0,-3 0 1 0,5-2-45 15,-1 4-43-15,1-3-47 0,1-2-47 0,-1 4-43 0,3-4-60 16,2 3-54-16</inkml:trace>
  <inkml:trace contextRef="#ctx0" brushRef="#br0" timeOffset="41863.9675">18322 6390 3520 0,'0'0'47'0,"0"0"31"0,0 0 21 16,0 0 3-16,0 0 2 0,0 0-7 0,0 0-2 16,0 0-3-16,-4-11-49 0,4 11-16 15,0 0-7 1,14 30 2-16,-14-30 6 0,0 0 1 0,0 0-6 16,0 0 1-16,49 103-19 0,-40-83 0 0,3 2-25 0,1-2-19 15,-3 1-32-15,3-4-25 0,-1 2-34 0,1-4-38 16,1-3-35-16,-1 3-45 0,3-6-24 0,-2 1-29 15,2-5-27-15,0 0-33 0,-1-1-19 0</inkml:trace>
  <inkml:trace contextRef="#ctx0" brushRef="#br0" timeOffset="42391.0923">18962 6602 2323 0,'0'0'43'0,"0"0"51"0,0 0 40 0,0 0 30 15,0 0 27-15,0 0 15 0,0 0 24 0,-26-119 32 0,18 110-25 16,-5-1-29-16,5 0-23 0,-1 1-8 0,-4 2-12 16,5 1-1-16,-2 2-26 0,1 0-29 0,5 1-18 15,-3 0-20-15,7 3-22 0,0 0-24 0,0 0-50 16,-8 13 7 0,-33 92-2-1,38-87 22-15,2 3 0 0,1-1-2 0,1 0 2 16,1 0-26-16,3-3 5 0,0-1-23 0,2-2-6 15,-1 1-22-15,2-3-5 0,1-5-19 0,1 2 14 16,-2-3 14-16,4-1-4 0,-2-3 13 0,1-2 7 0,2-5 6 16,-2 3-8-16,0-4-8 0,3-3-16 15,-1 2-15-15,-1-6-6 0,0 2-21 0,1-4-22 16,-3-2-1-16,2 0-3 0,-2-2-6 0,0-3 0 0,-2-4-4 16,0-1 21-16,3-3 13 0,-6-3 26 0,1-1 16 15,0-3 20-15,2-1 25 0,-3-1 25 0,3-1 35 16,-2 0 22-16,1 2 31 0,-3 1 14 0,-1 3 24 0,0 3 18 15,-3 2 14-15,-1 2 14 0,-4 6 5 0,1 3 7 16,0 2 0-16,0 4-8 0,-1 2-14 0,2 6-8 16,-1-1-22-16,3 4-19 0,-1-1-20 0,1 2-39 15,-1 0-17-15,2 3-12 0,0-2-13 0,0 0-13 0,2 3 11 16,-2 2 1-16,0 4 5 0,0-1 12 0,0 6 10 16,0 2 3-16,0 3 18 0,1 3 4 0,1 1-6 15,-1 1-9-15,4 0-5 0,0 2-5 0,0-3 2 16,4 3-25-16,1-3 2 0,-1 0-23 0,4-4-12 15,-4-3-27-15,3 0-23 0,1-2-41 0,-1-1-49 0,2-5-25 16,-5-1-72-16,3-1-51 0,-2-4-62 0,3-3-48 16,3 0-63-16</inkml:trace>
  <inkml:trace contextRef="#ctx0" brushRef="#br0" timeOffset="42687.9235">19739 5993 2717 0,'-5'-10'32'0,"-1"4"56"15,-2-1 36-15,2-2 20 0,-2 5 17 0,-4-2 13 0,3 4 29 16,0-2 11-16,1 3-24 0,1-1-43 0,0 2-38 16,2 2-23-16,2 0-16 0,-4 1-4 0,2 4-26 15,2 1-7-15,0 3-1 0,1 2 4 0,-2 3 8 16,2 4 9-16,4 2 20 0,2 4-1 0,-1 3-9 15,4 1 11-15,-1 1-11 0,6 2-8 0,2 0-3 16,-2-2-2-16,7 1-18 0,2-3-7 0,-1-3 6 0,2-2-19 16,4-2-10-16,-1-3-18 0,-1-2-11 0,1-7-28 15,0 0-30-15,1-4-46 0,-3-3-38 0,1-4-49 16,-3-2-47-16,1-5-54 0,-2 1-51 0,-2-3-51 16,0-4-61-16,0-1-41 0</inkml:trace>
  <inkml:trace contextRef="#ctx0" brushRef="#br0" timeOffset="42971.4418">20249 5821 2693 0,'0'-12'40'0,"0"4"28"16,0-3 12-16,4 3 7 0,-4 5 10 0,1-2 15 16,-1 3 17-16,5 0 20 0,-2 0-12 0,1 1-17 0,4 0 10 15,-1 0 8-15,3 2 8 0,0 0-2 16,3 2-13-16,3 4 0 0,-2 0-17 0,3 5 14 0,3 0-30 15,-2 5 11-15,4 1-13 0,-2 4-2 0,0 1 4 16,0 5-17-16,0-2-12 0,-1 2-22 0,-2 1 13 16,-3 1-22-16,2-1 2 0,-7 0-8 0,1-3-5 0,-4 2-6 15,2-2 5-15,-5 0 5 0,0-2-10 0,-3 1-3 16,-1-4-5-16,-2 2 0 0,-1-2-4 0,-2-1 8 16,-2-1-8-16,0 0-16 0,-1-2-12 0,-4 2-19 15,0-1-19-15,-4-2-56 0,3-3-59 0,-5 1-87 0,0-2-99 16,-3 0-116-16,0-2-144 0</inkml:trace>
  <inkml:trace contextRef="#ctx0" brushRef="#br0" timeOffset="43974.9411">13471 8260 2611 0,'-1'-8'20'0,"-3"1"28"0,-1-2 37 0,0-1 21 16,-2 0 5-16,1 5 9 0,-2-1 9 0,-1 0 12 15,1 2-8-15,0-1-15 0,-1 3-27 0,0 0-1 16,1 1-5-16,2 1-4 0,-1-3 2 0,-2 6-6 0,5-3-13 15,-1 1-14-15,2-1-9 0,-1 2-23 0,3 3 4 16,1-1-5-16,-2 2-19 0,2 2-2 0,-1 3 1 16,2 5 3-16,1 0-3 0,-2 4 1 0,1 2-5 0,3 2 6 15,0-1 2-15,4 3-1 0,-1-2 0 0,4 0-3 16,1-2 8-16,1-3-5 0,0-2 0 0,4-2-7 16,-3-3 2-16,2-3 0 0,0-2 5 0,-2-1 5 0,-1-4-6 15,1-2 9-15,-1-2 11 0,-2-3 1 0,0 0 3 16,0-2-3-16,-3-1-1 0,3-3-8 0,-3-2 1 15,-2-1-2-15,1-3-10 0,-3 2 7 0,1-2-7 0,-4-2 3 16,1 0-6-16,-5-3 5 0,-2 2-1 0,1-3 4 16,-3 0-1-16,1 1-8 0,-2-2 6 0,0 3-5 15,0-1 4-15,0 3-1 0,2 2-3 0,-4 3-5 0,4-1-1 16,0 3 1-16,1-1-14 0,-3 4-6 0,2 1-21 16,-1-1-20-16,1 0-15 0,-1-2-33 0,0 5-24 15,1-2-44-15,1-2-27 0,0 1-33 0,-2 1-34 0,2-1-40 16,0 1-30-16,0-1-19 0,2 1-30 0</inkml:trace>
  <inkml:trace contextRef="#ctx0" brushRef="#br0" timeOffset="44365.6272">13606 7864 1711 0,'11'-6'39'0,"1"0"42"16,1-2 29-16,0 3 20 0,-4-2 19 0,4 3 13 0,-4 0 11 15,3 0 12-15,-2 3-25 0,-3 0-40 0,1 1-28 0,-2 2-18 16,2 0 4-16,-3 4 9 0,1 2-3 0,0 3 9 15,1 2-10-15,-1 4-1 0,2 3 6 0,-3 4-1 16,3 3-21-16,-3-1-21 0,0 3-9 0,2-1-17 16,-2-2-2-16,-1 0-4 0,1-2-7 0,-1-3-1 0,1-2-3 15,-1-5 3-15,0-2 2 0,0 0-7 16,0-3 0-16,0-4 0 0,1 1 0 0,-2-4 3 0,1 1 3 16,1-3 3-16,1 0-4 0,1-3 3 0,-1-1-2 15,5 0 9-15,-1 0-5 0,1-1-5 0,4-3-2 0,-2 4-5 16,3-1 1-16,-3 2 1 0,1-2-4 0,-3 5-4 15,3-1 6-15,-1 1 1 0,0 1-7 0,0-1 9 16,0 5-1-16,3-2-1 0,-2 2 2 0,0-1-4 0,1 2 2 16,-3 1-4-16,-1-3 11 0,-3 4-12 0,5-4 2 15,-7 4 3-15,-1-1 1 0,0-2 3 0,0 0-5 16,-4-1 14-16,2 4 4 0,-1 0 16 0,-2-1 8 0,-2 2 2 16,-2-1 1-16,0 2 2 0,0 3-3 0,-4-1-2 15,-1 1-17-15,-1-1-4 0,-3 0-19 0,-1 1-10 16,1 0-33-16,-1-2-38 0,0-2-32 0,1 0-65 0,-3-2-54 15,7-1-84-15,-4-6-80 0,7 2-93 0</inkml:trace>
  <inkml:trace contextRef="#ctx0" brushRef="#br0" timeOffset="44694.6635">15179 7698 2565 0,'-10'1'39'0,"-1"2"53"0,0-3 33 15,4-3 25-15,-2 3 12 0,5 0 7 0,-1 3 12 0,-2-3 4 0,6 1-38 16,1-1-47-16,0 3-34 0,1-3-22 15,1 0-6-15,-1 0-1 0,3 1-5 0,1-2 1 0,2 1 11 16,-1-3 1-16,6 2 5 0,2-2-5 0,3 2-3 16,4-3-2-16,1-1-8 0,3-2-6 0,2 2-9 0,2-2-16 15,-1-3-28-15,1 3-8 0,-3-3-29 0,1 2-32 16,-2 1-30-16,-4 2-38 0,0-2-56 0,-4 2-41 16,-1 1-46-16,-2-1-57 0,-3 2-58 0</inkml:trace>
  <inkml:trace contextRef="#ctx0" brushRef="#br0" timeOffset="44902.6463">15449 7865 2670 0,'0'5'40'0,"0"-5"23"15,1 0 19-15,3-2-2 0,-4 2 0 0,1 2-2 0,-1-2 16 16,2 0 22-16,1 0-26 0,2 0-23 0,2 0-10 15,1 0 10-15,4-2 0 0,3-1 2 0,3 2-17 16,4-2-21-16,1 0-18 0,-1-2-18 0,3 1-36 0,1-1-50 16,-2 2-43-16,0-2-55 0,-2 1-63 0,-1 0-78 15,-3 0-88-15</inkml:trace>
  <inkml:trace contextRef="#ctx0" brushRef="#br0" timeOffset="49707.2717">19904 5860 2220 0,'2'-1'21'0,"-2"-1"31"16,2-1 11-16,-1 2 10 0,-1-2-2 0,-1 3 6 0,-1 0 10 15,0 0 14-15,1 0-12 0,-1-2-13 0,1 2-5 16,-2-1 8-16,1 1 3 0,-1-2 7 0,2 2 2 16,-1-3-1-16,0 2 1 0,-1-2-11 0,2 1 3 0,-4-1-12 15,1 0 6-15,1-2-8 0,-3 4 0 0,3-2-1 16,-2-2 1-16,1 0 0 0,-3 1-1 0,1-1 6 15,-2 0-2-15,0-1 7 0,-2-3-10 0,0 2-7 0,0 0-11 16,-3-3-5-16,-1 2 0 0,0-1-13 0,-3-3 2 16,-1 3-11-16,-2-4 0 0,-2 3-3 0,0-4-2 15,-3 2 0-15,-3-1-8 0,0 0 5 0,-2-3-13 0,0 4 2 16,-2-2 1-16,-1-1 8 0,-1 1 7 0,3 0-7 16,-2 1-5-16,1-3-7 0,1 3 5 0,2-1-2 0,2 2 0 15,-1-1-10-15,1 1-2 0,2 1 2 0,1 1 3 16,2 2 9-16,3-2 0 0,-3 2-3 0,5 0 1 15,1 0-2-15,-2 4-3 0,5 1 2 0,2-2 7 16,1 5-12-16,0 0 3 0,2-1 3 0,0 1-5 0,2 1 4 16,1-1-5-16,2 0 1 0,0 0-5 0,-1 0 7 15,4 0-9-15,-3 0-7 0,3 0-14 0,2 0-27 16,-1-1-19-16,-1 1-30 0,4 0-34 0,-4 0-31 0,0 1-40 16,1-1-34-16,-1 0-38 0,2 3-21 0,-1 0-27 15,4 1-33-15,-1-3-29 0,0 3-43 0</inkml:trace>
  <inkml:trace contextRef="#ctx0" brushRef="#br0" timeOffset="50402.2567">20153 5755 1549 0,'1'-2'14'0,"-1"-1"20"0,2 1 15 0,1-2 14 0,-3 1 0 15,0 0 10-15,0-1 8 0,0 3 11 0,0-3-8 16,-1 2 0-16,1-1-7 0,-2-1 1 0,2-2 8 16,-2 1 7-16,2-1 1 0,4-2-6 0,-4 1 16 0,1-1-14 15,-1-3 11-15,3 1-12 0,1 0 4 0,-1-3-10 16,1 1-16-16,1-4 2 0,1 1-14 0,-1-2-8 15,3-2-13-15,0 0-6 0,1-3-9 0,-1-2-1 0,6-1 9 16,-2-4 0-16,2 0-7 0,3-5 17 0,4 4-3 16,-4-7 4-16,9-1-1 0,-3-2-3 0,4-1-3 0,1-2-4 15,1-1 4-15,2 0-15 0,-1-1-3 0,2 2-3 16,0 3 6-16,-1 2-2 0,-4 4 6 0,-4 7-9 16,-1 3 1-16,-5 8 9 0,-6 3 12 0,0 4 0 0,-5 3 0 15,-3 2 1-15,-1 4-6 0,-2-1 3 0,0 1 2 16,0-1-16-16,-2 1-14 0,2 1-3 0,0-1-8 15,0 1-5-15,0-2-7 0,0 2-10 0,0-1-7 0,-1-1-10 16,-1 1-15-16,4 1-23 0,-2-1-36 0,-2 0-42 16,1 0-60-16,1 0-60 0,0 0-70 0,0 0-92 15</inkml:trace>
  <inkml:trace contextRef="#ctx0" brushRef="#br0" timeOffset="54734.807">2965 8120 439 0,'1'-1'1'0,"1"-1"6"0,-1 0 14 0,1 0 6 0,-2 0 19 15,2 2 18-15,-2 0 16 0,1 0 24 0,1 0 21 16,-2 0 9-16,-2 0 5 0,2 0 10 0,0 0-3 15,-1 0-12-15,1-1 10 0,0-2-10 0,0 3-11 0,0 0 0 16,0 0-7-16,0 3-1 0,-2-3-13 0,2 0-9 16,-3 1-24-16,-2-1-10 0,-1 3-14 0,-2 0-13 15,-2 0-9-15,-5 3-13 0,-1 0 3 0,-3 1 13 16,0 1-2-16,-3 1 4 0,0-1 6 0,-2 1 1 0,3-1 1 16,-2 1-3-16,1-2-7 0,-2 3-7 0,5-3 2 15,-3 3-7-15,0-3-3 0,2 1-2 0,0 1-2 16,0-1 2-16,2-1 4 0,-1 0-4 0,3 0 0 0,-1-1-1 15,4 1 4-15,-2-3 2 0,5 1-3 0,-1-1 1 16,2 0 2-16,4-2-6 0,2 0 1 0,-1 1 7 16,3-3-13-16,-1 1 3 0,2-1 0 0,0 0-1 15,0 0-7-15,0 0 8 0,2 0-9 0,-4 0 0 0,4 0 6 16,-2 0-9-16,0 0 3 0,0 0 1 0,0 0 1 16,0 0-2-16,0 0 7 0,0 0-8 0,0 0-1 0,1 3 1 15,-1-3-3-15,-1 2 1 0,1-2-2 0,0 3 4 16,0 2-5-16,0 2 4 0,0 3 2 0,0 2 3 15,0 4-5-15,-2 4-1 0,2 5 3 0,0 3-6 0,-3 4 1 16,3 4 0-16,-1 3-1 0,1 4-2 0,0 4 16 16,0 0 4-16,0 7 7 0,1 3 18 0,4 2 11 15,-4 2 0-15,1 2 8 0,3 2 3 0,-4-3-13 16,3 4-7-16,-1-5-6 0,0-1-21 0,0-5-7 0,2-1 7 16,-1-3 7-16,1-3 3 0,-2-2 3 0,2 0 4 15,0-5 5-15,0 1 6 0,-1-4-3 0,-1 0-4 0,1-2-11 16,-1-1-11-16,0-2 3 0,-3-2-1 0,3-4-10 15,-1 2 0-15,-2-5 3 0,3 1-8 0,-1 0 5 16,-1-4 10-16,-1 1-4 0,2-1 6 0,2-1 9 16,-4 0-5-16,2 0 2 0,-2-4-4 0,3-2-4 15,-1 3-2-15,-2-4-6 0,0-1-2 0,1-3 0 0,1 1 1 16,-1 0 11-16,1-3 2 0,-2 0 6 0,0 0-2 16,2-2 5-16,-2 2 0 0,1-2-5 0,1-1 0 15,-2 1-16-15,0-2 6 0,2 2-5 0,-2 0 0 16,1 2 4-16,1 0-4 0,1-2-6 0,-3 0 6 15,2 3 2-15,2-2-5 0,-1 0-2 0,-1-2 4 0,1 1-2 16,0 0-7-16,-1 2 12 0,1-4-8 0,0 2 1 16,-1-3 6-16,1 2-4 0,-1-1-9 0,5 2 6 0,-5-1 8 15,4-1 3-15,2 2 15 0,0 0 2 16,6 2-3-16,-1 1 13 0,6-4 6 0,1 3-7 0,1 0-6 16,6-2-3-16,0 1-15 0,4-1 2 0,4-1-2 15,0-1-5-15,4-1-2 0,1 2 1 0,-2-1 6 16,4-3-2-16,-2 3-1 0,3-2 3 0,-4 0 9 15,-1 3-13-15,-1-3 1 0,-1 2 1 0,-4 0-1 0,-1-2-10 16,-2 3 9-16,-2-1-2 0,-4-1-15 0,-4 0 10 16,-1-1 3-16,-3 2-6 0,-5-1 1 0,-1-2 15 15,-1 3-11-15,-5-2 1 0,0 0 8 0,-1 1-1 16,-2-2-4-16,0 1 4 0,0-1 1 0,-2-1-8 16,2 1 5-16,0 0-4 0,-1-2-1 0,1 2-1 15,-2-1-1-15,2 0-10 0,0 1-25 0,0 0-25 0,-1 0-28 16,-1 0-45-16,-1-3-59 0,0 3-64 0,1 0-72 15,-2 0-72-15,-1 0-74 0</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0T16:35:44.373"/>
    </inkml:context>
    <inkml:brush xml:id="br0">
      <inkml:brushProperty name="width" value="0.05292" units="cm"/>
      <inkml:brushProperty name="height" value="0.05292" units="cm"/>
      <inkml:brushProperty name="color" value="#FF0000"/>
    </inkml:brush>
  </inkml:definitions>
  <inkml:trace contextRef="#ctx0" brushRef="#br0">2633 8149 2141 0,'-5'-5'-2'0,"-1"2"2"0,3-2 7 0,4 2 2 15,-2 2 4-15,-1 0-1 0,2 0 0 0,-1 1 11 0,1-2 8 16,-2 2 16-16,2 2 0 0,0-2 9 0,2 0 3 16,-2 0 8-16,0 0 11 0,0 1-6 0,0-1-6 15,1 1-13-15,-1-1-10 0,-1 3-14 0,-1-2 1 0,-1 3-16 16,0 3-8-16,-4-1-3 0,0 5-5 0,-3 1-5 15,-1 2 10-15,-2 3-5 0,0 0-7 0,-2 4 9 16,2-1-6-16,0 1-1 0,1 2 4 0,1 0 4 16,-2-3-11-16,4 6 5 0,1-3 4 0,1 0-5 0,0 2 3 15,2-1-6-15,2 2-1 0,1-3-1 0,0 0-4 16,4 0 8-16,1-1-11 0,0 1 8 0,2-1 4 16,1 0 6-16,2 2 0 0,-1 0 1 0,4 1 16 0,-2 1-7 15,2 0 14-15,3 3 3 0,-1 0 7 0,0 0 8 16,2 5 6-16,0-2 4 0,2 0-2 0,-2-1 14 0,2 3-8 15,0-1 4-15,-3-1-8 0,2 2-5 0,-3-2-4 16,0-1-12-16,-1 0 8 0,-2 1-13 0,-2-1 4 16,2-1-3-16,-3-1-2 0,-1 0 4 0,1 0 3 15,2 1 6-15,-4-3-8 0,1 2 2 0,1-2-2 16,-3 4-3-16,4-2-6 0,-2 1-2 0,1 1-4 0,-1-5-4 16,3 3-3-16,-1 0-5 0,-1-4 1 0,1 1-3 15,1-2 7-15,-1-4-6 0,0 2 1 0,0-2 2 16,1-4 0-16,-2 1-3 0,-1 0 1 0,2-1 3 0,-2-1-7 15,0-2 6-15,-1 0-7 0,0-3 2 0,0 2-3 16,-2-1 4-16,3-1 4 0,-3-1-5 0,0 1 0 16,1 1 0-16,-1 0 3 0,-3-2-1 0,3 3 3 15,-1-2-2-15,-1 2-1 0,1-2-4 0,-2-1 4 16,0-2-5-16,2 0 1 0,-1-2-1 0,-1-2-2 0,0 2 2 16,0-5-12-16,2 2-7 0,0-1 2 0,0-1-2 15,0 0-2-15,1 0-10 0,0 0-6 0,2 0-11 0,0 0 4 16,0-1-4-16,2-1-7 0,1 0-24 0,0-1-22 15,-1-4-18-15,3 1-41 0,0-1-47 0,0-2-68 16,2-3-83-16</inkml:trace>
  <inkml:trace contextRef="#ctx0" brushRef="#br0" timeOffset="4597.0165">3937 12584 1581 0,'-5'-2'9'16,"-1"-1"11"-16,0 0 8 0,2-1 17 0,0-1 13 16,-1 2 4-16,1 1 15 0,0 0 12 0,1 1 8 15,1 1 6-15,-1 0 19 0,2-1 5 0,-1 2 4 0,-1-1 5 16,3-1-8-16,-2 2-4 0,2-1-17 0,0 0-9 15,2 0-17-15,-2 0-25 0,0 0-16 0,1 0 0 0,-1 1-2 16,2-1-11-16,-2 0 3 0,2 0 6 16,-2 0-6-16,1 2 13 0,-1-2 12 0,3 2 4 0,-1-2 18 15,0 2 21-15,2-1 11 0,1-1 2 0,1 3 11 16,1-1 8-16,2 0-15 0,4-1 3 0,1 0-5 0,2-1-13 16,3 0-4-16,5 0-9 0,2-2-17 15,3 0-13-15,4 0-3 0,2-1-8 0,4-2-14 16,1 0-5-16,1-2-13 0,0 0-6 0,0 1 2 0,-1-2-1 15,0 0 9-15,-3 1-9 0,-2-1-5 0,-2 1 0 16,-5 0-1-16,-1 4 6 0,-3-1 2 0,-5 1-9 16,0 0-13-16,-6 2 7 0,-1-1 1 0,-4 2-4 0,-1 0 1 15,-4 0-1-15,0 0-7 0,-3 2-6 0,0-2 11 16,0 0-34-16,-2 2-13 0,1-2-8 0,1 0-23 16,0 2-18-16,-2-2-12 0,2 1-22 0,-1-1-35 15,-1 1-3-15,0 0-30 0,1 1-53 0,-1 0-46 16,-1 0-69-16,0 2-77 0</inkml:trace>
  <inkml:trace contextRef="#ctx0" brushRef="#br0" timeOffset="5748.1834">3812 8610 2943 0,'-9'0'0'0,"2"3"16"0,1-3 10 0,3-2 16 16,-1 2 7-16,1 2-3 0,-3-1 4 0,5 0-1 15,-3-1 1-15,4 0-2 0,-1 3-6 0,2-1-16 0,-1-2 1 16,0 0-1-16,2 1-2 0,-2-1 2 0,2 0 20 16,1 0 9-16,3 0 14 0,-3 1 13 0,7 0 14 15,1-1 8-15,4 0 11 0,3 0-1 0,4 0-17 0,0 0-26 16,3-1-12-16,5-1-16 0,-1 0-18 0,-1-1 1 16,4 1-16-16,-2-2 0 0,3 1-1 0,0-2 3 15,1 3-2-15,-1 0-5 0,-2-2 2 0,1 0-4 0,0 1-3 16,-2 1 5-16,0 0-10 0,-3 0 4 0,-1-1-1 15,-2 2 4-15,-1-1-6 0,-3 2-1 0,-3 0 7 16,-1 0-9-16,-4 0 14 0,0 0-5 0,-1 0-6 0,-2 2 2 16,-1-2 4-16,-1 1 0 0,-1-1-2 0,-3 2 7 15,5-1-9-15,-5-1 2 0,0 2 2 0,0-2 3 0,-1 0 0 16,-2 0 0-16,0 0-2 0,2 0-4 0,-2 0 2 16,0 0 1-16,1 0 5 0,1 0-4 0,-2 0-5 15,0 0 4-15,1 0-4 0,1 0-8 0,-2 0-15 0,2 0-27 16,-2 0-30-16,0 0-24 0,1 0-28 0,-2 0-62 15,1 0-38-15,0 2-38 0,0-1-49 0,-2 0-36 16,0 2-70-16</inkml:trace>
  <inkml:trace contextRef="#ctx0" brushRef="#br0" timeOffset="24341.206">3464 15241 2141 0,'-1'-3'4'0,"-1"3"9"0,1-5 11 0,-1 5 6 0,0-3 8 15,1 2 9-15,1 0 8 0,-2 1 3 0,2 0 7 16,2-1 3-16,-2 1 5 0,1 1 11 0,-1-1-4 16,2 0 4-16,0 1-5 0,-1-3 10 0,-1 2-6 15,2-1 7-15,1 0-1 0,-1 1-15 0,2-2 14 0,-2 2-8 16,4 0 1-16,-1-2-8 0,1 2-1 0,-1 0-7 15,0 0-15-15,4 0 3 0,-1 0-15 0,0-1 7 16,3 1 6-16,3-1 4 0,3 1 6 0,1 0 2 0,6 0 14 16,1 0 7-16,5-3 1 0,5 3-6 0,0 0 10 15,4-1-6-15,4-3-8 0,1 1-12 0,2-1-14 0,1 1-14 16,1-1 3-16,-2-1-14 0,1 3-13 0,-4-4-6 16,2 4-1-16,-5 0-4 0,-2-1 5 0,0 1 11 15,-5 2-14-15,-3 0-1 0,0 0-1 0,-6 0 4 16,0 0-11-16,-2 0 12 0,-2 0-7 0,-4 2-3 15,1 0 10-15,-5-1-3 0,0 0-5 0,-2 0 6 0,-2 0 1 0,-2-1-6 16,-3 3 4-16,3-2-9 0,-4-2-2 16,-2 2 14-16,3-1 2 0,-5-1-3 0,2 2 10 15,-1-2-7-15,1-1-5 0,-2 2-1 0,2 0 1 0,-2-1-21 16,0 2-21-16,0-2-9 0,2 1-23 0,2 0-23 16,-4 0-26-16,2-1-23 0,-1 1-40 0,1 1-34 15,-2-1-31-15,2 0-65 0,-3 0-54 0,3 1-64 0,-3-1-65 16</inkml:trace>
  <inkml:trace contextRef="#ctx0" brushRef="#br0" timeOffset="34181.2509">4790 16905 1787 0,'-8'-5'4'0,"1"0"0"15,-1 0 4-15,3-1 3 0,-3 1 11 0,-1 0 8 0,2 0 19 16,1 2 9-16,1 1 14 0,-1-3 11 0,0 2 7 16,1-1 15-16,0 1 3 0,0 1-1 0,2-1-20 15,-3-1-6-15,0 1-12 0,1 2-13 0,-2-2-7 16,3 0-15-16,-3 1-5 0,0 0-13 0,0-1 7 0,1 3-1 15,-2-3 0-15,-3 3 0 0,3 0 1 0,-2 0 1 16,-2 0-3-16,1 0 14 0,-1 3 1 0,0-6-3 0,-2 6 1 16,0-3 16-16,-1 0 6 0,-2 3-2 0,1-1 1 15,-3 0-2-15,-1 0 12 0,-1 3-4 0,1-2 9 16,-4 1-20-16,0 1-2 0,2-2-1 0,-3 1-6 0,0 2-3 16,-1-2-12-16,1 1 0 0,1 1-7 0,0 0 9 15,-1 1-12-15,2-2 11 0,2 1 4 0,-3 0 0 0,4 0-3 16,1 0-1-16,0-1-4 0,-2 0 4 0,5 1-1 15,-1-1-8-15,1-1-1 0,-1 3-5 0,-2-4 5 0,5 4-1 16,-4-4 1-16,1 3-2 0,1-3-1 16,0 1-1-16,-3 1-3 0,2 0 0 0,1-2-8 0,-1 2 3 15,4-1-5-15,-4 1-3 0,4-2 3 0,-3 1 0 16,5 1 3-16,-2-2-1 0,-1 2-2 0,3 0 0 0,-1-1 0 16,-1 2 3-16,0 0 7 0,-1 1-1 0,1 1-4 15,-1 0 7-15,0 1 1 0,0 1 6 0,-2 2 12 16,-1 0-8-16,2 0 1 0,-2-2-2 0,1 4 2 0,-3-4-5 15,2 2 7-15,1 2-7 0,-1-4-9 0,4 0 2 16,-1 2 0-16,3-3-5 0,-2-2 0 0,4 1 8 16,1-3-9-16,0 2 1 0,3-2 0 0,-3 0-2 0,3-2-3 15,2 1 3-15,0 1 2 0,0-2-9 0,-2 3 5 16,0-1 1-16,2 3 4 0,-3-1 3 0,0 3-1 16,1 1 1-16,-3 2 3 0,0-4 5 0,2 6 0 15,-2-1 6-15,1-1-15 0,1 2 6 0,-2-1 1 0,2 0-2 16,1 0-5-16,-3-1 1 0,2-1-2 0,3 0-13 15,-2 0 20-15,2 0-7 0,3-2-2 0,-3 2 5 16,3-3-12-16,0 1 23 0,3 0-12 0,-3 3 15 0,5-1-13 16,-2 0 1-16,0 1 5 0,3 0-1 0,-1 1 10 15,0 1-24-15,1-2 16 0,1 3-17 0,0-2 10 0,3 1 0 16,1 2-19-16,0-2-3 0,0-1 0 0,3 3-5 16,0 0-8-16,4-1 6 0,-2 0-12 0,2-2 6 0,2 2 8 15,3-3 2-15,1 1 3 0,3 1 4 0,1-3 5 16,2-2 7-16,2 1-6 0,1-1 3 0,0 0-4 15,4-3 9-15,-1 3-5 0,2-3-3 0,-2 0 1 0,-1 0-14 16,-3-1 19-16,-1-2-12 0,1 2-2 0,-2-2-2 0,0 0-11 16,-2-3-3-16,2 1-1 0,0-2 6 0,2 0-14 15,1-2 1-15,1 0 6 0,-1-1-13 0,2-4 7 16,1 3 1-16,0-4-3 0,1 0-6 0,-3-1 6 0,3 1-10 16,-4-2-2-16,0-1 7 0,-3-1 6 0,1 3-6 15,-5-4 3-15,-1 1 4 0,1 0-4 0,-1 0 9 16,-2 0-5-16,0 0 1 0,-3 1-10 0,1 0 6 0,-4-1 3 15,2 2-6-15,-4 0-3 0,0 1 3 0,-2 1 4 16,1-1 0-16,-4 2 8 0,0 0-2 0,-3 1 0 0,1 0 8 16,-3 2 1-16,1 0-5 0,0 1-4 0,-3 0-12 15,-1 1-18-15,1-2-13 0,-1 1-30 0,-1 1-34 0,2-3-38 16,-1 3-43-16,1-3-57 0,-1 0-65 0,1 0-64 16</inkml:trace>
  <inkml:trace contextRef="#ctx0" brushRef="#br0" timeOffset="36260.7485">6550 8122 2096 0,'0'-2'9'0,"0"0"14"0,-2-4 7 0,5 5 5 15,-4 0 1-15,1-2 2 0,0 3 5 0,0 0 2 16,-2-1 9-16,4 2 1 0,-2-1 4 0,0 0 9 16,0 0 4-16,0 0 0 0,-2 0-2 0,2 0 1 15,2 0-13-15,-4 0-15 0,4 3-13 0,-2-3-10 0,0 1-6 16,1-1-7-16,1 2-4 0,-2 0 2 0,0-2-11 15,0 2 0-15,0 1 2 0,0-1 3 0,0 2 4 0,0 2 20 16,1 3 20-16,1 3 4 0,0 3 15 0,1 2 3 16,0 1-4-16,-1 1 3 0,3-1-6 0,-1 3-11 15,-1-3-17-15,-1-1-8 0,1-2-3 0,2 0-2 0,-2-3-1 16,0-1-3-16,-1 1-2 0,3-4-3 0,-1 1-5 16,-1-1 0-16,2-1-5 0,-2 1 4 0,0-2-4 15,1-2 2-15,2 2-1 0,0-3 10 0,-1 1-1 0,0-1-4 16,3 2 2-16,-2-2-1 0,0-2 8 0,0 2 3 15,1-2 16-15,1 2 0 0,-3-2 12 0,4-1 2 16,-4 0 5-16,3 0 10 0,0-2-5 0,-1 1 1 16,3-4-3-16,-2 2-19 0,6-3 9 0,-3 1-1 0,5-5 1 15,0-1-14-15,2-2 6 0,2-3-10 0,5-4-8 16,0 0 2-16,5-3-18 0,0-4 1 0,2 2 2 16,-1-4-6-16,3 0-1 0,-3-2-3 0,3-1 0 0,0-1 6 15,1 1 6-15,-2 0-7 0,-1 0-8 0,1-1 1 16,-1 2 10-16,1 2 1 0,0 0-1 0,-3 0-3 0,0 0-5 15,2 3 12-15,-5-1-2 0,1 2 2 0,2 2-14 16,-3 0 12-16,-2 2-8 0,-1 3 3 0,0-1 1 16,-2 2-4-16,1 3 3 0,-3-1 2 0,-2-2-4 0,-2 5 0 15,2 0 0-15,-6 3 6 0,2-1-3 0,-4 3-6 16,1-1 4-16,-3 4-4 0,-3 1 12 0,-1 1-9 16,0-1 4-16,-3 1-2 0,1 2-2 0,-2 0 4 15,2 0-7-15,-2 0 0 0,-2 0-17 0,2 1-10 0,0 0-13 16,0-1-8-16,0 0-12 0,0 0-17 0,-2 0-22 15,2 0-17-15,0 0-24 0,0 0-29 0,0 0-29 16,-1 3-48-16,1-3-42 0,0 0-34 0,-2 2-60 16</inkml:trace>
  <inkml:trace contextRef="#ctx0" brushRef="#br0" timeOffset="40341.6859">2638 13958 1744 0,'0'-3'0'0,"-2"-1"12"0,0-1 10 0,4 0 2 15,-2 1 20-15,-2 0 19 0,2 0 18 0,0 1 17 0,0-1 22 16,-1 1 6-16,1 0 5 0,0-1 10 0,0 3-9 16,1-1-8-16,-1 0-14 0,2 0-13 0,-2 2-23 15,2 0-16-15,-2-1-17 0,1 2-13 0,-1-1-10 16,2 2-7-16,-2 0-14 0,1-2-8 0,1 2 3 16,-2-1-7-16,0-1 1 0,0 3 3 0,3-1-1 0,-1 6 7 15,-1-1 11-15,3 4 10 0,3 3 9 0,-2 1 9 16,3 4-5-16,0 3 2 0,1-2 3 0,1 4-14 15,-2-2-3-15,3-2-6 0,-3-1-8 0,0 0-6 16,0-2 6-16,1-5-3 0,-1 4-9 0,0-5 8 16,0-1 2-16,1-1-3 0,-1-1-1 0,-1-1 0 0,-1-1 3 15,5 1-1-15,-3-3 4 0,0 0 0 0,1-1-5 16,-1-1 1-16,2-1 7 0,2-1 25 0,-2-1 17 16,1-2 12-16,1-3 7 0,1 1 5 0,1-5 3 15,2 0 8-15,1-2-6 0,1-5-23 0,1 0-19 0,1-2-12 16,1-3-5-16,1-2-6 0,0-2-2 0,-1-1 1 15,1 2-7-15,0-1-1 0,0-1-2 0,-1 0 1 16,1 1-4-16,-2 2 1 0,-4 0 1 0,3 4-10 0,-6 1 12 16,1 4-7-16,-3 1 1 0,-1 4 3 0,-1 3 4 15,-4 0 2-15,-1 4-7 0,0 1 9 0,-3-1-11 16,1 2-2-16,-1 0-17 0,-2 2-10 0,1-1-22 16,-2 1-20-16,1 0-27 0,1 1-46 0,-2-2-54 15,2 2-23-15,-2 0-40 0,2 3-42 0,-1 0-43 16,1 3-74-16</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1T00:41:45.414"/>
    </inkml:context>
    <inkml:brush xml:id="br0">
      <inkml:brushProperty name="width" value="0.05292" units="cm"/>
      <inkml:brushProperty name="height" value="0.05292" units="cm"/>
      <inkml:brushProperty name="color" value="#FF0000"/>
    </inkml:brush>
  </inkml:definitions>
  <inkml:trace contextRef="#ctx0" brushRef="#br0">2388 7820 1222 0,'-8'-1'11'0,"0"-3"13"0,2-1 6 0,1 1 14 15,-4 0 5-15,4 1 5 0,0-1 5 0,2 4 13 16,0-5 5-16,-1 3-1 0,3 0 17 0,-1-1 11 0,1 2 4 15,-1 0 7-15,2-2 2 0,-2 3 5 0,4 0-9 16,-2 0-2-16,0 0-17 0,0 0-21 0,0 3-8 0,0-3-6 16,0 1 7-16,0 0-9 0,0-1-1 0,0 2 4 15,0-1-8-15,0-1 5 0,-2 0 10 0,2 2-2 16,0-1-9-16,0 0 1 0,0-1-6 0,0 0-3 0,0 0 5 16,0 3-10-16,2-3-5 0,-2 0-6 0,0 0 0 15,2 0-14-15,-1 2 2 0,-1-2-12 0,0 0 4 16,0 0-4-16,0 0-8 0,0 0 0 0,0 2 0 0,2-2 0 15,-2 0-7-15,0 0 1 0,1 0 3 0,3 1 3 16,-1-1 1-16,0 2 7 0,2 0 2 0,0-1 11 0,4 2 2 16,-1-2 7-16,3 3-10 0,0 0 6 0,0-1 2 15,3-1-1-15,1 2-2 0,0-1-9 0,1 0 4 16,3-1-2-16,0 1-7 0,2-2 3 0,1-1-8 0,-1 3-1 16,2-1-3-16,-2-2 3 0,-1 2-5 0,1-1 1 15,-2-1 8-15,-3 3-14 0,1-1 8 0,-3-1-3 16,2 2 2-16,-3-3-7 0,1 0 1 0,0 3 1 0,-2-1-2 15,0-2 8-15,-1 3-11 0,3-3 6 0,-3 0 1 16,3 3 1-16,-4-3 0 0,1 1-4 0,1-1 3 0,0 3-4 16,2-6 8-16,-3 3-4 0,-1 0-3 0,0 0 3 15,0 3 1-15,-2-6-2 0,1 3-1 0,-1 0 3 16,2 0-2-16,-2 0 1 0,4-1 2 0,-4 1-1 0,4-3-1 16,-2 3-3-16,0 0 9 0,2 0 0 0,-2 0-7 15,-2 0 2-15,1 0-1 0,2 0 7 0,-6 0 13 16,3 0 2-16,0 0-3 0,-2 0 4 0,-1-2 6 0,3 1 0 15,-3 1 2-15,2 0 0 0,-2 0-8 0,0-2-7 16,1 5 2-16,-1-3 6 0,0 2-6 0,-1-2-7 0,1 3 9 16,-3-3-9-16,2 0 0 0,0 1 8 0,-1-1-7 15,0 0-13-15,0 0 9 0,2 0 1 0,-2 3-1 16,-2-3 0-16,3 0-2 0,-1 0-2 0,0 0 2 16,-1-3-3-16,1 3 5 0,0 0 3 0,-1 0-8 0,1 3 0 15,-1-3-1-15,-1 0 3 0,2 0-1 0,-2 2-1 16,3-4-1-16,-3 2-2 0,1 2 3 0,0-4 1 0,-1 4-3 15,1-2 0-15,-1 0 2 0,1 0 8 0,0 0-9 16,-1 0 4-16,1 0-6 0,-1 0 2 0,1 0 1 16,-2 0 0-16,2-2 1 0,-1 4-6 0,2-2 1 0,-3 0 6 15,1 3-3-15,1-3 1 0,-2 0-2 0,2 0 2 16,-2 0-4-16,1 0 4 0,-1 0-1 0,2 0-4 16,-2 0 3-16,3 0 3 0,-1-3 2 0,-2 6-6 15,1-3 1-15,1 0 5 0,0 0-3 0,-2 0-1 0,1 0-1 16,1 0-6-16,-2 0 4 0,3 0 4 0,-1 0-2 15,-2-3-6-15,4 6 5 0,-2-3 6 0,-1 1-4 16,-1-1-1-16,2 0-1 0,-1 1-5 0,1-1 6 0,1 1-1 16,-3-2 3-16,3 1-16 0,-1 0 17 0,0 1 1 15,-1 0-4-15,1-1 2 0,1 1-2 0,-3-1-2 16,2 0-2-16,-2 0 10 0,1 0-10 0,2 0 1 0,-1 0 3 16,-1 0 3-16,1 0-3 0,-2 0 5 0,0 0 0 15,1 0-6-15,-1-2 6 0,0 2-4 0,0 2 1 16,0-2 2-16,-1 0 3 0,1 0-7 0,0 0 1 0,0 0 8 15,0 0-13-15,0 0 8 0,0 0-6 0,0 3-18 16,0-6-11-16,0 3-14 0,-2 0-26 0,2 0-19 16,0 0-12-16,0-1-38 0,-1 1-36 0,2-2-37 0,-1 3-39 15,0-2-53-15,0 1-66 0,-1-1-82 0</inkml:trace>
  <inkml:trace contextRef="#ctx0" brushRef="#br0" timeOffset="10611.8762">9000 6626 1454 0,'-2'-6'28'0,"1"2"12"0,1-2 13 0,0 2 13 0,0-2 14 15,0 4 17-15,1-1 22 0,1 3 21 0,-2-3-7 16,3 1 8-16,-3 2 11 0,0-2-4 0,0 2-2 16,0-1-16-16,0 0-6 0,0 0-19 0,0 1-10 0,0-2-23 0,0 2-12 15,0 2-1-15,0-4-6 0,0 2 2 16,0 0-9-16,1 0 6 0,-1 0 3 0,0 2 2 16,2-1-12-16,-2 0-5 0,0 0-9 0,-2-1-2 0,2 2-4 0,-1-2-10 15,1 0-12-15,0 2-6 0,0-1 1 16,0 1-4-16,0-2 6 0,0 5 5 0,0-1-12 0,0-1 7 15,0 7-2-15,3-3 12 0,-3 4-3 0,0 0 2 0,1 1 0 16,1 0-6-16,0 0 5 0,1 1-5 16,-3 0 5-16,2-2-11 0,2-2 13 0,-2 3-8 0,1-2-2 15,-1 0 3-15,1-1 2 0,3-1 0 0,-3-3-9 0,2-1 8 16,-3 3-6-16,4-4 3 0,-1 3 3 16,2-5-6-16,0 2 4 0,-1-2-4 0,2 0 12 0,3-1-2 15,0-2 0-15,2-1-1 0,4-4 3 0,0-1 1 16,3-1-3-16,2-1 9 0,3-5-6 0,-2 0-1 15,2-3 13-15,1 3 7 0,0-4-2 0,0 0 7 16,1 0 3-16,-2-3 2 0,4 2-3 0,-3-4 1 0,0 2-16 16,3-4-3-16,-2-1-4 0,-1 4-9 0,3-5 3 15,-2 3-11-15,-1 2 1 0,1-2-1 0,-4 4 0 16,0 2-1-16,1-1 5 0,-2 6-6 0,-4-1-1 0,2 3 5 16,-2-1-3-16,1 4 0 0,-2-1-2 0,-3 1 3 15,-3 3-5-15,3 1 0 0,-6 1-6 0,-1 0-7 0,2 1-7 16,-4 3-8-16,-2 0-8 0,-1 0-4 0,-1 0-2 15,1 0-7-15,-2 3-10 0,0-1-12 0,0 1-6 0,0 0-19 16,0 0-29-16,0-1-36 0,1 1-28 0,1 0-35 0,0-1-35 16,-1-1-41-16,1 1-41 0,2 0-50 15</inkml:trace>
  <inkml:trace contextRef="#ctx0" brushRef="#br0" timeOffset="12327.8755">17568 6600 1809 0,'0'0'12'0,"-1"-1"13"0,1-1 9 0,1 0 2 0,-1 2 4 16,0-3 1-16,0 3-3 0,0-2 21 0,2 2 1 16,-2 0 0-16,0 0-5 0,0 0 5 0,0 2-2 15,2-2 2-15,-2 0 0 0,1 0-17 0,-2 1-14 16,4-1-6-16,-3 0-8 0,1 0-11 0,1 0 5 0,-4 2-2 16,2-2 2-16,0 0-5 0,2 0-1 0,-4 3-7 0,4-2-1 15,-2 0 7-15,-2-1-9 0,2 2-4 0,-1 0 1 16,1 1 4-16,-3 2 3 0,3 3 8 0,0 0 7 15,-2 3 5-15,0 0 4 0,1 2-1 0,1 2 4 16,0-2-7-16,-2 0 4 0,-1-3-6 0,-1 1 1 0,4-3-8 16,-2 2-4-16,0-3 5 0,1-1-1 0,1-1 2 15,0-1-3-15,1 1 1 0,3-3-10 0,-3 3 2 0,-1-3 3 16,6 0-7-16,-3 1 4 0,1-1-2 0,0-2 5 16,1 4 8-16,2-3 19 0,2-1 20 15,0 0 13-15,1 0 5 0,4-2 5 0,0-1 7 0,5-2 1 0,3-2 0 16,2 0-16-16,2-3-16 0,0-2-10 0,4-3-2 15,2 1-7-15,1-3-1 0,1 0-12 0,-1-2-4 16,3-3 1-16,-1 3-1 0,-1-3-1 0,1 0-7 0,2 1 2 16,-6 0-7-16,1 2 6 0,-2 1-6 15,-2 3 5-15,-2 1-5 0,-4 1-7 0,-5 4 9 0,0-1-2 16,-2 5 2-16,-3 0-7 0,0 0 3 0,-3 0-6 16,-1 0 0-16,1 3 0 0,-4 0 3 0,3 1-9 15,-4-3-16-15,0 4-22 0,-1 0-18 0,0-2-27 0,-1 2-22 16,-2 0-30-16,1 0-28 0,1 2-33 0,0 0-13 15,-2 0-22-15,0 1-32 0,0 2-19 0,0 0-39 0</inkml:trace>
  <inkml:trace contextRef="#ctx0" brushRef="#br0" timeOffset="14657.3796">26564 7703 1974 0,'-6'0'4'0,"-1"0"14"0,0 0 13 0,3-4 5 15,-4 4 2-15,0 0 17 0,-2-1 17 0,0 2 18 16,4-1 21-16,-4 0 1 0,2 0 0 0,2 0-4 0,4 0 3 16,-1 3-22-16,3-3-18 0,0 0-14 0,3 1-27 15,-1-1-12-15,1 0 10 0,2 3 12 0,4-3 15 16,2 0 5-16,6 0 5 0,1 0 3 0,11-3-5 16,2 3 1-16,10 0-15 0,2 0-26 0,1 3-15 0,7-6-1 15,-1 3-1-15,0 0-4 0,0 3 1 0,0-3 0 16,-4 0-4-16,3 0 9 0,-3 0-5 0,-2 0 5 15,-1 0-3-15,-2 0-2 0,-3 0 3 0,-5-3-3 0,-4 3 2 0,-3-1-5 16,-5 2 3-16,1-2-8 0,-6 1 1 16,0 0 7-16,-4 0-1 0,-4 0 2 0,-1 0-2 0,-1 1 9 15,-4-1 2-15,0 0 5 0,-2-1-4 0,-2 1-3 16,0 0 17-16,1 0 4 0,-3 0-1 0,0 1-7 16,-4-1 5-16,-5 0-5 0,-3 3 4 0,-7-1-7 15,-6 1-10-15,-6-1-15 0,-9 0 7 0,0 1 0 0,-7-1-10 16,2 2 6-16,0 0-1 0,-1 0-3 0,5-1-3 15,6-1 6-15,3 4 1 0,4-3-1 0,6 0-1 16,1 0-2-16,6 0-1 0,3-1 10 0,2 1-7 16,6-2 2-16,0-1-4 0,2 3 0 0,3-3 5 15,3 1-7-15,0 0-4 0,0-1-7 0,2 2 5 0,1-1 2 16,3-1-6-16,2 2 8 0,2-1-3 0,5 1 4 16,3-2 7-16,7 0 2 0,5-1 2 0,3-3 2 15,5 3 0-15,6-6-5 0,3 6 7 0,1-4 6 16,1-1-5-16,0 2-7 0,3 2 1 0,-7-1 1 0,2 0-4 15,-6 1 4-15,0-1-8 0,-6 3 0 0,-5 0 5 16,-2 0-8-16,-4-4 11 0,-3 4-1 0,-4-2 5 16,-4 0-4-16,-2 1 5 0,-5 0-3 0,-1-1 6 15,-2 0 12-15,-3 2-9 0,-1-3-2 0,-4 3-2 0,-2-2-6 16,-2 0 0-16,-4-2-4 0,-5 0-5 0,-5 3-3 16,-7-2-5-16,-4 3 1 0,-3 0 6 0,-2 0-1 15,-4 4 1-15,-3 0 1 0,3 0-2 0,-1 3-1 16,3 1 3-16,4-2-4 0,2-1-1 0,3 1-1 0,6 0 1 15,4-1 2-15,5-2-10 0,4-2 5 0,3 2-4 16,3-3-12-16,2 0-8 0,5 0 0 0,0 0-4 16,0 0-5-16,3 0 5 0,2 0-8 0,4-4 0 15,3 2 2-15,3-1-3 0,1 0-10 0,3-3-15 0,4 0-10 16,0 1-22-16,2-1-10 0,-4 0-24 0,0 1-32 16,-3-2-41-16,-2 1-47 0,-5 0-63 0</inkml:trace>
  <inkml:trace contextRef="#ctx0" brushRef="#br0" timeOffset="31627.297">5571 10476 2484 0,'-6'-1'5'0,"5"0"23"0,-3-4 13 15,4 4 4-15,-1 1 11 0,-2-2 8 0,1 2 11 16,-1 0 8-16,1 1 11 0,2-2-9 0,-3 2-4 16,3 0 1-16,0-2-6 0,0 2-10 0,0-1-14 0,0 0-7 15,0 0-14-15,1 1-14 0,-1-1-6 0,2 0-8 16,-2 2-4-16,2-4-2 0,-1 4 1 0,1-2-1 0,-2 1-13 15,2-1 7-15,1 1-7 0,-2 1 7 0,4-1-2 16,-3-1 5-16,5 3 1 0,1-1 2 0,0 1 11 0,2-1-3 16,4 1 7-16,-3-2-7 0,5 2 4 0,-3 0 2 15,5-1-2-15,-1 2-3 0,0-2 4 0,0-1-2 16,2-1-5-16,-2 5 2 0,1-5 1 0,-1 3-6 0,-1-2 8 16,3 0 0-16,0 2-2 0,0-2 5 0,0 2-3 15,3-3 6-15,0 2-1 0,4 0 3 0,-1-1-7 16,5 2 4-16,-2-2-4 0,4 2 1 0,-1-2-4 0,3-1-4 0,-1 2-7 15,2 0 5-15,1-2-2 0,-1 3-1 16,3-3 2-16,-2 1-3 0,1 0 8 0,0-1-4 0,1 3 9 16,2-3-2-16,-2 2-4 0,3-2 2 15,0 2-4-15,-1-2 4 0,0 0 2 0,0 3-3 0,1-2-5 16,0 0-2-16,0 2 3 0,-1-2 1 0,1 0 1 16,0 2-7-16,-3-3-3 0,3 3 7 0,-1-2-4 15,1 2 0-15,-2-3 3 0,1 2 1 0,-2 2-1 16,4-2 0-16,-2-1 9 0,-1 1-7 0,4-1 6 0,0 1 2 15,-2 1 3-15,5-2-7 0,-4 0 4 0,6-1 0 16,-2 3-4-16,1-2 1 0,0 1-3 0,-1-1-9 0,1-1-2 16,0 0 10-16,-2 2-10 0,0-1-3 0,-1 0 4 15,-2 0 7-15,0-1 4 0,-1 2 2 0,0-2 1 0,-1 1-9 16,-1-1 11-16,2 0-1 0,-1 0-6 16,-1-1 6-16,-1 2-7 0,0-1 4 0,0 0-2 0,-3 0 3 15,1-1-4-15,-3 1 1 0,0 1 1 0,-3-1-8 16,-1 0 4-16,-3 0-3 0,-3 0 0 0,1 0 2 15,-4 0-1-15,-2 1 1 0,-1-1-3 0,-4 0 4 0,1 0-1 16,-6 0 1-16,0 0-18 0,-2 0-16 0,-3 0-14 16,0 0-28-16,-1-1-22 0,-2 1-33 0,0 0-28 15,0-1-43-15,1-1-28 0,1 2-50 0,-1 0-49 0,-1-1-46 16</inkml:trace>
  <inkml:trace contextRef="#ctx0" brushRef="#br0" timeOffset="32591.7334">11181 10428 1765 0,'-5'-2'24'16,"2"-2"8"-16,0 0 22 0,3 0 10 0,0 1 7 15,-3 1 5-15,3 2 1 0,0 0 4 0,0 0-13 16,0 0 13-16,0 0-7 0,0 0 2 0,0 0-6 0,1 1-3 16,1-1-1-16,-2 1-3 0,0-1-13 0,2 0-22 15,-1 0-13-15,1 2-16 0,-1-1-2 0,4-1 3 16,3 3 6-16,1-2 18 0,4 2 10 0,4 2 18 0,5-1 3 16,7-1 3-16,2-1 1 0,8 3-4 15,0-1 0-15,7-4-18 0,2 3-1 0,4-3-15 0,1 0 1 16,6 0 1-16,-1 0 4 0,5 0-1 0,1-3-10 15,-1 3 8-15,-2 0-17 0,3-4-2 0,-4 3-3 0,-2-1 3 16,-4 0-7-16,-6 2 2 0,-1-2 6 0,-8-1-9 16,0 1 5-16,-6 2 4 0,-5-1-4 0,-3 0 1 15,1 1-5-15,-8 0 2 0,-3-1 3 0,-4 1-3 16,1-2 4-16,-4 4 0 0,-1-1 1 0,-4-1-5 0,0-1 7 16,-3 2-9-16,1-1 1 0,-1 0 7 0,0 2-3 15,-1-2-5-15,1 0-1 0,-4 0 0 0,4 2-16 16,-2-2-8-16,-1 0-16 0,3 0-28 0,-4 2-9 0,3 1-18 15,-2-1-19-15,-1 3-29 0,3-3-27 0,-4 4-39 16,-1-2-50-16,1 2-40 0,0-2-57 0</inkml:trace>
  <inkml:trace contextRef="#ctx0" brushRef="#br0" timeOffset="62606.5511">9300 14059 2623 0,'5'-2'7'15,"-2"0"12"-15,-2-1 3 0,1 1 3 0,-2 2-3 16,0-2 2-16,0 2-2 0,0 0 12 0,2 0 8 0,-4 0 6 15,2 2 8-15,0-2 3 0,0 0 4 0,0 0-4 16,0 2 3-16,2-1-14 0,-2 0-16 0,0-1-20 16,1 1-15-16,-1 2-6 0,2-2-1 0,-2 2 4 0,0 0-3 15,0 3 3-15,0 2-4 0,1 0 7 0,3 1 2 16,-3 2 4-16,-1 0-5 0,3 1-1 0,1 0 8 0,-3-2-13 16,4-1 13-16,-5-1-5 0,1-2-2 0,1-1 4 15,1-2 0-15,-3-1-2 0,0 0-7 0,2-1 14 16,-2-1-9-16,3 0 0 0,-3 0 5 0,1 0-9 15,-1 0 9-15,4 0 3 0,-3-1 17 0,1 0 11 16,0 1 21-16,1-1 19 0,2-1 8 0,2-2 19 0,-1 0-2 16,3-3 9-16,4 0-24 0,4-4-3 0,0 0-23 15,2-3-27-15,3-3-2 0,0 0-21 0,2 0 5 0,-2-2-14 16,0 1 11-16,0-1-9 0,-1 1-4 0,-1 2 15 16,-3-1-9-16,1 1 3 0,-1 1-11 0,-2 1 7 15,2 3 0-15,-6 0-7 0,2 1 11 0,-2 0-10 16,-1 3 4-16,-3 0-9 0,1 4 9 0,-2-2-1 0,-2 3-16 15,1-2-12-15,-2 3-29 0,1-1-24 0,-2 2-40 16,-1 2-30-16,2-2-37 0,-3 1-36 0,0 3-24 16,2 2-9-16,0 1-25 0,-2 4-43 0,-2 2-28 0</inkml:trace>
  <inkml:trace contextRef="#ctx0" brushRef="#br0" timeOffset="64839.8097">8736 15850 1809 0,'3'-5'12'0,"-2"3"10"15,3-3 7-15,-1 0 1 0,-3 1 2 0,2 1-3 0,-2-2-1 16,0 3 3-16,0-1-7 0,0 0 0 0,1 1 4 16,1-1 21-16,-2 1 15 0,1 0 9 0,1 0 13 15,-2 2-3-15,0-2 1 0,2 1-7 0,-2-1-9 0,0 2-20 16,0-2-14-16,0 1 0 0,2 1-3 0,0-1-5 15,-2 2-3-15,0-1 1 0,1 0 6 0,-1 1 2 0,0-1 12 16,-1 2-10-16,1-2-5 0,0 2 6 0,0-1-3 16,-2-1 0-16,0 2-9 0,2 0-5 0,0 2-19 0,0-1 8 15,0 2 6-15,0 3-1 0,-2 1 7 0,2 3-2 16,0-2 6-16,-2 3-6 0,2 0 4 0,-1 1-2 0,1-1-1 16,0-5-11-16,1 3-4 0,1-4-5 0,0 0-7 15,-2-3 7-15,2 1 1 0,0-3-4 0,-1 0-7 0,3 0 9 16,-1-1 3-16,2-1 1 0,0 0 4 0,3-3 1 15,1 3-1-15,2-4 7 0,-1-1 2 0,4 0 17 16,2-4-10-16,2-2 2 0,1-1-6 0,2 0 7 0,1-3-1 16,2-1-5-16,-2 1 0 0,0-2-14 0,-1-3 4 15,1 4-1-15,-3 1 1 0,-2-3-6 0,-2 3 1 16,2 3 8-16,-4-3-6 0,0 2-5 0,-1 2 6 0,-3 0-9 16,2 0 9-16,-3 1-1 0,2 0-8 0,-1 1-5 15,-1-1-3-15,-2 4-8 0,1-2-16 0,0 0-14 16,-2 1-12-16,0 3-19 0,-2 1-8 0,-1 1-22 0,1 1-10 0,-1-1-16 15,-2 2-13-15,0 0-17 0,0 0-30 16,0 0-24-16,-2 2-50 0,2-1-32 0</inkml:trace>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1T00:43:01.228"/>
    </inkml:context>
    <inkml:brush xml:id="br0">
      <inkml:brushProperty name="width" value="0.05292" units="cm"/>
      <inkml:brushProperty name="height" value="0.05292" units="cm"/>
      <inkml:brushProperty name="color" value="#FF0000"/>
    </inkml:brush>
  </inkml:definitions>
  <inkml:trace contextRef="#ctx0" brushRef="#br0">27971 4867 2670 0,'0'-2'0'0,"-2"-2"-2"0,2 1 6 0,0-5 7 0,-3 4 8 15,3 1 5-15,-3-2 11 0,3 5 19 0,-2-2 18 16,2 0 25-16,0 2 11 0,-1 0 6 0,-1 0 6 15,2 0 4-15,0 0-4 0,0 0-13 0,0 0-12 0,0 0-13 16,0 2-15-16,-1-2-12 0,1 0-14 0,0 2-2 0,-2-2-5 16,0 0 11-16,2 0-7 0,-3 0-3 15,1 3-7-15,-1-3 3 0,2 2 3 0,-5-2-13 0,-1 1 1 16,2-1-25-16,-4 0 6 0,-3 2-3 0,0 1 2 0,-3 1-7 16,0 1-7-16,-4 3 0 0,0-1 4 15,0 4 6-15,-1 1-10 0,-1 1 1 0,2 1-1 0,-1 0 5 16,2 1 4-16,3 0 1 0,3-1-14 0,-3-1 4 15,7 1 7-15,0 0 0 0,1-1 0 0,4-2-5 16,-1 4-1-16,4-3-1 0,0 1 9 0,2-1-1 16,0 1 0-16,3 0-3 0,0-1 5 0,0 1 4 0,1-1 3 15,3 0 6-15,2 1 1 0,-1-3 1 0,2 5-1 16,1-5-9-16,4 2 4 0,0-3 11 0,1 1-5 16,3-3-4-16,0 1 2 0,-1-4-11 0,4 1-18 0,-4-2-7 15,1 0-25-15,-1-1-49 0,-2-2-34 16,-1-2-47-16,2-2-66 0,0-3-56 0,0 1-55 0,0-2-82 15</inkml:trace>
  <inkml:trace contextRef="#ctx0" brushRef="#br0" timeOffset="238.4069">28284 5102 2895 0,'0'-2'16'0,"-2"2"17"15,2-1 11-15,2 0 8 0,-1 1-2 0,1 0-1 16,-2 0 9-16,1 1 4 0,-1 0-10 0,2-1-18 0,-2 0-6 16,3 2-15-16,2-2 7 0,2 0 2 0,3 0-10 15,1-2-1-15,7 2-14 0,1-1 8 0,1 0-9 16,4 0 12-16,1-1-8 0,1-1-1 0,-1 3-1 16,-1-2-12-16,-1-1-15 0,1-1-39 0,-6 1-24 15,0-2-36-15,-2 3-35 0,-2-3-40 0,-1 0-53 0,-1-1-53 16,-2 0-44-16</inkml:trace>
  <inkml:trace contextRef="#ctx0" brushRef="#br0" timeOffset="508.4881">28473 4936 3052 0,'0'-3'19'0,"2"2"7"0,-2 0 19 16,2-5 5-16,-1 6 0 0,-2 0 2 0,2 0 0 16,-2 3-1-16,1-1-25 0,0-1-7 0,1 1-24 15,-1 1-6-15,0 3 8 0,0 4 3 0,0 0 6 16,0 7 4-16,0 0 4 0,0 4 1 0,0 2 4 0,0 0 0 16,3 4-2-16,1-3-9 0,2 0-3 0,-2-4-2 15,3 1-2-15,1-4-1 0,-2 0 8 0,5-5 0 16,-3 1-27-16,2-3-33 0,0-4-59 0,0-1-61 15,3-3-73-15,-2-3-91 0,0-2-111 0</inkml:trace>
  <inkml:trace contextRef="#ctx0" brushRef="#br0" timeOffset="747.6482">28922 5042 3495 0,'0'0'9'0,"0"0"13"0,0-2 7 16,5 1-4-16,-2 1 2 0,-3 0 1 0,5 0 1 15,0-2-5-15,4 0-7 0,1 1-11 0,3-1-6 16,2-1 7-16,5 2-2 0,1-2-2 0,3 0 0 0,1 1 4 16,2-1-6-16,1 3 4 0,-5 0-5 15,2 0-36-15,-1-1-32 0,-4 0-44 0,-2-1-52 0,-3 0-62 16,-2 1-70-16,-1-2-72 0,-3 1-97 0</inkml:trace>
  <inkml:trace contextRef="#ctx0" brushRef="#br0" timeOffset="976.8016">29076 4937 3383 0,'1'1'7'16,"-1"2"9"-16,-1-6-10 0,4 5 3 0,-5 0-1 16,2 1 0-16,0 4-3 0,-1 0 2 0,-1 3-4 15,2 3-1-15,0 3 9 0,0 3-5 0,0 3 2 0,2 2 0 16,-1 3 4-16,2-1-1 0,1 1-2 0,0 0-10 16,3-2-29-16,-1-2-49 0,0-3-46 0,1-1-56 15,-1-5-70-15,2 1-90 0</inkml:trace>
  <inkml:trace contextRef="#ctx0" brushRef="#br0" timeOffset="1399.0849">27832 5767 2255 0,'-13'3'11'0,"5"0"16"0,3-3 2 15,4-1 5-15,1 1-5 0,1 0 1 0,-1 1 0 16,0-1 29-16,2 1 28 0,1-1 11 0,4 1 21 0,5-2 14 15,1 0 17-15,7-2 5 0,7 0 2 0,9-1-15 16,4-1-26-16,9-3-26 0,6 1-18 0,4-2-13 16,5 2-2-16,3-3 1 0,1 2 11 0,4-1 0 15,0 1-6-15,-1 1 4 0,1 0 1 0,-2 0 3 16,-5 2-8-16,2 0-7 0,-4 0-7 0,-6 3-22 0,-2-3 1 16,-3 2-4-16,-6 2-6 0,-2-2-9 0,-6 3-9 15,-3 0 5-15,-7 0-10 0,-1 0 0 0,-5-1-12 16,-4 2-17-16,-1-1-16 0,-6 0-19 0,-3 0-14 15,-2 0-43-15,-1 0-38 0,-2 0-41 0,-3 0-41 0,-5 0-51 16,2 0-75-16,-6 0-79 0</inkml:trace>
  <inkml:trace contextRef="#ctx0" brushRef="#br0" timeOffset="7126.3352">29609 7016 2919 0,'1'-2'3'0,"2"1"7"0,-2 1 8 0,-1-3 12 0,0 1 5 15,-4 1 6-15,1-2 8 0,1 3-3 0,-1 0 9 0,-2-2 8 16,-1-1 0-16,-1 3-2 0,-2 0 4 0,1 0-2 16,0 0-8-16,-4 0 0 0,4 3-13 0,-2 1-18 15,1-1-6-15,-1-1-15 0,2 3-6 0,0 0-7 0,-1 2 1 16,1-2 4-16,2 2-2 0,-1-2 6 0,1 4-4 15,0-3 3-15,3 1-1 0,-2 0-3 0,3-2 6 0,-1 1-3 16,1-2 3-16,1 3-7 0,1-1 2 0,0-2 2 16,3 2 0-16,0 0 9 0,1 1 4 0,2 0 21 15,0 3 6-15,3 0 8 0,1-1 0 0,1 4 3 16,2 1 3-16,1-2-2 0,3 3-10 0,1-1-13 0,-1 3-12 16,2-1-4-16,0 0 2 0,0-1-6 0,1 2-1 0,-3-3-5 15,-2 2 8-15,0-3-8 0,-4 1 4 0,1-2-1 16,-4 0 0-16,0 0 7 0,1 0-10 0,-4 0 5 15,2-2-6-15,-4-2 2 0,2 0 1 0,-2 0 3 0,0-3-4 16,-2 2 1-16,-1-2 1 0,0-1 4 0,0 0 1 16,-1 0-3-16,-2 1 2 0,1 0-2 0,-1-2 0 0,-2 1 0 15,0 1 4-15,-1 1-2 0,-2-2-2 0,-1 1 0 16,-1 0 2-16,-2-1-2 0,2 1-1 0,-1 1-8 0,-3-4 0 16,4 2-17-16,-1-4-15 0,0 3-27 0,0-3-25 15,3 0-28-15,1 0-36 0,0-3-45 0,2-1-54 16,5-2-40-16,-3-1-51 0,3 0-26 0,0-2-26 0,3-1-6 15</inkml:trace>
  <inkml:trace contextRef="#ctx0" brushRef="#br0" timeOffset="7859.2727">29817 7353 925 0,'19'-8'29'0,"-5"3"38"16,2-2 26-16,-2 2 34 0,0 1 34 0,-4-4 34 16,1 3 27-16,-2 1 32 0,-2 0-2 0,-2 0-8 0,-2 0-6 15,0 2-9-15,-3 2-8 0,2-2-17 0,-4 2-2 16,0 0-7-16,1-2-22 0,-1 2-32 0,2 0-11 15,-1-2-21-15,-1 2-23 0,-3 0-21 0,4 0-24 0,-3 2-24 16,-1 1-10-16,-4 0 6 0,3 1-11 0,-5 1-5 16,-2 4-6-16,-1 2 7 0,0 1-5 0,1 0 0 0,-2 2 7 15,5-2-10-15,-1 5 10 0,0-1-5 0,3-3 5 16,3-1-2-16,0 1 1 0,4-1-3 0,-1 1 1 0,0-5 5 16,2 4-9-16,2-2-2 0,1-3 9 0,0 1-5 15,1-1 5-15,2 0 2 0,-1-4-6 0,4 1-2 0,1-1-3 16,-1-1 2-16,2-2-18 0,0 0 3 0,1 0-8 15,-2 0-3-15,0-5 1 0,0 5 5 0,0-3-1 0,-2-1 6 16,0 2 5-16,3-5-1 0,-3 2 0 0,2-3-1 16,-1-1 4-16,2-3 0 0,-1 3 5 0,1-4-3 15,-3 1 2-15,1-1 2 0,-1 1 4 0,0 0 5 0,-2 3-1 16,-1 0-1-16,0-2 1 0,-2 7 6 0,0-4 16 16,0 5 8-16,-1 0 9 0,-2 3 7 0,-2-2 2 0,2 2-2 15,0 1 7-15,0 0-1 0,0 1-14 0,-3-2-8 16,3 2-8-16,0 0-11 0,0 1-3 0,0-1 1 15,0 1-4-15,0 1-3 0,-1 1-2 0,-1 3-3 0,1 0 2 16,1 0 1-16,-2 4 7 0,2-2-11 0,0 2 2 16,0-3 1-16,2 2 2 0,1-2 7 0,-2-2-5 15,2 1 3-15,0-1-9 0,2-4 8 0,0 4-8 0,-2-5 1 16,2 3-6-16,1-3-9 0,0-1-4 0,-1-1-11 0,3 0 1 16,-1-2-7-16,2-1 7 0,0 0-3 0,-1 1 1 15,5-2 2-15,-2-1 9 0,0-1 6 0,3 0-1 16,-1-2 4-16,1 1-1 0,-1-3 0 0,4 2 4 0,-4-2-1 15,2 1 2-15,-3 3 2 0,-1-1 6 0,1 1-3 16,-2 3 2-16,-4-1 0 0,1 4 1 0,0-3 9 16,-2 6-6-16,-2-6 1 0,-3 3-4 0,2 3 4 0,-2-3 5 15,0 0-6-15,-2 0 3 0,1 2-4 0,1 0-2 0,-2-2 4 16,4 3 3-16,-2 2 3 0,1 0-8 0,1-1 2 0,0 3-4 16,2-1 5-16,-2 1 1 0,1 2-3 15,5-1 6-15,-3-2-6 0,-1 2 6 0,4-1-4 0,-1-2 4 16,0 3-7-16,3-1 8 0,-2-2-4 0,3-2-4 0,0-1 8 15,-1 0-1-15,2 0 3 0,-1-2 0 0,-1 0 0 0,2 0-5 16,0-4 3-16,0 4 0 0,1-5-4 0,1 2 1 16,0-2 3-16,1 1-8 0,0-4 5 0,1 3 3 15,-2-2 1-15,2-1-6 0,-2-1-8 0,2 3-8 0,0-2-6 16,-3 0-2-16,-1 0-12 0,-2 0-9 0,-1 0-14 16,-3 3-19-16,1 1-13 0,-6 1-35 0,1-2-39 0,-2 1-54 15,-2 2-50-15,-1-1-58 0,-2 0-59 0,-1 3-77 16</inkml:trace>
  <inkml:trace contextRef="#ctx0" brushRef="#br0" timeOffset="10061.3971">29482 8935 3100 0,'0'-3'10'0,"2"1"4"0,-4-1 14 0,5-1 16 15,-1 2-2-15,-2 0 0 0,0 1 4 0,0 1 9 0,0 0-2 16,0 1 0-16,1 0-10 0,-1-1-15 0,-1 1 0 16,1 1-3-16,0-2-6 0,0 3-14 0,0 2-3 15,0 3-4-15,-3 2-3 0,1 5 0 0,-1 7 4 16,-2 2-1-16,-2 5 4 0,-2 5 9 0,1 4-5 0,-3-1-1 15,0 1 5-15,0-1-6 0,1 0 4 0,-2-4 10 16,1-2-2-16,3-4 0 0,-3-5 6 0,3 2 2 0,3-7-6 16,-1-2-2-16,1-4 3 0,1-1-9 0,-1-3 4 15,3-2-2-15,1 0-1 0,1-3-1 0,-2-2 16 16,2-1 9-16,2 0 11 0,-1-1 25 0,-1 1 2 0,2-1-1 16,-1-3-4-16,3 0 0 0,0-4-16 0,1-1-2 15,1-4-20-15,1-3-22 0,2 0-6 0,2-7-7 0,0 2 3 16,5-4 2-16,-5-2 2 0,6 0-4 0,-4-2 2 15,4-3 0-15,-1-1 0 0,1 3 9 0,1 1-6 16,-4-1 0-16,2 5 6 0,0 2-7 0,-5 4 1 0,1 6-1 16,-4 3 3-16,-1 2-5 0,-1 4-2 0,-2 2-5 15,-3 1 0-15,-1 0 1 0,0 2 0 0,3 0-2 16,-2 3-11-16,-1-1 8 0,0 2-4 0,0-1 3 0,0 4-2 16,2 0 9-16,-2 5 5 0,0 1 7 0,0 3 10 0,2 4 2 15,-2 2 6-15,1 4 0 0,1-2-3 0,-2 5 0 16,0-4-6-16,1 1-9 0,1-2-4 0,0 1-5 15,-1-1 1-15,4-5 1 0,-3 0 3 0,1-2-6 0,0 0 4 0,3-5 4 16,-3 1-11-16,0-4-23 0,2 1-16 16,-3-5-16-16,1 3-31 0,-1-4-28 0,-1 1-42 0,-1-2-47 15,0-3-41-15,-1 2-49 0,-1-2-56 0,-1 0-86 16</inkml:trace>
  <inkml:trace contextRef="#ctx0" brushRef="#br0" timeOffset="10460.3804">29425 9363 2484 0,'-6'-4'29'0,"1"1"19"16,0-2 32-16,5 0 19 0,-2 3 13 0,2-3 16 16,-1 2 9-16,1 2 5 0,-2-2-13 0,2 0-16 0,2 1-25 15,-1-3-22-15,1 1-15 0,3-2-16 0,1 0-7 16,5-2-20-16,0-1-19 0,2 1-10 0,4-2-22 0,5-1-1 16,1 0-25-16,2 2-18 0,3-3-22 0,1 2-14 15,1 1-16-15,3-1-18 0,0-3-9 0,-1 4-1 0,1-3 11 16,-1 0 8-16,-2 2 19 0,0-4 29 0,-2 2 20 15,-1-1 28-15,-2 1 24 0,-3-2 14 0,-1 1 28 16,-4 1 35-16,1-2 21 0,-4 2 25 0,-3 0 26 0,2 0 17 16,-4-1 27-16,-2 4 22 0,-1 1 14 0,-2-1-1 0,-2 4 2 15,-2 1-14-15,0 0-11 0,0 2-16 0,-2 2-22 16,1 0-30-16,-1 0-21 0,-1 0-30 0,0 3-22 16,-3 2-11-16,1-1-15 0,-6 7-5 0,-1 1-6 15,0 5 2-15,-3 1-6 0,-1 5 5 0,0 3 5 0,0 0-1 16,2 4 1-16,4 2-2 0,2-3 5 0,2 1 1 0,0-1-6 15,4 1 6-15,4-3-8 0,1-1 3 0,5 0-2 16,-2-1-1-16,4-3 1 0,0-1 0 0,5-2 4 16,1-2-9-16,1-5-21 0,2 1-14 0,0-6-10 0,5 1-21 15,0-4-18-15,2-4-29 0,-2-2-21 0,3-3-34 16,-3 0-18-16,1 0-38 0,-1-4-47 0,-1-2-47 0,-5-1-50 16,-1-1-59-16</inkml:trace>
  <inkml:trace contextRef="#ctx0" brushRef="#br0" timeOffset="10691.954">30525 8974 2334 0,'6'-10'14'0,"1"3"15"0,-1-1 19 0,-1-1-2 15,1 4 8-15,-3 2 9 0,2 2 8 0,-3-2 7 16,1 3-3-16,0 0-2 0,0 3-8 0,0-2 18 0,2 2 5 16,3 0 1-16,-2 3-1 0,2-1 9 0,3 3-6 0,0 4-2 15,2 0 1-15,1 4-2 0,-1 2-3 0,2 3-8 0,0 4 1 16,-1 2-6-16,-3 4-3 0,2 0-5 15,-6 3-4-15,0 0-19 0,-1 3-1 0,-4-2-1 0,-4 2-14 16,-1-3-7-16,-5 2-3 0,-1-4 0 0,-1-1-28 16,-1-5-15-16,-3 2-17 0,0-7-14 0,0 1-28 15,-1-3-39-15,1-2-44 0,-2-3-63 0,-1 1-48 0,3-2-73 16,-5-2-102-16</inkml:trace>
  <inkml:trace contextRef="#ctx0" brushRef="#br0" timeOffset="12684.5097">30021 12843 2518 0,'0'-5'11'16,"0"4"21"-16,0-6 16 0,1 2 5 0,-1 1 12 16,-1-1 2-16,-1 3 11 0,1 0 17 0,-1 2-4 0,2 0-1 15,-2 1 1-15,2 0 8 0,0-1-16 0,0 0 2 16,0 2-13-16,0 0-19 0,0-2-6 0,-1 3-18 16,-1 2-13-16,-1 3-16 0,-3 4 0 0,1 1-7 0,-1 7 9 15,-4 2 6-15,-2 2-3 0,1 2-3 0,-2 3-1 16,2 3 6-16,-4-3-3 0,2-2 4 0,0 2-3 15,-1-5-2-15,1 0 0 0,1-3-1 0,0-3-1 0,-1-2-2 16,4-3 7-16,-2-1 9 0,3-4-9 0,-1-1 22 16,2-2-3-16,3 0 9 0,-1-4 7 0,2-1 4 15,-1 3-2-15,3-6-7 0,-1 3 4 0,2-4-33 0,0-1-9 16,2-3-6-16,-1-1-7 0,1-3-9 0,0-5 2 16,2 0-2-16,1-7 1 0,3-1 10 0,1-4 8 15,1 0 5-15,3-6-3 0,1-2 0 0,4-1-2 0,0-3-2 16,1-1 1-16,2-3-4 0,1 0 13 0,2-1 1 15,-1 0 2-15,0 7 17 0,-3 3 5 0,0 2 6 16,-3 6 2-16,-2 6 3 0,-4 8-7 0,-3 3-3 16,0 4 2-16,-5 5-16 0,0-1-6 0,-1 3-6 0,-2 3-3 15,0-1 0-15,2 0-4 0,-1 2-1 0,-1 2-3 16,0 1 13-16,0 6 5 0,0 2 12 0,-1 7 11 16,-1 3 8-16,0 3 4 0,-1 3 14 0,0 3 3 0,0 2 1 15,-2-2-5-15,2-1-9 0,3 0-6 0,0-3-9 16,0 4-1-16,0-6-9 0,0 0-12 0,3-1-10 15,2-3 3-15,-2 2 4 0,0-6-4 0,0 2-2 0,-1-6-3 16,4 1-15-16,-4-2-16 0,3-6-12 0,-4-1-36 16,5-1-34-16,-4-4-35 0,1-1-39 0,0-2-57 15,1-2-54-15,-1 0-52 0,0-3-73 0,0-1-49 0</inkml:trace>
  <inkml:trace contextRef="#ctx0" brushRef="#br0" timeOffset="12838.0342">29992 13026 3148 0,'-1'-1'12'16,"-2"1"6"-16,1-4 6 0,5 0-6 0,-3 4-1 0,-3-1-5 15,3 1-5-15,0-1-21 0,0 1-24 0,0 0-31 16,0-1-39-16,3 1-42 0,0-2-51 0,2-1-41 16,2-1-44-16,0 2-24 0,3-4-27 0</inkml:trace>
  <inkml:trace contextRef="#ctx0" brushRef="#br0" timeOffset="13096.233">30525 12704 2096 0,'3'-7'24'0,"-3"-2"21"0,0 1 36 0,0 2 23 0,-2-2 19 16,1 5 7-16,-2-1 18 0,0 2 10 0,1 0-14 15,-1 4-11-15,0-2-31 0,0 1-28 0,-2 2-14 0,0 0 4 16,0 4-8-16,-4 2-10 0,1 2 3 0,-2 3-1 15,0 6 0-15,-2-2 5 0,3 7 0 0,-2-1-8 16,1 5-8-16,2 0 0 0,1 3-19 0,2-1-7 0,0 2-6 16,4-1 5-16,1-1-2 0,3 1-8 0,0-1-5 0,9-3 7 15,-2-2 3-15,7-2 4 0,-2 2 3 0,5-6-9 16,3 0-13-16,2-3-14 0,2-4-26 0,1-1-34 16,0-2-46-16,1-7-56 0,1 1-68 0,1-4-68 0,-1-4-83 15</inkml:trace>
  <inkml:trace contextRef="#ctx0" brushRef="#br0" timeOffset="13707.4793">31777 12497 2323 0,'3'-1'18'0,"0"1"21"0,-1-4 25 0,1 1 18 16,0 3 9-16,-3-2 14 0,2 2 15 0,-2 0 17 15,-2 0-1-15,2 0-14 0,0 2-16 0,-1-2-15 0,1 0-11 16,0 2-12-16,1 2 5 0,1 0 8 0,0-2-10 16,3 9 10-16,0-2 12 0,2 7 6 0,1 0 16 15,1 6 13-15,2 1-16 0,-3 4-3 0,3 5 0 16,0-1-8-16,-3 3-4 0,0-1 4 0,0 4 3 0,-3 0-6 15,-2-1 0-15,-3 0-18 0,0 0-2 0,0 2-6 0,-5 1-16 16,0-2-12-16,-4 2-11 0,-1 1-9 0,-1-3-2 16,-3 1-5-16,0-2-2 0,-3-1-19 0,0-4-18 15,-1-2-34-15,-1-3-29 0,1-4-54 0,-2-2-37 16,1-5-54-16,-3-1-66 0,0-4-51 0,-2-3-78 0,3-3-63 16,-4-4-107-16</inkml:trace>
  <inkml:trace contextRef="#ctx0" brushRef="#br0" timeOffset="14760.5437">30851 12826 2220 0,'3'3'20'0,"1"-3"7"15,1-3 10-15,-5 3 11 0,0-1 12 0,2 1 13 0,-2 0 10 16,0 1 22-16,0-1-6 0,-2 3 16 0,2 1 14 16,0 0-2-16,-1 2 5 0,-1 1 1 0,2 2 1 15,-2 4-17-15,-2 2-13 0,2-1-18 0,-1 2-23 16,0 1-9-16,0 0-16 0,0 0-11 0,-2-1-10 16,2 0-9-16,-1 0 0 0,3-3-2 0,-4 1-4 0,4-2 5 15,1-1-2-15,-2-2-4 0,4-1 2 0,-2-1 2 16,0-2-13-16,0-1-39 0,1-2-34 0,-1-2-61 15,2 3-54-15,-2-3-83 0,4-3-106 0</inkml:trace>
  <inkml:trace contextRef="#ctx0" brushRef="#br0" timeOffset="14962.3773">30888 12736 3445 0,'0'-6'-2'0,"0"2"4"0,-2 4-2 0,6-7 3 16,-6 4-5-16,-2 1 2 0,1-3-12 0,1 1-4 15,1 3-19-15,-1-3-22 0,0 1-25 0,2 1-50 0,2 0-35 16,0 1-46-16,1 0-35 0,4 1-30 0,0 2-10 16,1 2-17-16,2-1-16 0</inkml:trace>
  <inkml:trace contextRef="#ctx0" brushRef="#br0" timeOffset="15561.8272">31003 12904 1996 0,'-2'7'22'0,"0"0"24"0,1 0 21 15,4-5 17-15,-5 3 15 0,1 0 21 0,1 0 21 0,-3 0 20 16,-1 2-10-16,4 1-8 0,-3-2-15 0,0 1-18 16,0-2-16-16,1 2-14 0,-1-1-21 0,3-2-21 15,0 3-16-15,0-3-13 0,0 0-5 0,0 0 0 16,3 0-2-16,0-2-2 0,-1 2 0 0,1-1 2 15,0 0 5-15,4-1-3 0,-1 0-3 0,0 0-6 0,-1-2-3 16,3 0-6-16,-3-1-2 0,3-2 1 0,-1 1-6 16,0-4 2-16,1 2 5 0,-2-1 3 0,3 0 10 15,-4-2 1-15,0 2 3 0,0 0-3 0,-2 1 1 16,2 0 2-16,-2 0-4 0,1 1 4 0,-4 3 1 16,2 0-2-16,-2-2-5 0,0 2 8 0,0 2-4 0,0-2-2 15,0 0 1-15,0 3 3 0,3-2-10 0,-1 2 7 16,-2 1 7-16,1 0-6 0,1 1 1 0,1 3-1 15,-1 1 3-15,3 0-3 0,-4 1 4 0,3 0 0 0,0-1-9 16,1 4 1-16,-1-2 3 0,1-1 2 0,0 0-4 16,0-2 5-16,1-1-4 0,0 0-4 0,-1-3 7 15,-2-1-4-15,1-1-12 0,-1-2-3 0,0 0-6 16,0 0-19-16,1-2-6 0,1-2-14 0,2-1-14 0,-2 0-15 16,1-3-4-16,0-1-6 0,-1 1-2 0,0-3 9 15,-1 1 11-15,1-3 13 0,-2 2 10 0,1-1 22 16,-3 1 13-16,2-1 11 0,0 0 10 0,0-2 4 0,-1 0-3 15,0-1 1-15,1 0 2 0,0-2-4 0,0 0-2 16,-1-1 3-16,4-2 2 0,-4 0-4 0,4-2 5 0,-1 1-1 16,-2 0 11-16,3-3 15 0,-1 2 32 0,0 0 15 15,1 2 30-15,-1 5 19 0,-2-1 21 0,0 7 22 16,-3 1 5-16,2 3-3 0,-2 4-22 0,-2 1-16 0,2-1-28 16,0 3-17-16,-2-2-20 0,2 2-15 0,0 1-13 15,-1 4-4-15,-2 0-7 0,-2 0 4 0,2 5 2 16,-3 3-2-16,1 2 7 0,-3 0-8 0,1 0 1 0,0 3-10 15,2-2 0-15,2-1-4 0,-2 0-7 0,-1 1-1 16,1-1 1-16,3 0-5 0,-1 0-1 0,0-3-1 16,2 1-18-16,-1-3-27 0,2 1-30 0,-2-3-40 0,2 0-61 15,-1-3-47-15,1-2-79 0,0 0-62 0,0-3-68 16</inkml:trace>
  <inkml:trace contextRef="#ctx0" brushRef="#br0" timeOffset="15722.7413">31132 12850 3064 0,'-6'-3'3'15,"3"3"-3"-15,1-4-2 0,2 3 4 0,0 0-13 0,-1 0-19 16,-1-1-25-16,4 4-28 0,-1-1-24 0,1 0-18 0,1 0-17 16,6 1-38-16,-3 0-34 0,6 1-31 15,0 4-53-15</inkml:trace>
  <inkml:trace contextRef="#ctx0" brushRef="#br0" timeOffset="16107.765">31606 12954 2611 0,'-6'0'14'0,"1"-3"14"0,-3-1 12 0,2-1 8 0,-2 2 7 15,-2 1 6-15,0-1 6 0,2 3 17 0,-2 0-6 16,2 0-9-16,-1 3-7 0,-1-1-7 0,2 1-6 0,3 2-6 15,-2 2-10-15,0-2-12 0,3 2-4 0,0 1-7 16,0 1-6-16,2 1-2 0,2 0 1 0,0 1-3 16,0-3 8-16,3 3-2 0,0-3-4 0,2 1 1 15,0-1 0-15,0-3-5 0,2 0 12 0,0-1-3 0,1-1-4 16,0 0-1-16,1-1-5 0,-1-2-10 0,2-1 0 16,-2-1 6-16,2 0-16 0,2-1 4 0,-4-2 4 15,2 0-1-15,-1-2 8 0,2 3 7 0,-2-1 4 0,1 0 0 16,-1-2 10-16,-1 2 4 0,0-2 3 0,-2 4 5 15,1-2 3-15,-4 3 10 0,1-2 5 0,-1 1-4 16,-1 3-6-16,-2 0-9 0,0 0-2 0,0 3-12 0,0-3-7 16,2 1-3-16,-1-1-5 0,1 5 7 0,-2-3-6 15,1 3 8-15,1 0-3 0,-2 3 6 0,2-1 4 16,-1 3-6-16,-1 2 1 0,0 0-8 0,0 3 7 0,0-4-5 16,0 4-22-16,0-1-27 0,0 1-46 0,0-3-42 15,2 1-63-15,-2-2-62 0,0-1-94 0,0-1-101 16</inkml:trace>
  <inkml:trace contextRef="#ctx0" brushRef="#br0" timeOffset="17199.3254">29169 9859 2955 0,'-10'-2'-3'0,"3"0"4"0,0-1 11 0,7-2-1 0,-1 2-1 16,-3 3-1-16,4 0-1 0,-3 0 1 0,3 0 9 0,0 0-3 15,2 3-8-15,-1-3 7 0,1 0-6 16,0 0 1-16,-1 2-2 0,4-1 3 0,3 1 5 0,3-2 22 16,5 4 7-16,6-1-2 0,10 0 6 0,4 3-3 15,11 0 12-15,8-1-3 0,7 2-7 0,5 0-19 16,4 1-12-16,9 1-7 0,-1-2-1 0,2 0 4 15,3 1-7-15,-4-1-6 0,-4 2-4 0,0-3-2 0,-8 0 7 16,-2-1 4-16,-4-2 2 0,-7 1-1 0,-1-3-2 0,-8 1 8 16,1 0 3-16,-7-2-12 0,-4 0-15 0,-4-1-20 15,-5-2-21-15,-2 2-25 0,-3-3-32 0,-6 3-35 16,0-5-48-16,-7 1-37 0,1 0-47 0,-3 2-61 0</inkml:trace>
  <inkml:trace contextRef="#ctx0" brushRef="#br0" timeOffset="18005.8886">29697 13704 2334 0,'-11'-3'14'0,"4"-1"19"0,-3 4 15 0,6-6 10 16,-2 2 12-16,1 4 13 0,2 0-3 0,1 0 7 16,1 0 0-16,1 0-11 0,0 0 3 0,1 0 9 15,2 0 8-15,1 3 7 0,1-3 11 0,4 0 13 0,5 0-11 16,4 0 21-16,7 0-8 0,8-3-13 0,11 3-9 15,6-3-13-15,8-1-3 0,10 1-12 0,1 1-2 0,13-1-28 16,1-1 6-16,9 2 3 0,5-1-10 0,3 3 1 16,6-1 1-16,3 1-3 0,1 0 9 0,1-1 0 15,-3 1-5-15,-1 1 1 0,-1-1 12 0,-8 0-7 0,-3 1-7 16,-5 2-5-16,-8-2-9 0,-6 0-8 0,-2-1-2 16,-12 0-19-16,-5 0-21 0,-10-3-21 0,-1 0-17 15,-5-2-24-15,-6-1-23 0,-3 1-23 0,-2-2-40 0,-2 0-28 16,-3 1-39-16,-1 1-29 0,-6-1-61 0,-1 3-45 15,-3-4-82-15,-3 2-70 0</inkml:trace>
  <inkml:trace contextRef="#ctx0" brushRef="#br0" timeOffset="37534.9248">13823 6540 2518 0,'5'-3'3'0,"-1"2"2"0,-3 1 11 0,1-4-2 15,-1 4 0-15,-1 0-5 0,0 0 0 0,2 3-5 16,-4-2-3-16,2 0-2 0,0 2-14 0,0-1 7 16,-1 1-4-16,-1 1 11 0,2 6-1 0,-3 2 14 15,1 5 4-15,0 2 0 0,-3 8 1 0,2-3-2 0,-1 5 3 16,3 0-4-16,-2-3-4 0,3-1-7 0,0-3-7 16,1-3 1-16,1-2-1 0,1-5-5 0,4 0 6 15,0-2-4-15,1-3 15 0,2-2 25 0,0-2 16 0,3-2 20 16,6-1 17-16,0-1 7 0,5-5-1 0,3-1 3 15,4-5-7-15,4 0-19 0,3-5-12 0,1-3-15 16,4-1-14-16,3-2 6 0,0-5 1 0,1 2-2 0,-1-4 7 16,3-1-10-16,-3-3 5 0,5 2-5 0,-4-1 5 15,1-3-9-15,-1 1-9 0,-1-1 7 0,-2 2-16 16,-1 1 3-16,-4 3-4 0,1 2 1 0,-6 1-10 0,0 3 7 16,-6 2 3-16,0 2-1 0,-3-1-1 0,-2 4 4 15,1 0-1-15,-4 3-1 0,-1-2 7 0,2 3-9 16,-2 0 1-16,-2 2-7 0,2 0 5 0,-3 1-17 0,0 2-21 15,-2 0-20-15,-2 2-41 0,0 2-32 0,-3 0-57 16,-1 1-41-16,-2 1-53 0,-1 1-49 0,-2 1-55 16</inkml:trace>
  <inkml:trace contextRef="#ctx0" brushRef="#br0" timeOffset="45687.0603">20339 9293 1853 0,'-14'0'2'0,"0"2"-2"0,1-4-1 16,-1-1-2-16,1 3-1 0,-4 0 7 0,-2 0 4 15,-2 0 15-15,-1 3 24 0,3-1 31 0,-1 1 27 16,1 0 21-16,1 1 10 0,1-2 4 0,3 1 2 0,1-3-2 16,2 3-20-16,1-1-19 0,5-2-22 0,-2 3-22 15,2-3-7-15,4 1-9 0,-1-1-5 0,0 3-15 0,2-3-8 16,0 2-12-16,0-1 0 0,0-1-1 0,0 0-4 16,2 0-4-16,0 0-6 0,-1 2 2 0,1-2 4 0,1 2 1 15,0-1 4-15,2 1 4 0,4 2 24 0,4-1 20 16,3 0 9-16,6-1 6 0,8-2 1 0,6-2-1 15,10-1-1-15,8-1-8 0,9-4-20 0,5-1-9 16,6-1-7-16,4 0-12 0,2 2-4 0,0-1 7 0,-1 2-5 16,-1 0 8-16,-5 1-2 0,-1 0-6 0,-3 1 2 15,-3-1 3-15,-6 2 1 0,-1-1-6 0,-2 2 0 16,-6 2 5-16,-6-2-1 0,-4 1-5 0,-6-1-1 16,-5 1 5-16,-4-1-1 0,-8 3-4 0,-2 0 10 0,-7-3-4 15,0 3 7-15,-8 0 20 0,2 0 16 0,-4-1 3 16,-1 1 0-16,-1 0 2 0,-4-3-5 0,-2 3-13 15,-4 0-6-15,-7 0-12 0,-7 0-16 0,-6 3-8 0,-7-2 3 16,-8 2 0-16,-9 2-8 0,-2 3 13 0,-7-4-2 16,-4 5-7-16,-1-2 4 0,-5-1 6 0,0 1-9 15,-3 3 6-15,-3-3 2 0,-2 2-5 0,-1-2-3 0,0 1 8 16,1-3-13-16,3 3-5 0,2-1 5 0,6-3 5 16,4 2-2-16,4-2 4 0,8 1 9 0,5 0-5 0,6-1 12 15,3-1 2-15,4 0-2 0,8 1-9 0,2-2 7 16,7 1-4-16,1-1-6 0,7 0 2 0,5-1-15 15,2 2-4-15,6-3-6 0,1 1 1 0,1 0-3 16,7-1 4-16,3 2-3 0,3-2 3 0,8-2 11 0,7 1-3 16,6-3 12-16,4 1 6 0,10-2-8 0,6-4 0 15,5 2 5-15,7-3-8 0,3 3 6 0,3 0 1 0,1 0-1 16,2-1-7-16,-1 1 6 0,0 2-1 0,-4 0-5 16,-7 0 4-16,-4-2-3 0,-9 4 0 0,-3-1 6 15,-10 1-4-15,-7-1-13 0,-7 1-2 0,-5 0 5 0,-5 3 0 16,-6-1 2-16,-4-2-2 0,-2 3-12 0,-2 0-3 15,-6-2-5-15,0 1-9 0,-4-1-23 0,-4 1-14 16,-4 0-11-16,-3 2-7 0,-8 0-3 0,-3 2-11 16,-6 1 10-16,-1 1-5 0,-5 0-4 0,-2 0-24 0,-3 2-32 15,0 0-40-15,0-2-41 0,-2 3-35 0</inkml:trace>
  <inkml:trace contextRef="#ctx0" brushRef="#br0" timeOffset="50018.6209">7435 10964 2871 0,'-2'-4'4'15,"1"-1"19"-15,-1 0 8 0,2 1 4 0,-3 1-2 0,1 0 0 16,1 2-3-16,-2 1-3 0,1 0 14 0,2 0-19 16,-1 0-2-16,1 3-8 0,0-2-6 0,0 2 0 0,0-1 2 15,-2 3-1-15,4 2-11 0,-2 1 2 0,0 7-8 16,3 2 5-16,0 1 16 0,-2 4-3 0,1 2 1 16,3 1 8-16,-4 0-5 0,4-3-3 0,-3-2 2 0,3-1-2 15,-1-5-3-15,4-2 2 0,-3-1 0 0,1-4-5 16,1-1 2-16,-1-5 16 0,5 2 15 0,0-3 19 15,4-3 0-15,2-1 10 0,5-4 0 0,8-4 4 0,3-1-6 16,7-4-15-16,5-4-8 0,3-1-24 0,4-3 1 16,3-3-12-16,0-1 3 0,-1 3-5 0,-2-6 7 15,0 3-2-15,-1-1 3 0,-3-1 1 0,2 0-3 0,-5 0 4 16,0 2-1-16,-2 0-1 0,1 1-4 0,-6 0-1 16,-2 5-9-16,3 0 5 0,-5 1-4 0,-3 3 2 15,-1 2-7-15,-2 3 3 0,-3-1-1 0,-1 5-5 0,-2 1-11 16,-5-1-21-16,-1 4-29 0,-3 2-30 0,-3 0-32 0,-1 1-49 15,-1 1-41-15,-5-1-51 0,0 3-51 16,-1 0-68-16</inkml:trace>
  <inkml:trace contextRef="#ctx0" brushRef="#br0" timeOffset="52355.5252">14296 11993 1614 0,'-4'3'10'0,"0"-6"4"0,3 1 3 0,1 0 4 16,0 1 0-16,0 1 0 0,-2 0 5 0,2-1 3 15,0 1-4-15,0 0 11 0,2 0 9 0,-2 1 1 0,0-1 6 16,1 1 10-16,-1-1-7 0,4 0 4 0,-4 2-1 15,0 0-6-15,0-2-11 0,0 0 2 0,1 3-9 0,-1-3-2 16,0 0 13-16,0 1-1 0,-1-1 9 0,1 0-2 16,0 0-3-16,0 0 4 0,0 2 13 0,0-2-3 15,0 0-4-15,1 0-7 0,1 1-14 0,-2 0-16 0,1-1 8 16,-1 2-4-16,0-1-13 0,0-1 13 16,0 0 5-16,0 0 13 0,0 0 3 0,0 0-1 15,0 0 4-15,35 4 4 0,-35-4-1 0,76 9-2 16,-52-8-17-16,6-1-7 0,2 1-8 0,2 1-1 15,3-1-6-15,2-1-1 0,4 0-9 0,1-4 1 0,1 4-1 16,2-1 1-16,2 0 0 0,-3 1-1 0,1-3 2 16,-1 3 0-16,0-1 7 0,0 2-4 0,-1-1-3 15,-2 0-1-15,1 3 1 0,-1-2-1 0,-2 0-2 0,2-1 1 16,-4 1-1-16,3 1 2 0,-2-2-4 0,0 1 5 16,-2-1-3-16,3 0-1 0,-5 0 4 0,2 3-8 15,-3-3 5-15,0 1-1 0,3 0 1 0,-5-1 0 16,-2 1 9-16,1 0 10 0,0-1 0 0,-1 0 12 0,-1 0-9 15,2 0 5-15,0 0 7 0,-4 1-4 0,1-2-7 0,-1 2-7 16,-1-1-2-16,-3 0-3 0,3 3 2 0,-4-3-6 16,-1 2-4-16,0-2 0 0,1 2 4 0,-3 0-9 15,0-2-1-15,1 0-1 0,0 3 0 0,1-3 5 16,-4 2-4-16,2-1 8 0,0 1-8 0,0-2 7 16,0 3 1-16,0-2-8 0,0 2 8 0,-2-1-2 0,3 0-3 15,-4-1-6-15,2 1 2 0,-1 1 0 0,1-3 2 16,-5 0 0-16,3 0-3 0,-2 2-1 0,0-2 9 0,1 0 0 15,2 0 4-15,-6-2-2 0,2 2-5 0,-1 0 6 16,3 0-4-16,-2 0 1 0,0 0 0 0,-3 0 1 0,5 0-8 16,-1 0 6-16,0 0 0 0,3 0-2 0,-3-1 3 15,5 1 2-15,-2 0-8 0,3-1 7 0,-2 2 1 16,5-2-8-16,-2 1 1 0,0 0 4 0,-1-1 0 0,4 1-4 16,-2 0 5-16,1-2-4 0,-2 4 7 0,4-2-1 15,-1 0-8-15,0 0 0 0,0 0 7 0,0 0-5 16,0-2 1-16,0 2 1 0,0 0-5 0,-1 0 0 0,-4-3 11 15,6 2-6-15,-1 1-9 0,0 0 10 0,0-1-9 16,2-2 3-16,0 3-3 0,-1-1 12 0,4-2-7 16,-2 3 9-16,0-1-9 0,3 0 1 0,-3 1 7 0,4 0-8 15,-1-2 6-15,-1 2-6 0,0 1 7 0,0-2-10 16,0 0 12-16,0 1-6 0,0-3 2 0,0 3 1 16,-1 0-3-16,-2 0-4 0,-1 0 0 0,3-2 1 0,-6 2 1 15,2-2 1-15,-3 2-4 0,0-1 8 0,-2 0-3 16,-4-2 6-16,1 3-9 0,-2-1 2 0,-1 1-3 0,-2 0 1 15,-2-1 1-15,-1 1 2 0,-1 0-6 0,-1 0-1 16,-2 0 7-16,-2-1 3 0,-2 2 4 0,-1-2-5 16,2 1 0-16,1 0-3 0,-3-1 8 0,0 1-1 0,-3 1-7 15,3 0 5-15,-2-1-2 0,2 0-1 0,0 1 1 16,-1-2 0-16,-1 0 0 0,2 0 2 0,0 0 2 16,0 1-2-16,0 0 0 0,-1 0 9 0,1 0 1 0,0 0 0 15,0 0-1-15,0 1 1 0,0-1 3 0,0 1-3 16,1-2-10-16,-1 2-3 0,2-1-4 0,-2 1-5 0,1-1 6 15,-1-1-6-15,5 1-3 0,-5-1-1 16,1 2 8-16,2-2-2 0,-1 1 2 0,1-1 3 0,0 2-2 16,2-1 0-16,-1 1 4 0,2-1-2 0,1 1 3 15,-2-3-3-15,2 2 2 0,-1-1-6 0,3-2 3 0,-2 3 1 16,-1-1-5-16,1-2 3 0,-3 2 2 0,4 0 1 16,-2 1-2-16,1 1 1 0,-2-1 0 0,1 0 0 0,2 1 3 15,-2-1-3-15,-1 0-1 0,0 0-7 0,-1 0 11 16,1-1-3-16,1 1-3 0,-1-1 3 0,0 1-2 15,-2 0 5-15,4 0-4 0,-3 2 4 0,2-3-6 0,-3 2 4 16,1-1-4-16,0 3-3 0,-2-2 4 0,1-1-3 16,-1 0 3-16,0 0 7 0,-1 0-5 0,1 0 0 0,-2 0 2 15,0 0 3-15,0 3 5 0,1-6-7 0,-1 3-5 16,0 3-9-16,-1-3-15 0,1 0-14 0,-2-3-13 16,2 3-34-16,-1 0-36 0,-1 0-31 0,-1 0-37 0,3-1-47 15,-2 1-29-15,2-2-65 0,-2 2-67 0</inkml:trace>
  <inkml:trace contextRef="#ctx0" brushRef="#br0" timeOffset="56767.0653">30504 8556 1985 0,'-1'-5'-2'0,"1"-1"4"0,-2 4-1 0,2-5 4 16,0 4 9-16,2 1 9 0,-4-1 15 0,4 3 20 16,-2-2 23-16,0 0 30 0,1 2 22 0,1 0 19 0,-2 0 3 15,0 0-6-15,0 0-10 0,0 0-23 0,0 0-24 0,0 0-29 16,-2 2-25-16,1 0-22 0,1-2-13 0,0 0-5 15,0 0-2-15,-2 3-3 0,2-3 1 0,0 2-6 0,0-1-4 16,0 0-1-16,0 0 5 0,0 2 0 0,0 1-2 16,-1 1-3-16,-3 0 3 0,3 5 3 0,-3 1 7 0,0 1-1 15,1 5-1-15,-2-5 0 0,2 5 1 0,0-2 5 0,0-2 2 16,-1-1 2-16,3-3-5 0,-1 0-1 0,2-4 2 16,0 1 2-16,0-4-1 0,3 0 18 0,-1-1 10 0,0 0 0 15,-1-1 20-15,2 0 13 0,-1 0 18 0,3-1 20 16,1 2 11-16,2-1-18 0,6-1-12 0,3-2 3 0,4 1-18 15,8-2-11-15,2-3-19 0,7 5-18 0,5-5-17 0,0-2 9 16,2 1-3-16,1-4-1 0,3 0 1 16,-4 2-4-16,-1-5-1 0,-1 3-2 0,-3-2 6 0,0-1-1 15,-5 1 0-15,0-1-8 0,-4 5 6 0,-1-3 6 16,-3 1-1-16,0-1 0 0,-7 2-3 0,1 2 0 0,-2 0 2 16,0 0 6-16,-5 1-4 0,2 0-6 0,-3 1 5 15,-2 2-1-15,1 1-2 0,-2-1-4 0,-2 3-1 0,0-3-20 16,-2 3-16-16,-1-1-19 0,0 3-36 0,-4-3-43 15,2 3-38-15,-1-1-60 0,0 1-58 0,0-3-69 0,-2 3-77 16</inkml:trace>
  <inkml:trace contextRef="#ctx0" brushRef="#br0" timeOffset="58259.8507">31243 12149 2255 0,'3'-3'4'0,"-5"0"9"0,2 1 6 0,4-1 9 16,-4-1 2-16,-2 3 7 0,2 1 16 0,0 0 15 15,-2-2 17-15,1 4-4 0,1-2 8 0,0 0-9 0,0 1-3 16,0-1-6-16,0 2-19 0,0 0-11 0,0-1-26 16,0-1-7-16,0 2-14 0,0 0 0 0,0 4-4 15,-2 0 4-15,1 2-3 0,-1 1 0 0,0 4 6 0,-2 0 2 16,0 2-4-16,1-2 5 0,0 2 3 0,0-3-6 16,2 1 8-16,-1-3-8 0,2 0 1 0,0-3 5 0,3 1 2 15,0-4-2-15,-2 1 3 0,4-2 11 0,-1 1 12 16,0 0 17-16,3-3 6 0,4 2 11 0,-2-2 12 15,4 0 1-15,4 0 0 0,1-2-7 0,4-1-12 0,1-1-11 16,4-3-10-16,3 0-13 0,-1-3-6 0,1 1-2 16,0-4-4-16,1 2-2 0,-1-2-1 0,2-4 2 15,-2 3-5-15,0-1-4 0,0-1-2 0,0-2 1 0,-1 1-12 16,-3 2 3-16,0 1 2 0,-2-2-7 0,-4 3 9 0,0 2 0 16,-3 0 1-16,-2 1-1 0,-4 4 3 15,1-3 1-15,-3 4-3 0,-3 0 4 0,-1 1-13 0,-2 1-14 0,0-1-26 16,-1 3-42-16,0-1-31 0,-1 1-53 15,-1 0-62-15,0 0-65 0,-1-1-88 0</inkml:trace>
  <inkml:trace contextRef="#ctx0" brushRef="#br0" timeOffset="69441.7159">29387 16281 1863 0,'-8'2'-4'0,"2"-2"5"0,-2 0-5 0,6-4-5 15,-1 4-15-15,-2 0-16 0,-3 0-20 0,2 2-14 16,-3 0-9-16,2-2-19 0,1 0-9 0,-2 3-6 0,2-6 2 15,1 3-5-15,0-2-2 0,-1-1 4 0,1-1 11 16,2 1 19-16,-3-2 14 0,1 1 19 0,2-1 12 16,0 2 27-16,-2-1 25 0,3-1 11 0,-1 1 7 15,0 0-6-15,3 0-1 0,-2 1-8 0,0-2 0 0,0 3-3 16,2-3-5-16,0 2-1 0,2-1-1 0,0 1 19 16,-2-2 6-16,2 0 19 0,-2 1 19 0,0-3 19 0,1 2 24 15,1 0 10-15,0-2 17 0,-1 2-7 0,1-2 9 16,0 1-15-16,-1-1-6 0,1 0-11 0,-1 2-7 0,1-4-9 15,1 1-8-15,-1 2 3 0,1 0 6 0,-3-1 15 16,4 0-2-16,-1 0 8 0,2-1 5 0,-3 3 2 0,1-3-3 16,-1 2-8-16,-1-2-3 0,1 1-19 0,1-2-2 15,-3 2-14-15,3-1-7 0,-1-1-4 0,0 3-4 0,-2-1 2 16,1-1-15-16,2 2 6 0,-3 1-5 0,0 0-4 16,0 0-13-16,0 4-1 0,-3-2-8 0,3 2-14 15,0 1 2-15,-1 0-8 0,1 0-6 0,0 1-3 0,0 0-1 16,0 2-5-16,-2 1 4 0,0 4 7 0,-1 1 0 15,-2 4 3-15,-1 6 4 0,-2 3 4 0,-3 3 4 0,0 4 2 16,1 2 6-16,-2 0-6 0,1-1-6 0,0-1 4 16,3-1-3-16,0-3 3 0,1-3-1 0,0-1 2 0,0-4-11 15,4-5 12-15,-2 0-2 0,2-4-7 0,0-1 6 16,3-2-1-16,-2-3 1 0,1 0-6 0,2-2 10 0,-1 0-15 16,0-2-9-16,2-3-4 0,0 1-23 0,2-4-12 15,1-4-10-15,2-2 0 0,0-3-8 0,3-5 1 16,1-2 12-16,1-4 2 0,3-2 16 0,-1-2 2 15,0 1-2-15,3-4-1 0,-2-1-2 0,2-4 6 0,1 1-7 16,2-3 8-16,-1 0 6 0,0-2 7 0,0 3 11 0,0 2 14 16,-1 3 8-16,-1 7 10 0,-4 4 8 0,-2 5 2 15,-2 6-6-15,-3 5 1 0,-1 6-3 0,-3-1-5 0,-1 4-10 16,-1 0-7-16,0 0-1 0,0 4 7 16,0 0-5-16,0 1 19 0,0 3 8 0,0 4 8 0,0 3 15 15,0 4 0-15,0 1 0 0,0 5-6 0,-1 3 4 16,-1 1-15-16,2 2-6 0,0 0-17 0,-1-1-2 15,1-1 4-15,1 0 1 0,-1-3-11 0,2 1 3 0,1-3 5 16,0 0-3-16,-1-4 5 0,1 1-7 0,1-1-1 0,0-1 0 16,0-4-11-16,-2-1-21 0,-2-2-33 0,3-2-40 15,0-3-33-15,-3 0-45 0,2-2-50 0,-2-2-66 16,0-1-44-16,0-2-70 0</inkml:trace>
  <inkml:trace contextRef="#ctx0" brushRef="#br0" timeOffset="69624.8387">29325 16116 2740 0,'-3'0'3'16,"0"-3"1"-16,1 2-5 0,4-5-2 0,-2 2-12 16,0 0-21-16,0 1-19 0,2 0-16 0,2 1-12 0,0-2-19 15,2 0-10-15,3 0-13 0,2-1-1 0,1-2-5 0,2-1-11 16,0 3-19-16,5-2-27 0,1-1-7 0,0 1-14 15</inkml:trace>
  <inkml:trace contextRef="#ctx0" brushRef="#br0" timeOffset="69858.9947">29891 15741 1853 0,'8'-12'29'0,"-3"3"34"0,1 1 21 0,-1-1 30 0,-2 4 18 15,-3 0 19-15,0 3 14 0,0-1 10 0,-3 2-27 16,3 0-34-16,-3 2-20 0,1-1-30 0,1 3-20 0,-1 0-13 15,-1 2-2-15,-2 5 2 0,0 2 5 0,-1 5 6 0,-2 2 2 16,0 5 4-16,0 0 4 0,-2 5-10 0,3 3-5 16,2-3-13-16,2 2-10 0,3 1-1 0,0 0 0 15,5-2-7-15,0 0 1 0,4-2 5 0,0-1-5 16,3-3 1-16,5-2 5 0,-3 0-5 0,5-3-2 0,0-4-12 16,2-1-18-16,2-3-40 0,1-2-40 0,1-5-53 0,-4 0-41 15,6-7-71-15,0 0-50 0,-2-2-53 0,0-4-45 16</inkml:trace>
  <inkml:trace contextRef="#ctx0" brushRef="#br0" timeOffset="70125.1886">30509 15574 2391 0,'5'-8'1'0,"0"4"-1"0,1-2 0 0,2 3 4 16,-2 3 11-16,-1 3 17 0,2-1 23 0,0 2 13 15,3 4 28-15,-2 1 14 0,6 3 28 0,-5 1 15 0,3 3 7 16,2 4 5-16,0 2-9 0,0 7 3 0,-3 0-13 16,3 5 1-16,-4 2-22 0,-2 1 1 0,0 1-15 0,-2-1-21 15,-1-2-9-15,-5 2-8 0,-2-3-15 0,-3-1-10 16,-4-1-11-16,1 1-9 0,-3-3-7 0,-3 0 1 0,-1-2-6 16,0-2-6-16,0-1-3 0,1-1 2 0,0-7-13 15,-2 2-25-15,5-5-22 0,0-4-31 0,0 0-45 0,0-2-47 16,0-2-68-16,2-3-84 0,-1-3-81 0,2-2-92 15</inkml:trace>
  <inkml:trace contextRef="#ctx0" brushRef="#br0" timeOffset="73218.4884">31700 15718 2764 0,'1'0'-3'15,"-1"0"1"-15,0 1-7 0,0-8-1 0,0 7 1 16,-3 3-1-16,0 2-3 0,-2 0-4 0,-3 3 7 0,0 3-3 16,-3 1 6-16,0 5-4 0,-1 1 3 0,-3 4 0 15,1 3 0-15,-2 3 2 0,-1 2-5 0,1 2 10 0,0 3-2 16,2 0 7-16,-2-1 1 0,2 0-4 0,1-3 11 0,4-4 0 16,-1-1 0-16,1-1-8 0,4-4 9 0,-1-2-7 15,3-6-4-15,-1 0 2 0,4-4 0 0,-1 0 2 0,-1-4-1 16,4-3 3-16,-1-2 9 0,-1 0 5 0,2-1 3 15,0-5 1-15,1-1-2 0,0-3-8 0,2-2 4 0,2-3-5 0,1-4-12 16,0-3-3-16,0 0 1 0,5-2-7 0,-2-2-4 16,0-3 8-16,3 0-1 0,-1-3 2 0,3 1-2 15,0-3 3-15,4-2 1 0,0-1 4 0,4-1 4 0,-3 1 4 16,1 1 11-16,2 2 14 0,1 0 9 0,-6 5 6 16,0 4-5-16,-1 4 13 0,-3 2-4 0,-2 5-7 0,-2 4-10 15,-2 0-6-15,-4 5-17 0,0 1-3 0,-2 3-8 0,0 1-5 16,-3 0 1-16,3 1-4 0,-3 3 4 0,0 1-13 15,0 3 13-15,-2 4-5 0,1 3 4 0,-2 6 5 0,0 3 10 16,-2 5 1-16,0 4-2 0,-3 4 1 0,-1 4-4 16,-2 1-1-16,1-1 2 0,-2 0-7 0,2-2-6 0,2 0 5 15,-1-4-2-15,1-3 1 0,5-1 6 0,1-3-4 16,1-3 8-16,-1-3-14 0,2-2-25 0,2-3-45 0,-1-2-44 16,1-4-48-16,1-3-67 0,-1-4-77 0,-1-1-118 0</inkml:trace>
  <inkml:trace contextRef="#ctx0" brushRef="#br0" timeOffset="73404.1163">31590 16063 2495 0,'0'1'0'0,"0"0"2"0,2-1 1 0,3-2-3 0,-2 0-1 15,0-1-3-15,0 3-18 0,4-4-11 0,2 3-14 16,1-3-22-16,2-1-23 0,4 1-19 0,1-2-28 0,2 1-21 15,5-2-16-15,0-3-11 0,1 1-15 0,1 1 3 16,2-1 3-16,0-1 11 0,4-1 22 0,-2 0 17 0</inkml:trace>
  <inkml:trace contextRef="#ctx0" brushRef="#br0" timeOffset="73612.1186">32218 15794 875 0,'24'-19'19'0,"-1"0"38"0,-1 0 28 0,-6 4 26 0,0 1 25 16,-5 1 35-16,-1 1 29 0,-3 0 18 0,-5 3-4 0,-2 9-18 15,0 0-14-15,0 0-21 0,0 0-17 0,0 0-37 16,0 0-24-16,0 0-15 0,0 0-9 0,0 0-18 0,-19-8-3 15,19 8 4-15,0 0-8 0,0 0-5 0,0 0-1 0,0 0-2 16,0 0 0-16,0 0-1 0,-117 114-10 0,117-114 1 16,-83 140 6-16,73-104 6 0,2 1 5 0,3-3 2 15,2 2-2-15,3 0 8 0,2-2-5 0,1 0 0 0,3-2-5 16,4 1-14-16,-1-3-1 0,4-1 0 0,0-2 0 16,2-4-10-16,0-3 9 0,2-1-5 0,0-5-14 0,1-3-23 15,-1-4-65-15,-1-3-61 0,1-4-76 0,-1-2-83 0,0-6-124 16</inkml:trace>
  <inkml:trace contextRef="#ctx0" brushRef="#br0" timeOffset="74105.4499">32499 15823 2883 0,'5'-3'1'0,"-2"2"1"0,0-2 1 0,-1-4 3 0,1 2 7 16,-3 3 16-16,0 0 13 0,0-1 17 0,0 1 12 15,0 1 12-15,0 1 3 0,0-2 2 0,0 2 5 0,0-1-17 16,0 1-8-16,0-1-21 0,0 1-16 0,2-3-5 0,-2 3 1 15,0 0-3-15,0 0-11 0,3 0 1 0,-3 0-4 16,3 0-2-16,-1 3 3 0,2-3-3 0,-1 0-8 0,2 1-5 16,0 0-4-16,0 1 2 0,3 1-1 0,-1 0 7 0,0 1-3 15,1 3-4-15,0-2 0 0,-1 3 5 0,-2 1 0 16,2-1-3-16,-4 4 6 0,-1 0-4 0,-1 2 4 0,-1 1 2 16,-3-1 1-16,-2 3 2 0,-1 3 6 0,-5 1 3 0,-2 0-4 15,-4 0 1-15,-1 0-3 0,-2-3 8 0,2 1-4 16,-2 0 2-16,-1-4-9 0,5-2 0 0,1 1-2 0,2-5 0 15,5 0-1-15,0-2-5 0,2-1 7 0,3-2-8 16,1 0 2-16,0 0-1 0,2-2 4 0,-1 1-4 0,1-1 6 16,1 0-3-16,1 0-3 0,0-1 3 0,1-1 8 0,0 2-3 15,2 0 2-15,2-2 2 0,1 0-4 0,2 0 2 16,1-2-2-16,3 0-2 0,1 1-18 0,0-3-18 16,2-1-28-16,0-2-36 0,1-3-38 0,0 0-55 0,4-2-50 15,-3-2-73-15,2-1-57 0,-3-2-81 0</inkml:trace>
  <inkml:trace contextRef="#ctx0" brushRef="#br0" timeOffset="74395.4526">32804 15497 2931 0,'3'-3'3'16,"1"1"-3"-16,-3 1 1 0,4 0-1 0,-2 1 0 0,-3 1-3 15,0 0 3-15,0 2 6 0,-1 1 18 0,2 1 22 0,1 3 4 16,0 1 14-16,1 3 10 0,1 7 11 0,-1 2 7 16,2 5 0-16,-2 6-17 0,0 3-9 0,2 4-3 0,-3 1-6 15,1 6-2-15,-1 0-2 0,-2-1-11 0,0 3-2 16,0 0-1-16,-2-3-4 0,-1 2-2 0,-4-2 3 0,-2-2-11 16,-2 1-1-16,-2-3 6 0,-2-1-2 0,-3-3-3 0,-1-1-6 15,-3-2 3-15,1-4-10 0,-2-2 9 0,-2-2-14 16,-1-2-24-16,2-6-19 0,-1 1-16 0,0-5-32 0,-2-3-40 15,3-2-30-15,-1-4-32 0,6-1-46 0,-1-3-42 0,2-3-48 16,1-1-65-16</inkml:trace>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1T00:44:31.136"/>
    </inkml:context>
    <inkml:brush xml:id="br0">
      <inkml:brushProperty name="width" value="0.05292" units="cm"/>
      <inkml:brushProperty name="height" value="0.05292" units="cm"/>
      <inkml:brushProperty name="color" value="#FF0000"/>
    </inkml:brush>
  </inkml:definitions>
  <inkml:trace contextRef="#ctx0" brushRef="#br0">4430 9726 2019 0,'-5'-2'5'16,"2"1"15"-16,-3-3 15 0,5 2 17 0,-4-1 10 15,3 1 17-15,-3 1 20 0,4 1 25 0,-1-1 11 16,2 1 9-16,-2 0 4 0,1 0-11 0,1 0-2 0,0 0-13 16,0 0-17-16,1 0-26 0,-2 0-15 0,1 0-23 15,0 1-21-15,1-1-1 0,1-1-11 0,-2 2-1 16,0-1-3-16,2 0 0 0,-2 0 2 0,0 0-3 0,1 0 5 15,-1 0-8-15,2 0 7 0,-2 0-1 0,0 1 2 16,1-1 11-16,1 0 5 0,1 0 10 0,2 0 10 16,1 0 9-16,2 0 4 0,3 0 2 0,3-1-1 0,1 0-2 15,2 1-2-15,1-4-6 0,4 2-5 0,0 0-6 16,1-3-2-16,-2 1-5 0,1 0 2 0,2 0-6 16,-2 1 1-16,2-3-3 0,-2 0-7 0,3 1-2 0,0-1-6 15,0 1-3-15,1 0 0 0,1 0 0 0,1 0-4 16,1 0-2-16,-1 2 0 0,-1-3 2 0,-2 3 0 0,2 0 8 15,-5 1-7-15,0-1-1 0,-1-1-4 0,-3 2 6 16,0 0-4-16,-5 1 0 0,3-1 6 0,-5 2-4 16,0-1-2-16,-3 1-5 0,-2 1 5 0,1-1 5 0,-4 0 2 15,3 2-4-15,-5-2-5 0,-1 0 6 0,2 1-3 16,-2-1 6-16,-2 1-2 0,2-2-5 0,0 2-3 16,-1-2 6-16,1 1 4 0,0 1-7 0,0-1 5 0,0 0 4 15,-2 0-9-15,2 3-4 0,2-3 11 0,-4 0-5 16,2 0-5-16,0-2-3 0,0 2 5 0,0-1-3 15,2 1 2-15,-2-1-1 0,0 0-27 0,1-1-28 16,-1 2-13-16,0 0-48 0,0 0-63 0,-1-1-95 16,1 0-147-16</inkml:trace>
  <inkml:trace contextRef="#ctx0" brushRef="#br0" timeOffset="1556.7479">6569 8002 2403 0,'-5'-3'2'16,"-3"-2"11"-16,0 2 11 0,5-2 3 0,-3 4 3 16,-2-2-2-16,3 3 1 0,0 0 10 0,2-2 14 0,0 1-2 15,3 2-8-15,-3-1-4 0,3 1 1 0,-3-1-3 16,3 1-2-16,0-1-12 0,-2 4-20 0,2 1-6 16,-3 1-5-16,0 3 2 0,0 3-3 0,-2 5 6 0,-5 2 2 15,1 3 5-15,-2 5 7 0,-2 0-5 0,2 2 3 16,0 0 3-16,-3-1-5 0,3 1 10 0,3 0 4 15,-5-2-9-15,5 0 0 0,0-3 3 0,-1 0 0 0,3-2-7 16,1 2 7-16,0-4-8 0,2-1-5 0,-2-2 2 16,2 0 1-16,-1-2-2 0,4-1 1 0,-2-4 9 15,0-1-10-15,1-2 4 0,1-1-2 0,0-1 2 0,-2-1-2 0,2 0-12 16,-3-3-6-16,1 1-45 0,1 0-44 16,-4 3-68-16,0-2-92 0,-4 1-95 0</inkml:trace>
  <inkml:trace contextRef="#ctx0" brushRef="#br0" timeOffset="1952.9474">6259 8429 2611 0,'-3'-5'8'0,"1"1"25"0,1-4 13 16,-1 3 9-16,0 1 5 0,-1 2 13 0,1-1 19 15,1 3 23-15,-2-1 7 0,0-1-25 0,3 2-10 0,-3 0-8 16,3 3-12-16,0-3-13 0,0 3-21 0,-2-1-25 16,4 1-26-16,-4 1 7 0,2 4 0 0,-1 0-3 15,1 2 3-15,-2 5 0 0,0 2-2 0,1 1 2 0,-1 1 14 16,1 0-11-16,-1 0 0 0,2-1-1 0,0-5 4 16,2 2-1-16,-2-5 4 0,3-1 4 0,0-2-11 15,-1 1 6-15,1-3-5 0,0-1 6 0,1-1-4 16,-1-2 1-16,1 3 2 0,1-4-6 0,1 3 10 0,2-3-1 15,0 1 2-15,1-2-4 0,1 1 5 0,4-3-1 16,-3 1-5-16,3-1 7 0,-1-1-7 0,4-2 3 0,-4 1 0 16,0-1 0-16,1-2 5 0,-1 1 1 0,2-2 2 15,-2 1-2-15,1-2 2 0,-3 1 0 0,5 2 0 0,-3-4-3 16,-2 2-12-16,3-1-17 0,-3 3-21 0,0-1-12 16,-2 4-16-16,-1-2-29 0,-1 0-24 0,-1 5-30 0,-3-3-32 15,0 4-21-15,-1-2-25 0,-1 2-42 0,-2-2-49 16</inkml:trace>
  <inkml:trace contextRef="#ctx0" brushRef="#br0" timeOffset="5519.1233">7026 8724 2658 0,'4'-2'7'0,"-4"0"11"0,0-3 13 15,2 0 3-15,-2 5 3 0,-2-3 2 0,2 3-1 16,0-1 25-16,0 1 22 0,0 0 8 0,0 0-5 15,0 1-3-15,0-1-2 0,0 0-1 0,0 0-5 16,0 0-26-16,0 0-26 0,0 0-22 0,2-1-3 0,-2 2-1 16,0-2-4-16,3 1-3 0,-3 1 8 0,1-1-3 15,-1 0-16-15,0 0-2 16,0 0 0-16,0 0 4 16,30 78 31-1,-10-27-9 1,-14-39 0-16,-3-3-10 0,3-1 4 0,-1-4-3 15,0 3 8-15,0-3-1 0,-5-4 21 16,0 0-2-16,0 0 18 0,0 0 6 0,0 0 10 16,20 2 5-16,-20-2 8 0,0 0 5 0,0 0-2 15,62-22-8-15,-45 10-16 0,1-3-12 0,2-2-13 16,2 0-5-16,-1 0-7 0,3-1-4 0,-2-2 6 0,0 0-8 16,-2 3 7-16,2-4 1 0,-1 2-1 0,-3-3-1 15,0 0-9-15,0 2 10 0,1-1-7 0,-2 0 0 0,-3 5-2 16,0-1-3-16,-2 4 0 0,-3 3 3 0,0 2 6 15,-4 1-14-15,0 3 6 0,-2 3-2 0,-1-2-4 16,-2 3-2-16,3-1-11 0,-3 1-12 0,0-3-31 16,2 6-28-16,-4-6-59 0,2 3-49 0,0 0-71 0,0 3-84 15,-2-3-123-15</inkml:trace>
  <inkml:trace contextRef="#ctx0" brushRef="#br0" timeOffset="6358.4087">7770 8684 2019 0,'-3'-6'11'0,"1"0"22"15,1-2 17-15,2 1 5 0,-1 2 2 0,-1 2 9 16,1-2 13-16,0 1 29 0,0 1 10 0,3 1-14 15,-3-1 2-15,0 3-5 0,-2-2 5 0,4 3-13 0,-2-1-13 16,0 1-30-16,1-1-27 0,1 0-11 0,-2 3-23 16,0 0 1-16,0-1-9 0,0 1 5 0,0-1 2 0,3 2 1 15,-1 4 2-15,1-4-2 0,2 4 11 0,-4 1 0 16,7 1 3-16,-3-2-4 0,0 1 1 0,-2-1 0 0,0-1 4 16,4 0 4-16,-3-2-3 0,-1-1-2 0,2 1-5 15,0-2 13-15,-1-3 11 0,0 3 2 0,2-3 12 16,0 0 13-16,0-1 4 0,1-1 8 0,3 2 13 15,0-2-1-15,2-1-9 0,1-1 3 0,2-4-4 0,0 3-17 16,2-2 1-16,1-1-7 0,-2-1-4 0,2-3-9 16,1 0-6-16,-2-1-6 0,0 1-8 0,3-5 7 15,-3 3-2-15,2-5-2 0,0 0-5 0,-1 0 1 0,-1 1 1 16,3-1-4-16,-6 2 5 0,2 0-6 0,-3 3 3 16,-2 1-4-16,-2 3 3 0,-1 4-3 0,-1 0 2 15,-1 1-1-15,-3 2-3 0,0 2-1 0,-1 0-19 16,1 1-15-16,-3-1-25 0,0 1-32 0,0 0-43 0,0 0-47 0,0 1-54 15,0-1-68-15,1 1-54 0,-1 0-82 16</inkml:trace>
  <inkml:trace contextRef="#ctx0" brushRef="#br0" timeOffset="7363.2036">8587 9700 2334 0,'-1'0'15'0,"1"0"17"16,0-3 10-16,1 0 7 0,-1 3 4 0,0 0 8 0,0 3 8 15,0-6 14-15,0 6 12 0,0-3 9 0,0 0-5 16,2 0 6-16,-2 0 5 0,0 0-5 0,1 0 3 16,1 0-7-16,0 3-24 0,-2-3-15 0,0 0 2 0,0 0-9 15,0 0-9-15,0 0 9 0,0 2-17 0,0-2-3 16,0 0-2-16,1 0-10 0,-1 0-9 0,0 0 3 15,-1 0-1-15,4 0-9 0,-3 0 12 0,0 0-4 0,1 0 5 16,1 0 10-16,5 0 20 0,5-2-3 0,1 2 6 16,2-3-1-16,7 3 0 0,2-3-3 0,8 3-1 15,2-4-15-15,3 2-17 0,-1-1-3 0,4 0-9 0,1-1 4 16,-2 2-6-16,1-2 2 0,-4 0-3 0,4 1 4 16,-4 2 0-16,0-2-1 0,1 1 3 0,-2-1-6 15,1 0 1-15,-3 1 3 0,2-1-5 0,-4-1 4 0,1 2-4 16,0-1 0-16,-5-1-2 0,-1 1-1 0,0 0 3 15,-6 0 0-15,2-1 1 0,-3 4-2 0,-3 0 6 16,-2-3-4-16,-3 3 5 0,1-1-1 0,-3 0-2 16,-1 2-8-16,0-4 14 0,-5 3-8 0,0-1-2 0,2 1 8 15,-4 0-2-15,1 0 10 0,-2 0 4 0,0 0 7 16,-2 0-12-16,2 1 7 0,-1 1-6 0,-2-2-3 0,3 1 4 16,-2-1-13-16,2 0-5 0,0 0 2 0,0 0-5 15,0 0 0-15,0-1-14 0,-1-1-10 0,1 2-21 16,0 0-20-16,0 0-19 0,0-1-25 0,-2 1-27 15,2-1-41-15,0 1-31 0,0 1-57 0,0-1-41 0,2 0-62 16,-4-2-85-16</inkml:trace>
  <inkml:trace contextRef="#ctx0" brushRef="#br0" timeOffset="20830.238">3270 11841 2812 0,'3'-7'3'0,"-1"2"11"0,-2 1 15 0,3-3 13 0,-5 3 11 15,2 0 9-15,-1-1 8 0,-1 2 13 0,2-2 16 16,0 4 8-16,0-2 2 0,0 2-5 0,0-1-7 16,0-3-10-16,2 5-4 0,-1-2-16 0,1-1-9 0,-2 3-17 15,0-1-13-15,1 0-12 0,1 1-3 0,-2 1 0 16,2 0-6-16,-2 2-1 0,0-3-14 0,0 2-5 15,0 0 0-15,0 3 1 0,1 0 1 0,1 2-1 16,1 3 11-16,3 5-3 0,2 2 8 0,-2 4 7 0,2 1-6 16,3 2 2-16,-3 1 3 0,2-1-1 0,2-2-5 15,-4-1-1-15,2-4 3 0,-2 0-7 0,3-1 4 16,-2-5-3-16,1-2-3 0,-1-1-1 0,2-1 3 16,-1-3 1-16,2 2-2 0,0-6 7 0,0 1-2 0,2-2 4 15,2 1-4-15,0-6 9 0,1 0 4 0,1-2 16 16,1-4 11-16,3 0-8 0,-1 1 2 0,2-4 4 0,-1-2 3 15,2 0-11-15,-3-3 2 0,2 1-16 0,-1 0-7 16,-4-1 1-16,1 2 4 0,-2-2-10 0,-1 0 7 16,-5 3 1-16,3 3-12 0,-4-1 4 0,2 2-3 0,-2 1-4 15,-4-1 0-15,2 4 5 0,-2-2-7 0,1 5 0 16,-3-2-6-16,0 1-13 0,-1 2-24 0,0 2-15 16,-3 1-28-16,2-1-30 0,-1 3-44 0,-1 0-49 0,0 0-49 15,3 3-29-15,-3-1-19 0,0 1-28 0,0 6-52 16,0-1-57-16</inkml:trace>
  <inkml:trace contextRef="#ctx0" brushRef="#br0" timeOffset="23021.1036">4840 14676 2323 0,'-2'0'25'0,"1"0"14"0,-1 0 17 16,0-3 14-16,1 1 7 0,-1 2 5 0,0 0 11 0,1 0 7 15,-1 0-15-15,1 0 1 0,1 0-6 0,0 2-7 16,3-2 4-16,-3 0-3 0,1 0-6 0,1 0-12 16,-2-2-7-16,2 2-7 0,-1 0-8 0,1 0-4 0,0 0-3 15,-2-2 4-15,1 2 9 0,1 0 9 0,-2 0 8 16,1 0-4-16,2 2 4 0,-3-2 8 0,2 0 4 15,1 2 8-15,-3-4-4 0,3 2 7 0,2 2 6 0,0-2-7 16,1 0 5-16,2 0-6 0,3-2-11 0,0 2-11 16,5 0-9-16,0 2-6 0,4-2-3 0,2 0 3 15,-1 1-15-15,4-1-7 0,4 1 11 0,-1 0-7 16,1 2-5-16,1-3 3 0,0 0-20 0,0 0 1 0,-2 3 5 16,2-2-3-16,-5 0-8 0,4-1 10 0,-3 0 13 15,-1 2-14-15,0-1 4 0,0-1-4 0,-3 3-3 16,2-2 9-16,-5-1-9 0,3 0-4 0,-3 0-2 0,-2 0 4 15,2 0-2-15,-4 0 10 0,0-1-3 0,-4 1-2 16,2-3 6-16,-5 3 11 0,0 0-17 0,-3-1 23 16,1 1-1-16,0 0-4 0,-4 0 6 0,1 1 7 15,-3-1 2-15,0 0-1 0,0 3 12 0,0-3-22 0,0 0 21 16,0 0-2-16,-3 0 7 0,1 1-10 0,2-2 1 16,0 1-5-16,0 0-6 0,0 0 1 0,0 0-14 15,0 1-7-15,0-1-9 0,0 0 7 0,0 0-1 0,0 0-6 16,-2 0-4-16,2 0 4 0,0 0-4 0,0 0 0 0,0 0-13 15,0 0-15-15,2 0-17 0,-4 0-16 0,2 0-12 16,0-1-16-16,-1 1-52 0,1 0-25 0,0 0-30 16,0 0-29-16,0 1-52 0,-3-1-59 0,1 0-71 15,1 2-84-15,-4 0-74 0</inkml:trace>
  <inkml:trace contextRef="#ctx0" brushRef="#br0" timeOffset="29911.9936">7155 8990 2705 0,'0'0'14'0,"-2"-2"10"0,-1-2 16 0,5 1 8 0,-2 0 3 16,-2 3 6-16,-1-2 11 0,3 0 7 0,0-3-5 15,0 0-4-15,0 1-17 0,0-4-3 0,0-1-1 0,5-3 5 16,-2-4-13-16,3-2-1 0,1-3-2 0,5-2 6 16,1-4-2-16,2-2-5 0,3-3 8 0,3-1-7 15,-2-1 4-15,5-3-3 0,-1-1-1 0,4-1-4 0,0-5 4 16,0 1 3-16,4-5-12 0,1-6 2 0,3 2-4 16,0-5-8-16,4-1-4 0,2-2-8 0,2-1 0 15,1-1 2-15,2 2 5 0,-3-1-10 0,4 1 2 0,-2 2 6 16,-2 1-8-16,2-1 5 0,-1 0-2 0,-4 3-8 0,4-1 2 15,-3 6 5-15,-1-2-6 0,-2 6 6 16,1 0 1-16,-1 4-4 0,0 3-3 0,-2 3 4 0,2 2-1 16,-3 1-4-16,0 2 8 0,0 2-8 0,-1 1 2 0,-2 0 1 15,0 4 6-15,-2 1-3 0,-4 0 1 16,0 4 3-16,-3 1-9 0,-1 3 4 0,-4 1 2 0,-3 5 0 16,-2 0 1-16,-3 1-6 0,-1 3 1 0,-2 1 5 15,-4 1 1-15,0 1-4 0,-1 2 3 0,-2-3-1 16,1 3-2-16,-1 0 5 0,0 0-1 0,0 0-10 0,0 0 12 15,0 0 1-15,0 0-9 0,2 0 6 0,-4 0-1 16,2 0 0-16,0 0-6 0,0 3 6 0,2-3-16 16,-2 0-2-16,-2 0-11 0,1 1-20 0,1 0-30 0,0-1-38 15,0 0-39-15,0 0-64 0,-2 3-60 0,2-3-70 16,0 2-98-16</inkml:trace>
  <inkml:trace contextRef="#ctx0" brushRef="#br0" timeOffset="30695.6961">9066 6433 2232 0,'0'-5'18'0,"-2"-2"25"0,1 0 34 0,-2-3 27 0,1 5 15 15,-2-2 14-15,-1 2 25 0,2 0 19 0,-1 2 8 16,3-1-1-16,-1 3-24 0,-1-1-4 0,1 0-7 0,4 0-12 15,-4 2-14-15,1-1-9 0,-2 2-26 0,3-1-23 16,0 0-13-16,3 0-24 0,-3 2-11 0,0-2 2 0,3 0-21 16,-3 0-10-16,2 2 2 0,-2 1-2 15,3 1 7-15,-2 1-5 0,3 3 5 0,2 4 1 0,-1 5 13 16,6 3-1-16,-2 4 3 0,3 5-3 0,0 2 1 16,2 5-18-16,2 0-36 0,0 2-42 0,-2 2-69 0,-1-2-82 15,1 2-120-15,-1-2-155 0</inkml:trace>
  <inkml:trace contextRef="#ctx0" brushRef="#br0" timeOffset="31680.225">8047 9160 2752 0,'0'-3'0'0,"3"-1"7"0,-3-2 9 15,5 2-7-15,-5-3 3 0,0 2 5 0,1-4-5 16,1-2-2-16,4 1-1 0,-3-4-3 0,3-1-3 16,3-3 9-16,3 0 7 0,1-3 14 0,2-1 21 0,3-2 8 15,2-1 14-15,4 2 13 0,0-4 0 0,4-2 13 16,6 0-7-16,2 2-15 0,0-4-14 0,4-3-3 0,1 0-11 15,3 2-15-15,1-1 0 0,-2-1-13 0,2-3-5 16,-1 2 1-16,-1-2-3 0,-2 0-2 0,0-2-4 16,-1-3-4-16,2-2-4 0,-4-2 7 0,2 0-2 0,-2-1-3 15,1-1 1-15,-1-1-4 0,0 2 6 0,0 1 3 16,1 0-1-16,-1 0-11 0,0 5 2 0,-1-1 1 16,0 6-1-16,-3-3 4 0,0 4-5 0,0 0-1 0,-4 4-1 15,0-1 4-15,-2 3-1 0,2 0 4 0,-3 3 0 16,-3 2-5-16,0 2-3 0,-4 1 5 0,0 2-4 15,-2 3 4-15,-1 1-7 0,-2-1 5 0,-3 4-7 0,-1 3 2 16,-1 0 5-16,1 2-6 0,-6 1 7 0,-1 2-1 16,0 2 7-16,-3 0-7 0,1-1 10 0,-2 3-1 15,0 3-2-15,-2-3-5 0,1 2-22 0,-1-2-23 0,0 0-29 16,2 3-42-16,-3-2-52 0,2 0-60 0,-1 0-62 16,-1 1-84-16,-2-2-82 0</inkml:trace>
  <inkml:trace contextRef="#ctx0" brushRef="#br0" timeOffset="32255.2679">9833 7103 1765 0,'5'-4'17'0,"-5"1"29"0,3-2 14 0,0 3 15 15,-1-1 9-15,-1 1 19 0,1 0 16 0,0-1 15 0,-2 3 6 16,2-2-8-16,0 2-4 0,-2-3-2 0,1 3-7 15,1-2-4-15,-2 0-8 0,3 2-4 0,-1-3-22 16,1 0-13-16,2 1-3 0,0-3-5 0,-2 5-5 0,6-4-4 16,-4 1-12-16,1 1-6 0,1-1 0 0,0 1-6 15,0-1-13-15,-1 3 1 0,0-1-4 0,1 0-7 16,0-1 0-16,-2 2-2 0,2 2-2 0,-1 0 3 0,1-2 7 16,2 7 0-16,-1-1 13 0,0 1 3 0,2 3 2 15,0 1-2-15,0 2 7 0,0 1-6 0,-2 2 3 0,1 2-10 16,-1 1-7-16,-3 1 0 0,2 1 0 0,-4-3 1 15,0 3-13-15,1-4 1 0,-4 2 0 0,3-3 4 16,-2-2 1-16,-1-2-9 0,4 0 2 0,-4-3 2 0,1 0 3 16,2-2-7-16,-3-1 1 0,1-2-4 0,-1 0 1 0,4-4 1 15,-4 1-5-15,1-1 1 0,1 0-1 16,0-1 13-16,1 1 15 0,0-3 7 0,2 0-4 16,4-1 11-16,-1-3 6 0,5-1-10 0,1-1 10 0,4 0-6 15,3-4-23-15,1-2-1 0,1 2 2 0,1 0-10 16,1-2 0-16,-3 2 6 0,3 0-8 0,-6 1-3 15,3-1-11-15,0 4-31 0,-4-2-21 0,2 1-23 0,-4-1-39 16,2 2-41-16,-1 1-57 0,-4 1-55 0,-1-1-60 16,1 2-64-16,-5 0-74 0</inkml:trace>
  <inkml:trace contextRef="#ctx0" brushRef="#br0" timeOffset="39044.4198">10496 7853 2518 0,'-3'-4'17'0,"2"-1"20"0,-5-3 13 16,6 4 8-16,-5 2 4 0,0-1 0 0,2 0 6 15,-4 3 6-15,6 0-11 0,-4 0-24 0,1 4-13 16,1 0-10-16,-2 0-6 0,0 4-3 0,0 4-1 15,0 2-4-15,-2 3-5 0,2 4 1 0,2 4 4 0,-1 2 2 16,3 3 2-16,2 0 2 0,3-1-1 0,1 0 1 16,5 0-8-16,0-4 1 0,4-4-1 0,2 2 3 15,3-5 7-15,-2-4-6 0,7 0-4 0,-2-5 3 0,-1-1 4 16,1-4 8-16,0-2 13 0,-3-2 6 0,2-2 0 16,-3-2 6-16,-2-4 3 0,2-1-1 0,-1-2 6 0,-1-3-5 15,1-1-14-15,-3-2-10 0,1 0 0 0,-1-1 0 16,-1-1 3-16,-3-2 2 0,-2 0-2 0,-1 1 1 15,-4 2 7-15,-1-2 7 0,-2-2-4 0,-3 1 6 16,-2 0-5-16,0 2 10 0,-6 2 3 0,0-1 5 0,-2 1-8 16,-3 2-8-16,0 1-5 0,-2 3-10 0,1 2-6 15,-4 0-30-15,0 3-21 0,2 1-24 0,-5 5-47 0,4 3-49 16,-4 2-63-16,2 2-77 0,0 3-103 0</inkml:trace>
  <inkml:trace contextRef="#ctx0" brushRef="#br0" timeOffset="41281.2559">9876 10772 2153 0,'-2'2'17'0,"-1"-1"14"0,0-3 14 0,1 2 17 16,0 0 6-16,1 0 2 0,1 1 14 0,-2-1 12 15,1 1 4-15,1 0 0 0,0-1-2 0,0 0-12 16,-2 0 6-16,2 0 5 0,0 0-8 0,2 2-3 0,-2-1-11 15,0-1-8-15,1 1-1 0,1-1 9 0,-2 1-7 16,0-1 0-16,1 0-1 0,-1 2-2 0,-1-2 6 16,1-2 4-16,0 2 1 0,0 0-10 0,-2 0-6 15,1-1 5-15,1 2-1 0,-2-2 3 0,4 1-6 16,-2-1-15-16,-2 1-5 0,4-1 2 0,-2 1-1 0,1 0-16 16,-2-2 0-16,2 2-5 0,-1 0-18 0,2 0 4 15,-2 0-7-15,0 0-2 0,-2 0-1 0,1 0 8 0,1 0-3 16,0 0-2-16,0 0 1 0,0 0 6 0,0 0 2 15,0 0-7-15,0 0-2 0,1 0 3 0,-1 2 4 16,0-2-14-16,2 1 9 0,-4-2-6 0,4 2-1 0,-2-1 5 16,-2 0 7-16,2-1-14 0,2 1-5 0,-2-2 14 15,-2 2 3-15,4 0-1 0,-5 0 1 0,3 0-2 16,0 0-4-16,0 0 6 0,0 0 5 0,-2 0-8 0,2 2-4 16,-2-2 4-16,4 0-4 0,-2 0-3 0,-2 0-2 15,2 0-15-15,0 0 6 16,0 0-13-16,0 0 3 0,0 0-5 0,0 0 5 15,0 0 0-15,0 0-10 0,0 0 6 0,0 0-4 0,0 0 13 16,0 0-3-16,0 0-6 0,0 0 11 16,0 0-4-16,0 0 4 0,0 0-8 15,0 0 11-15,0 0-1 0,0 0-8 16,0 0 1-16,0 0-1 0,0 0 0 0,0 0 7 0,0 0 0 16,0 0 0-16,0 0 1 0,0 0-1 15,0 0 5 1,0 0 23 15,20-28-14-15,-20 28-12-1,34-57 11-15,-24 49 0 16,-4 0 3-16,0 2-2 0,3-1-3 0,0 3 7 16,-3-1-5-16,0 2 3 0,1-1-6 0,0 3 3 15,0-1-3-15,-7 2-15 0,0 0 2 16,16 9 8-1,-16-9 29 1,54 117-11-16,-50-95 1 0,0 3-4 16,-4 1 5-16,0 1-4 0,-2-1-6 0,0-4 3 15,1 2 1-15,-2-3-6 0,1-2 4 0,0-5 6 16,1 2-9-16,-3-3 4 0,4-4 9 0,-1 0-3 0,-1-1-6 16,1 0 7-16,-3-1-6 0,3-2 1 0,-3 2 0 15,2-1-4-15,0-1 2 0,1 1-2 0,1-6 20 16,0 0-21 15,0 0-13-31,0 0 17 16,0 0 22-1,0 0 10-15,0 0-14 0,0 0 2 16,14-8 2-16,-14 8 0 16,0 0-1-16,30-16 13 15,-30 16-15-15,47-26 1 0,-37 19-2 16,1 1-3-16,-2-1-4 0,4 2-3 0,-4 1 6 0,3-2-14 15,-2 0-4-15,-2 2 10 0,1 3 0 0,-3-2 1 16,1 0 4-16,0-2-6 0,-2 5-9 0,0-2 10 16,-2 1-2-16,0 1-3 0,0 0 4 0,-2-1-6 0,2 1-8 15,-1 0 6-15,1 1 4 0,1 0-5 0,0 1 8 16,1-5-5-16,3 4-12 0,-2-1 10 0,1 2-3 16,-1-2 3-16,0 0 1 0,2 3 2 0,0-2-7 0,0 3 6 15,0-1 0-15,3-2-6 0,-3 3 8 0,1 0-12 16,1-1 9-16,-1 2 1 0,1-4 0 0,-1 4 5 15,-1 2-7-15,-2 2 7 0,3-1-2 0,-2 0 11 0,-1 1-4 16,1 5 2-16,-2 0 10 0,-4-1-15 0,3 1 20 16,-4 2 0-16,0 3 0 0,-2 0 7 0,-3 0-2 15,0-2 1-15,-1 0-7 0,-3 0 13 0,-1 0-3 0,0-1-1 16,0-3 7-16,-3 2-11 0,2-2 0 0,-3 0-5 16,1-2 6-16,-4 0-11 0,4 1-7 0,-4-4 0 15,4 1-2-15,-1 2-1 0,-1-5-2 0,0 1-2 0,2 0 9 16,2-2 7-16,0-1 7 0,0 0-16 0,1-3 4 15,1 0-4-15,1 1-5 0,0-2 23 0,-1 0-34 16,1 1 0-16,3-1-21 0,-3-1-7 0,0-1-33 16,2 0-29-16,-2-1-31 0,0 0-66 0,-1-1-24 0,-1-1-69 15,-1-2-50-15,0-3-68 0,3 2-68 0,0-2-74 16</inkml:trace>
  <inkml:trace contextRef="#ctx0" brushRef="#br0" timeOffset="41762.6453">9649 10539 2693 0,'-26'-8'11'0,"-1"1"22"0,3 2 15 0,8-1 6 0,-8 3-6 16,4 3 1-16,4 4-1 0,-1 1 3 0,2 3-9 15,0 7-16-15,-1 4-10 0,-1 5 9 0,-1 9 15 16,-1 4 6-16,2 9 10 0,-2 7 3 0,5 5 4 0,1 6 8 16,5 3-2-16,2 7-13 0,3-1-10 0,6 5 0 15,6 1-8-15,1 4-3 0,5-3-9 0,5 2-16 16,1-6-1-16,8-3-1 0,1-9 0 0,5-1-5 0,3-10-1 16,3-7 0-16,3-9 2 0,5-3 6 0,0-8-4 15,3-1-1-15,2-6 2 0,1-5-3 0,2-6 6 16,2-3-3-16,3-3-3 0,-1-6 0 0,4-3-3 15,-2-6 1-15,-2 0-2 0,-2-3 0 0,-1-4 2 0,-3 3-4 16,-5-6 2-16,-3 0 0 0,-2-1-3 0,-4 1-17 16,0-5-4-16,-3-1-6 0,0 0-29 0,-3 0-6 15,1-5-14-15,-3 0-6 0,-2-2-5 0,-2-2 14 0,-2-1 9 16,-3-2 5-16,-5-4 26 0,-1-2 8 0,-6-2 13 16,-4-1 10-16,-2 0 14 0,-4-1 5 0,-5-1 6 0,-6 0 1 15,-3 2 3-15,-4 0 6 0,-6 1 7 0,-2 1 8 16,-6 1-7-16,-3 5-4 0,-6 0 1 0,-1 5-7 15,-3 1-5-15,-7 5 2 0,-2 4-11 0,0 4-15 0,-4 3-13 16,-3 5-22-16,-1 3-45 0,-1 5-26 0,1 5-41 16,-2 6-69-16,2 6-70 0,0 3-89 0</inkml:trace>
  <inkml:trace contextRef="#ctx0" brushRef="#br0" timeOffset="42341.0335">10522 12376 2919 0,'3'-8'4'15,"0"4"8"-15,-1 1 8 0,4-3-2 0,-4 2-3 16,-5 4 3-16,3 0 0 0,0-1-3 0,0 1-1 0,0 1-1 15,0-1 9-15,0 0 4 0,0 3 1 0,0 0 2 16,0-2 0-16,0 3 20 0,1 2 5 0,2 2 2 16,2 4-6-16,3 8 10 0,0 1 11 0,1 5 0 0,4 10 13 15,-2 6-13-15,0 1-2 0,2 3-6 0,-4 6-8 16,1-1-1-16,1-1 3 0,-7 4 10 0,5-4-10 16,-6-1-3-16,0 1-4 0,0-3-2 0,0 0 13 0,-2 0-13 15,-2-2-14-15,-2-1-10 0,-3-1 10 0,1-1 0 16,-3-2 5-16,-4 0 4 0,-1-4 0 0,-4 5 14 15,-1-7 9-15,-3 3-3 0,4-4-16 0,-7 1 4 16,-1 0-9-16,0 1-7 0,0-5-7 0,-2 4-7 16,1-5-16-16,-2 2 3 0,-1-1-1 0,1-4-11 0,-2 1 8 15,3-3 3-15,-2-1-5 0,3-3-10 0,-1-2 10 16,2-2-28-16,1-2-16 0,-2-3-11 0,4-1-13 16,-1-1-19-16,2-2-20 0,-1-2-27 0,0-1-38 15,0-3-15-15,4-1-25 0,-2-1-36 0,2-3-37 16,1-1-42-16,0-2-36 0,2 0-41 0,0-1-27 0</inkml:trace>
  <inkml:trace contextRef="#ctx0" brushRef="#br0" timeOffset="42740.3227">9932 13641 2198 0,'13'-10'24'0,"-7"3"27"16,2 0 17-16,-1 2 19 0,-4-2 2 0,-3 5 19 15,0 1 22-15,0-1 27 0,0 2 5 0,-3 0 4 16,-1 2 4-16,4-4-13 0,-1 5-1 0,-2-1-22 0,-1 1-18 16,0 1-27-16,-3 5-34 0,-2-1-28 0,-1 4-12 15,-4 5-5-15,2 2-5 0,-1 4 5 0,-4 2-1 16,0 2 0-16,-1 2 11 0,1 0-5 0,-1 1-8 16,1 1-1-16,-1-4 21 0,1 1 0 0,2-1 1 15,0-3 6-15,2 0-5 0,1-2 1 0,2-2-2 0,2-2-1 16,-1-2-13-16,6-2-4 0,-2 0-7 0,5-2-4 15,0-2-3-15,0-1 2 0,3 0-1 0,2-2 6 16,4 2-8-16,-1-1 4 0,2-1 9 0,2 0-6 16,-2-2 0-16,8 0-1 0,-2 0 6 0,5-3-3 0,-2-2 1 15,2 0-2-15,2-2-6 0,2-1 3 0,-1 1-3 16,0 1 4-16,0-3-1 0,-2 1-3 0,-3 3 3 16,0 0 3-16,-6 2-5 0,-1-2 6 0,1 1-4 15,-4 3-17-15,-1-3-8 0,-2 6-7 0,-2-4-9 16,-1 3-24-16,-2 1-24 0,1 2-40 0,-5 0-18 0,0 3-40 15,-4 2-40-15,2 1-52 0,-1-3-55 0,-3 5-55 16,-3-1-57-16</inkml:trace>
  <inkml:trace contextRef="#ctx0" brushRef="#br0" timeOffset="50723.8678">6351 15573 1007 0,'0'0'38'0,"0"0"-5"0,0 0 7 0,0 0 12 15,0 0 17-15,0 0 11 0,-10-7 16 0,10 7 6 16,0 0 3-16,0 0 10 0,0 0 7 0,0 0 0 0,0 0-9 16,0 0 0-16,0 0-4 0,0 0-17 0,0 0-1 15,0 0-10-15,0 0-7 0,0 0-2 0,0 0 5 16,0 0-1-16,0 0-5 0,0 0 13 0,0 0-5 0,0 0 12 15,0 0-2-15,0 0-1 0,0 0 8 0,0 0-5 16,0 0 7-16,0 0-6 0,0 0-2 0,0 0-13 0,0 0 4 16,0 0-13-16,0 0-12 0,0 0 3 0,0-9-12 15,0 9-13-15,0 0-4 0,0 0-6 0,0 0 9 16,5-12-29-16,-5 12-26 16,0 0 3-1,30-33 9-15,43-6-8 16,-56 32 18-16,2 2-2 15,3-1-3-15,2-1-1 0,3 0 11 0,-1 0-12 16,6 2 10-16,0-2-6 0,3 1 6 0,-1 1-1 16,1-1 3-16,1 4-4 0,-1-1-2 0,2-2-3 0,-3 3 1 15,3-1 3-15,2 0 0 0,-1 2-5 0,-1-2 4 16,1-1 2-16,2 3-1 0,-2-2 7 0,-1-1-9 0,1-1 16 16,-1 1-16-16,-2-1 9 0,2-1-7 0,-1 0-4 15,1-2 6-15,2 0-4 0,-1-1 10 0,0 0-16 16,6-1 11-16,-1 0-8 0,0-2 5 0,6 2 2 0,1-2 0 15,-1 0 3-15,5 0-5 0,-2 0 2 0,1-1 3 16,3 0 7-16,0 0-1 0,0-1 6 0,3 1-2 0,1-1-3 16,3-1 1-16,2 1-3 0,0-3 2 15,4 1-5-15,-1 2 3 0,2-1-7 0,2-1-1 0,-2 0-2 16,-2 0-2-16,0 0 7 0,3 1-1 0,-1-1 1 16,-2-1-4-16,4 0 3 0,1 0-3 0,0 0 6 15,6 2-2-15,0-3-5 0,-2 1-2 0,1-1-1 16,1-1-1-16,3 2-1 0,-2 0 9 0,3 0-9 15,-1-3 3-15,2 2 2 0,-2 0-1 0,0 0-1 0,2-2 4 16,-5 3 4-16,-5-1-12 0,-2 0 4 0,-2 2 4 16,-2-1 1-16,-1 1-3 0,-2-1 2 0,-4 0-1 15,3 1-7-15,-3-1 7 0,-1 1 6 0,1 0-12 16,-6 1 2-16,-2 1 3 0,-1-1-7 0,-6 0 3 0,2 4 9 16,-5-2-5-16,-1 1-5 0,-4 0 7 0,-3 2-9 15,-4-1-11-15,3 3 0 0,-8-1-29 0,-4 2-35 16,-2 1-37-16,-3 0-37 0,-6 2-66 0,0-3-64 0,-6 1-84 15,-4 0-84-15</inkml:trace>
  <inkml:trace contextRef="#ctx0" brushRef="#br0" timeOffset="51375.476">11760 14183 2955 0,'0'-4'27'0,"-3"0"8"0,1 0 18 16,2-3 4-16,0 1 4 0,-2 2 2 0,2-1-2 15,-1-2 8-15,2 2-11 0,1 0-16 0,0-2-8 16,1 0 3-16,3 0-6 0,-3 0 1 0,2-1 1 15,0 1-6-15,3-3-19 0,1 3 13 0,0 1-13 0,3-1-7 16,-2 1 2-16,2-1 0 0,0 3 1 0,2-1 2 16,1 1 2-16,-3 3 0 0,-1-1-2 0,3 4 2 15,-2-1-3-15,-3 1-1 0,2 1 7 0,-1 4-3 0,-1 0 8 16,0 2-6-16,0 1 11 0,-1 2 3 0,0 3 5 16,-1 2 8-16,0 2-6 0,-3-1-5 0,0 1-8 15,-1 0 4-15,0 2-10 0,-3-5-2 0,2-2-6 16,-1 3-5-16,-1-5 1 0,2-2-2 0,0-3 2 0,-2 0-3 15,4-1 8-15,-1-4-4 0,-3 0 4 0,2 1-7 16,1-3-1-16,2 1 8 0,-4-2-5 0,4-2 10 16,0 3-8-16,-2-2 3 0,1-3-8 0,3 2 8 15,-2-2-5-15,1-2-2 0,2-2 2 0,0 1-5 0,-2-3 2 16,1-2-4-16,2 1 4 0,-1-5-7 0,0 0 5 16,-2 1-2-16,3-4-2 0,1-2-11 0,-2-2 6 15,2 1-6-15,-1 0 10 0,0 1 0 0,-1-2 2 16,1 4-5-16,0 2 10 0,-3 2 6 0,0 2-8 15,-1 0 5-15,1 4-6 0,-3-2 6 0,1 6-3 16,-1 0 14-16,-3 1 4 0,1 1 3 0,-1 1 11 0,0 3 6 16,0 0 12-16,0 0-4 0,0 3-4 0,0-2-6 15,0 2-10-15,2 1-3 0,0 1-7 0,-2 0 2 16,0 3-12-16,3 2 2 0,-3 2 0 0,3 4-1 0,0 1 6 16,2 2-7-16,-1-1 9 0,3 1-9 0,1 2-1 15,3-3 8-15,0 0-7 0,0-4 9 0,5-1-4 16,0-2 6-16,-1-2-11 0,4 1 7 0,-1-3-3 15,-1-2-6-15,2 0 6 0,-2-3-30 0,-4-3-27 16,3 0-49-16,-2-5-58 0,0 2-86 0,-3-5-94 0,2-2-128 16</inkml:trace>
  <inkml:trace contextRef="#ctx0" brushRef="#br0" timeOffset="52741.1682">7324 16269 2414 0,'0'0'26'15,"0"1"13"-15,0 1 9 0,2-4 9 0,-2 1-1 16,2 1 3-16,-2 1-7 0,-2-1 10 0,2 0-25 16,0 2-4-16,0 0 10 0,0 1 10 0,0 3 22 0,0 2 2 15,2 1 13-15,-1 3 2 0,3 3 7 0,0-1 1 0,1 3-11 16,3 2-5-16,-2-1-13 0,6 3 7 0,0-1 5 15,2 1 0-15,-2-1 0 0,3 1-5 0,2-3-1 16,2 1-10-16,-1-2 6 0,0 0-7 0,0 0-14 16,2-2-8-16,4-1-5 0,-2 0-2 0,0-2 3 0,0 0 8 15,4-2-10-15,-3 0-7 0,1-1 9 0,2-4-6 0,-1 5 6 16,0-3 6-16,2-2-13 0,0-2 2 16,-2 1-12-16,-1-1 11 0,3-1-4 0,0-1 20 15,3-1-15-15,0-1-4 0,0-1 3 0,3-1-2 0,2-1 8 16,1 1-6-16,2-1-2 0,3 1-21 0,3-2 7 15,0 0 1-15,4 0-5 0,3 3-3 0,4-3-2 16,2 0-2-16,-1 0-7 0,5 3 11 0,0-1-13 0,2-1 2 16,4 1 4-16,-2 1-13 0,1 0 9 0,3 1-4 15,3-1 8-15,2 0-6 0,2 0 15 0,3-1-4 16,-1 0-9-16,4-1 2 0,0-1-2 0,-1 0-2 16,1-3 5-16,0 0-3 0,0-3-3 0,3 0-1 15,-3-1 6-15,7 0 3 0,-5-4-14 0,0 3 9 0,-1-3-18 16,1-5 0-16,-8 4-4 0,1-3 0 0,-5-2-1 15,0 1-3-15,-2-1 12 0,-4 0-6 0,1 1 7 0,-4 1 8 16,3-2 1-16,-4 3 1 0,-2 0-8 0,-3 2 9 16,-2 0-7-16,-3 0 6 0,-4 2-3 0,-6-2-5 0,-3 5 6 15,0 0-4-15,-8 2 13 0,-3-2-8 0,-3 3 9 0,-6 2-5 16,-2 1 0-16,-1-1 4 0,-5 3-2 0,-2-1 0 16,-2 2 0-16,-4 1-8 0,-2-1-12 0,1 1 9 0,0-3-23 15,-2 3-14-15,-2-2-32 0,0 1-10 16,1-2-31-16,-1 2-18 0,-3 1-25 0,4-1-37 0,-2-1-2 15,-3 2-30-15,1 0-20 0,0-2-38 0,2 2-26 0,-2-1-36 16,2-1-40-16,-5 2-43 0</inkml:trace>
  <inkml:trace contextRef="#ctx0" brushRef="#br0" timeOffset="53717.4567">12032 16002 2187 0,'-2'-2'22'0,"0"-3"25"0,1 1 20 0,1-1 20 16,-3 2 18-16,3 1 18 0,-2 0 22 0,0 4 12 16,1-4-8-16,1 2-17 0,0 0-10 0,0 2-9 0,0 0-21 15,0 1-21-15,1-2-18 0,-1 2-8 0,4 2-10 0,-4 0-5 16,3 3-8-16,0-1-10 0,2 1 5 16,1 0 4-16,0 2-5 0,1 0 0 0,1 0-3 0,2-2-5 15,2 0 2-15,-1 2-7 0,0-3 6 0,2-1 0 16,0 0-1-16,0-3-1 0,-1 1 1 0,0-2-3 0,1-1-8 15,-1-1 8-15,-1-1-18 0,1-2-13 0,0-2-7 16,-2 2-16-16,2-3-9 0,-1 0 5 0,0 1 10 0,-1-4-11 16,-1 1 15-16,1 1 14 0,-1 0 3 0,-1 0 17 15,-2-1 7-15,3-1-4 0,0 1-4 0,-3-1 11 0,2 0-7 16,-1-2-4-16,0 4 9 0,-1-2 8 0,3 0 1 16,-5 0 9-16,1 2 11 0,1 3-2 0,-1-1-3 15,-4 2 5-15,3 1-5 0,-3 2-13 0,1-3-2 0,-2 6-3 16,0-3-6-16,2 1-7 0,-1 0 5 0,1 2-4 15,-1 2 3-15,3-1 11 0,-1 1-4 0,-2 5 1 16,5-3 6-16,-1 4 20 0,-2 2 0 0,2-1 5 0,-2 3-2 16,4 3 11-16,-4-1 5 0,5 3 5 0,0 0-11 0,-4 2 2 15,3 2-1-15,0 0 7 0,3 2-2 0,0 1-4 16,0-2 3-16,-2 4-4 0,4-1 1 0,-2-1-12 16,2 2 4-16,-3 1-7 0,4 0 1 0,-2 0-1 0,-1-1-11 15,2 4 4-15,1-1-1 0,-1 0 9 0,-1 1-5 16,2-1 5-16,0-1 5 0,-1 1-14 0,1-1 7 0,0-1-11 15,-4-2-1-15,0-1-5 0,3-1 8 0,-4-1 3 16,-1-1-22-16,0 2 4 0,-3-3 15 0,-2 0-12 16,0-3 26-16,-1 1-21 0,-1-3-6 0,-1 1-9 15,-1-4 19-15,0-1-3 0,1-2-18 0,-1 0 15 16,1-2-25-16,-1-2 18 0,0-4-7 0,1 3 1 0,-1-4 2 16,2 1 5-16,-2-4 9 0,-2 3 11 0,4-3 2 15,-1 0 2-15,-1 0 7 0,1-3-5 0,-3 3-3 0,-1-1-2 16,2-2-3-16,-2 0-7 0,1-2-9 0,-4 0 6 0,0-2-8 15,0 0 22-15,-1-3-10 0,2 1-1 16,-2-4-16-16,-1 1-4 0,-1-5-6 0,2 1-7 0,-1-2-3 16,-1-3-23-16,2-3-3 0,-3-1-2 0,2-3 11 15,2-2-7-15,1-4 10 0,2-2-8 0,0-3 5 16,1 1 1-16,3-8-10 0,2 0 12 0,-1 0-6 0,4 2-4 16,0 1-13-16,1 2-7 0,-2 2-21 0,-2 5-16 15,4 5-15-15,-3 2-57 0,1 3-35 0,-3 2-59 0,0 3-50 16,2 0-65-16,-2 2-52 0,0 0-71 0</inkml:trace>
  <inkml:trace contextRef="#ctx0" brushRef="#br0" timeOffset="55013.2953">8167 15615 1744 0,'0'0'10'0,"0"-1"14"15,1-1 7-15,3 1 2 0,-6 1 6 0,4 1 6 16,-2-2 5-16,1 1 2 0,-1 0-3 0,2 1-9 0,-2-1 0 16,3-1 5-16,-3 1 0 0,2 0-1 0,-2 0 14 0,0 0-4 15,4 0 4-15,-4-3 2 0,2 3 5 0,-2 0 3 16,0 0-4-16,0 0 0 0,0 0-6 0,0 0 14 16,0 0 5-16,0 0 0 0,3 0-4 0,-2-3-3 15,1 1 9-15,1 0-1 0,0-3-5 0,4 0 1 16,-2 0-8-16,4 1-6 0,-3-3-3 0,4-2-4 0,1 1-4 15,0 0 1-15,2-1-6 0,2 1-9 0,0-1-6 16,4 1-1-16,-2-1-2 0,4-1-3 0,1 0-4 16,0 3-15-16,0-3 1 0,2 3-9 0,-2-2 4 0,3 1 2 15,0 2-7-15,-1-2 8 0,3 0-3 0,-2 0 10 16,2 1-3-16,0 0-4 0,0 0 0 0,-2-1-4 0,5 0 7 16,-4 0-14-16,6 2 0 0,0-1 0 0,0-1 6 15,1 0 7-15,2 0-7 0,1 3 4 0,2-4-7 0,1 2 8 16,3-1-1-16,-1-1 1 0,4 1-5 0,2 2 2 15,3-2 5-15,2-1 4 0,-1 0-6 0,3 0 3 16,1 2 4-16,2-1-6 0,-2-1 2 0,-3 2-3 16,5-1 1-16,0 0-6 0,0 0 14 0,0-1-14 0,1 1 4 15,4 1 4-15,-1-3-3 0,3 4 4 0,2-2-5 16,1 0 3-16,2 1-7 0,-1-2 12 0,2 0-7 0,-4 1-6 16,2-1 3-16,-2-2-3 0,-2 3-1 0,0-1 6 15,0 2-2-15,-1-1-7 0,0 1 6 0,1 0 1 16,-4 1 3-16,0 2-6 0,0-1 8 0,-5 1-9 15,-3 2-1-15,-4 1 7 0,-3 1 0 0,0 0-5 16,-6 0 3-16,-4 0 3 0,-2 1-10 0,0 1 4 16,-4 0 8-16,-1-2-12 0,-4 0 1 0,-3 5 7 0,0-3-9 15,-2 2 10-15,-3-2-1 0,-2-1-4 0,-2 2 0 16,-1 1 9-16,-2-1 1 0,1 0-4 0,-6 0 4 16,3-1-2-16,-1 3 0 0,-3-3 5 0,2 1-5 0,-4 1 5 15,4 0-6-15,-2-3 6 0,1 6-5 0,-1-2-1 16,3 0 6-16,0 2-9 0,2 0 1 0,2 3-17 15,1 0-6-15,-2 2-14 0,4 0-15 0,3 0-26 16,-3 2-26-16,4 0-24 0,-3-3-44 0,0-1-51 0,-3-1-61 16,3-4-71-16,-6 1-113 0</inkml:trace>
  <inkml:trace contextRef="#ctx0" brushRef="#br0" timeOffset="55932.9477">12545 14855 2729 0,'-5'-2'16'15,"1"1"27"-15,0-1 20 0,4-4 7 0,-1 3 7 0,-2 3 0 16,-1 0 5-16,4 0 0 0,0 0 0 0,0-2-22 16,4 2-14-16,-3-2 8 0,2 2 0 0,2-3 6 15,2 2 2-15,2-3 1 0,2 1-20 0,0 1 3 16,6-2-4-16,1 0-15 0,3 0-6 0,1 4-1 16,1-4-9-16,-2 4 2 0,3 0-1 0,-2 0-8 15,1 4 0-15,-3-1 1 0,1-1 1 0,-2 2-6 0,-3 0-2 16,1 4 1-16,0-4 2 0,-3 3 1 0,-3 1 1 15,-2-2 2-15,1 4-5 0,-4 0 12 0,-1 2 6 16,-2-1 9-16,-1 4 15 0,-2 2 0 0,0 0 5 0,-4 4 4 16,0-1 6-16,-1 5-4 0,-6 0-3 0,1 0-10 15,2 3-6-15,-2-2-9 0,0-2 2 0,0 1-15 16,1-3 5-16,3-1-1 0,-1 0-6 0,3 1-3 0,-1-2-6 16,0-1 11-16,3-1-5 0,0-1 5 0,2-2-7 15,0 0-7-15,2-1 2 0,0 0 14 0,1-3-5 16,2-1-3-16,0-1 1 0,0 0-2 0,1 0 7 15,1 0-1-15,0-4 9 0,1 1-15 0,2 0 11 0,-1-2 3 16,0 1 0-16,18-2-2 0,-16-1-5 0,2 0 2 16,-2-1-14-16,0-2 4 0,2 1-15 0,-4-2-18 15,5 2-16-15,-20-5-9 0,19 0-24 0,-4 1-23 16,-1-3-29-16,1 1-39 0,0-2-44 0,-1-3-56 0,-2 2-46 16,0 1-55-16,-1-4-47 0,-4 2-64 0</inkml:trace>
  <inkml:trace contextRef="#ctx0" brushRef="#br0" timeOffset="56308.3451">12657 15137 2764 0,'-4'-3'29'0,"0"2"27"16,1-3 34-16,3 0 6 0,-2 3 10 0,0 1 9 15,-1 0 6-15,3 1 7 0,0-1-20 0,0 0-20 16,1 1-14-16,-1 2 0 0,4-3 14 0,-2 0 7 15,5 3 26-15,-1-2 12 0,5 0 25 0,5 2 7 16,0-2-16-16,7 2 1 0,4 2-21 0,2-1-16 0,2 0-30 16,3 0-16-16,0 0-31 0,4 0-16 0,-2 0-9 15,-1 1-16-15,-1 0-26 0,0-1-1 0,-4 2-35 0,0-2-34 16,-1 2-28-16,-4-2-38 0,-1 3-25 0,-3 1-61 16,-1-2-52-16,-5 2-104 0,2-3-73 0</inkml:trace>
  <inkml:trace contextRef="#ctx0" brushRef="#br0" timeOffset="61766.0658">11767 10140 1787 0,'-6'0'9'0,"3"-2"16"16,-2-3 13-16,5 0 8 0,-4 4 3 0,2-1 9 0,-1 0 9 15,-1 0 10-15,4 1 9 0,-1-1 2 0,-2 2 3 16,-2 0 1-16,5 0 10 0,-3-1-2 0,3-1 3 16,-3 2-2-16,0 0-16 0,3 2-5 0,0-2-16 0,0 0-14 15,0 1-4-15,0-1-14 0,0 0-7 0,0 0-5 16,3 0 1-16,-3 0-4 0,2 0 5 0,-1 0 6 16,-1 0 2-16,0 0 9 0,0 0 0 0,2 0 7 0,-2 0 6 15,0 0-8-15,0 0 4 0,0 0 5 0,0 0-11 16,1 0-1-16,-1 0 3 0,0 0-10 0,0 0-8 0,0 0 1 15,0 0-9-15,0 0-2 0,3 0 2 0,-3 0-6 16,0 0-3-16,0 0 5 0,0 0-1 0,0 0-5 16,2 2-5-16,-4-2 2 0,2 0-1 0,0 0 7 0,-3 1-8 15,6-2 2-15,-6 1-5 0,6 0 5 0,-3 1 8 16,2 0-8-16,-2-1 0 0,0 1-2 0,0-2 2 16,0 2-3-16,0-1 6 0,0 0 0 0,0 0 6 0,0-1 1 15,0 1 1-15,0-1 3 0,0 1 2 0,0 0-3 16,1-1-4-16,-2 1 3 0,1-2-6 0,0 2 6 0,0 0 0 15,0 0-4-15,0 0 7 0,0 0-3 0,0 0 3 16,1 0-2-16,1 0 1 0,-2 0-7 0,0 0 10 16,0 0 5-16,0 0-3 15,0 0 1-15,8 0-4 0,-8 0-4 16,19 0 0-16,-11-1-8 0,-2-1 1 0,2 0 7 0,1 0 0 16,-1 2-3-16,0-1-4 0,2-1 0 0,1 0-4 15,-5 2 7-15,1 0-4 0,2-2-7 0,-4 1-1 16,-2 1-13-16,-3 0 35 15,9-2-18 1,-9 2 12 0,0 0-13-16,0 0 13 15,0 0-8 1,0 0-9 15,0 0-6 0,-6 10-13-15,6-10-5 0,0 0-7-1,-14 15 21-15,14-15-12 0,0 0-2 0,0 0 0 16,0 0 5-16,0 0-2 0,0 0 2 0,-36 29-6 16,36-29 6-1,-16 9 16 1,16-9 6-1,-11 8-3 17,11-8-17-17,0 0-8-15,0 0 6 16,0 0-10-16,0 0 2 0,0 0-3 0,0 0-3 0,0 0-2 16,0 0-2-16,0 0 10 0,0 0 2 0,0 0 10 15,0 0-10-15,0 0 17 16,27-10 26 15,25-5-11-15,-46 14-7-16,-1-1-2 0,1 0-5 15,-1 0 1-15,-2 2-4 0,0-1-7 0,-1 2 3 16,-2-1-10-16,0 2 0 0,0-1-4 0,0-1 5 0,-2 1 2 16,0 1-1-16,1-1 16 0,-1-1-10 0,1 4 3 15,-3 0 8-15,-1 0-3 0,0 1 0 0,0-1-2 16,-2 2 2-16,-1 1-17 0,-1-2 8 0,3 1-6 15,-2-2-1-15,0 1 6 0,-1-3 2 0,1 3-3 0,0-3 1 16,-2 3 13-16,4-2 2 0,-2 0-2 0,0 0 4 16,0 0-1-16,2-3 4 0,1 3-2 0,2-2 1 0,0-1-5 15,-1 0 2-15,3 1 9 0,1-1-4 0,0 0-2 16,0 0-7-16,0 2 12 0,0-2-9 0,0 0 8 0,0 0-4 16,1 0-4-16,-1 0 5 0,0-2-1 0,0 1 7 15,0 1-3-15,2 0 10 0,0-1-15 0,-2-2 1 16,1 2 6-16,1-3-4 0,-2 1 2 0,5 1-7 15,-4-2 4-15,4-1-7 0,-2 0 13 0,5 0-6 0,-3 0-1 16,1-2-6-16,1 0 4 0,2 0 6 0,-1-1-10 16,1 1 5-16,4-1-2 0,-2 1 9 0,3 0-3 15,2-2 14-15,0 1-3 0,3-1-3 0,0 1 5 0,0-1 0 16,1 3 1-16,1 1-2 0,-4-1 1 0,4 2-13 16,-7 1 6-16,2 3-5 0,-3 0-3 0,1 0-4 15,-3 1 2-15,-3 2 0 0,-1 1 0 0,1 2 3 0,-1 1-8 16,-1 0 4-16,0 3 2 0,-3 2 1 0,4 1 1 15,-2 3-4-15,0 1 7 0,-2 4-1 0,0-3 5 16,-3 1 1-16,2 3-1 0,-4-2 8 0,0-2-8 16,1 0 1-16,-4 0-4 0,2-2 1 0,-1 1 4 0,1-3-4 15,-2 1 3-15,2-3-8 0,-3 0 4 0,5-1 1 16,-2 0-8-16,3-2 5 0,-2-2-10 0,2-2 0 16,-2 0 2-16,2 0-2 0,0-2 2 0,-1 1 3 0,2-2 0 15,-1 0-8-15,2-1 8 0,-2 1 3 0,0-1-6 16,0-1 3-16,2 0-2 0,-2 0 4 0,0 0 4 15,0-1-1-15,0 1 8 0,1-2 11 0,1 2 12 0,-2 0 6 16,1 0-8-16,1 0 6 0,1-1-6 0,-3 1 9 16,0 0-8-16,1-1-13 0,1 0-9 0,-4-1-4 15,2 2 9-15,0 0-14 0,0 0 9 0,2-2-8 0,-2 0 2 16,-2 3 0-16,1-1-2 0,1 0-3 0,0 0 2 16,0 0 1-16,0 0-4 0,0 0 5 0,0 3-5 15,0-3-1-15,1 0 0 0,-1 0 9 0,0 0-7 0,0 0 3 16,0-2-5-16,-1 4 5 0,1-4-5 0,0 2 3 15,0 0-11 17,0 0 9-17,0 0 4 17,0 0-6-1,0 0-18-16,0 0-2-15,0 0 16 0,0 0 21 32,33-12-16-32,49-27 1 15,-68 33-6-15,4-3 9 0,-2 2 4 16,1-1-6-16,0-1-7 0,-1 2 8 0,-3 0-5 16,0 2-5-16,1 0 6 0,-6 3 2 0,0-1-7 15,-2 2 2-15,-2-1 6 0,-4 2 17 31,0 0-41-31,0 0-13 16,0 0-27-16,0 0-21 0,0 0-42 0,0 0-35 16,0 0-65-16,0 0-51 0,0 0-72 0,0 0-76 15,0 0-63-15</inkml:trace>
  <inkml:trace contextRef="#ctx0" brushRef="#br0" timeOffset="62568.6797">11450 10798 1027 0,'-5'-5'21'0,"0"1"22"0,0 0 18 0,1-2 14 16,-2 3 20-16,-1 1 13 0,2-1 14 0,1-1 24 15,-1 4 6-15,1-3 3 0,0 1 13 0,1 1 3 16,1 0-3-16,1 1 7 0,1-2-4 0,0 4-12 16,0-2-21-16,0 0-18 0,1 0-25 0,1 0-15 0,-2 0-13 15,2 1-15-15,-1 2-3 0,1-3-4 0,2 3 2 16,-1-1-2-16,1 4 2 0,0-2 3 0,6 2 8 15,1 2 2-15,0 1-5 0,2-1 7 0,1 4-7 0,2 1 4 16,-2 0-2-16,5-1-6 0,-3 5-11 0,1-4-10 16,1 2 0-16,-1-1-16 0,-1 2-1 0,-1-4-4 15,3 3-4-15,-4-2-2 0,-1-3-3 0,-2 2 3 0,-2-3-19 16,1 2-16-16,-4-5-18 0,3 1-32 0,-5-2-36 16,-1 3-35-16,2-4-50 0,-2 0-59 0,-1-1-44 0,-1 1-42 15,-1-4-55-15,0 1-47 0</inkml:trace>
  <inkml:trace contextRef="#ctx0" brushRef="#br0" timeOffset="62778.8871">11736 10947 2729 0,'1'-1'19'0,"-2"-2"17"0,1-1 25 15,1-1 2-15,-1 2 7 0,0 1 2 0,0-1 2 16,2 1 16-16,-2-3-15 0,3 3-6 0,2-3-17 15,0-1-2-15,0-1-7 0,4-2-1 0,-1-1 2 0,1 3-19 16,4-2 2-16,0-1-16 0,-2 0-12 0,4 1-15 16,-2-1-26-16,1 0-33 0,-3 2-42 0,2-2-50 15,-2 1-63-15,-3-1-57 0,-1-1-59 0,-2 2-74 16</inkml:trace>
  <inkml:trace contextRef="#ctx0" brushRef="#br0" timeOffset="63008.3298">11782 10704 2576 0,'3'1'20'0,"-1"-1"20"0,1-1 1 16,-2 1 13-16,4 1 10 0,-5 3 6 0,0-3 20 16,0 3 15-16,1 0-3 0,1 1-8 0,0 2 7 15,2 2-6-15,1 2-11 0,2 0-8 0,-1 4-21 0,2 1-13 16,3-3-15-16,-3 6-5 0,3-1-11 0,0 0-1 15,-1-2-2-15,2 0 0 0,1 0 0 0,1-2-18 16,-3-1-29-16,3-1-49 0,-1-4-41 0,-2 1-64 0,3-2-69 16,-4-3-74-16,1-2-94 0</inkml:trace>
  <inkml:trace contextRef="#ctx0" brushRef="#br0" timeOffset="63596.3479">12610 10156 2907 0,'-5'0'19'0,"2"1"30"16,0-1 26-16,1-2 16 0,2-1 1 0,0 3-3 16,-1 0 5-16,1 0 7 0,1 0-1 0,1 0-15 0,0-1-19 15,-1-1-11-15,2 0 1 0,1-1 7 0,1-2-6 16,3-2-5-16,1-2-14 0,2 0-17 0,4-2-8 16,0 0-5-16,4-1-3 0,-1 0-2 0,2-1-3 0,2 1-14 15,-2 0-27-15,-1 0-25 0,0 3-27 0,0-4-33 16,-3 5-42-16,-1-1-65 0,-3 0-70 0,-4-1-81 0,-2 0-88 15</inkml:trace>
  <inkml:trace contextRef="#ctx0" brushRef="#br0" timeOffset="63813.0945">12730 9947 3124 0,'5'1'10'15,"-2"0"24"-15,-3-2 2 0,3 1-1 0,-3 1-1 16,0 1-2-16,2 1 2 0,1 1-3 0,0 2-5 0,2-2-13 16,0 5-5-16,4 1 6 0,0 0 4 0,1 5 3 15,2-1-3-15,1 3 4 0,3 2-11 0,-2-1-8 16,5 0 2-16,0-1-35 0,2 0-55 0,-2-2-52 16,0 0-50-16,0-3-46 0,-2-1-41 0,-1-3-61 0,3 0-59 15</inkml:trace>
  <inkml:trace contextRef="#ctx0" brushRef="#br0" timeOffset="64199.8718">13174 9868 1560 0,'3'-29'18'0,"2"1"22"0,4 2 16 0,1 1 9 16,-3 3 0-16,1 3 6 0,-1 5-1 0,1-1 10 15,-1 3-7-15,1 2-8 0,-1 1-4 0,-1 1-6 16,1 1 12-16,-1 2-1 0,-1 1 15 0,-2 0-6 15,3 3-6-15,-2-2-15 0,-1 3-10 0,0 0-6 0,-1 2-7 16,1-1-1-16,3 0-13 0,-3 3 1 0,3-2 3 16,-2 0 15-16,0 3-3 0,1 2 8 0,-2-2 4 15,1 4 1-15,-3-1 3 0,1 2-1 0,-2 1-5 16,0 1-12-16,3 1 7 0,-3-1 3 0,0 2-9 0,0 1 1 16,0-3-10-16,1 2 0 0,-1-2-2 0,2-1 4 15,-2-2-10-15,1 1-7 0,3 1-5 0,-1-3 5 16,0 1 3-16,2-1-6 0,0 0-2 0,4 1 2 15,-3-1 0-15,4 0 3 0,-2 1 5 0,4-2-9 0,-2-1 10 16,4 2-1-16,-5 1 5 0,3-1 1 0,-2-1 3 16,2 3-1-16,-3-3 2 0,2 3 1 0,-1-3-11 0,-4 2 10 15,1 3-4-15,0-4-8 0,-2 4 4 16,0-2-4-16,-2 0 0 0,0 0-3 0,-1-1 0 16,-2 2-27-16,1-2-21 0,1-1-42 0,0 0-51 0,-2-1-54 15,-2 0-63-15,0-4-71 0,2 2-89 0</inkml:trace>
  <inkml:trace contextRef="#ctx0" brushRef="#br0" timeOffset="64382.3133">13793 9762 1700 0,'15'-12'20'0,"-2"0"18"0,1 0 6 16,2 0 7-16,-2 0 0 0,-3 3-1 0,3-1 2 0,-1 0-8 15,1 2-13-15,0-1-23 0,1 1-2 0,0-1-8 16,0 2-12-16,-1 2-22 0,-1 0-40 0,1 1-24 16,-5 1-65-16,-1 2-58 0</inkml:trace>
  <inkml:trace contextRef="#ctx0" brushRef="#br0" timeOffset="64536.2805">13914 9922 1732 0,'3'4'9'0,"2"-1"28"0,-4-3 17 16,7-2 0-16,-4 0 13 0,0-1-4 0,3 0-1 16,0 2 3-16,1-3-6 0,2 0-29 0,1-3-22 15,-2 0-16-15,4 0-43 0,1-6-26 0,1 5-40 16,-1-4-52-16,2-2-64 0</inkml:trace>
  <inkml:trace contextRef="#ctx0" brushRef="#br0" timeOffset="64889.1926">14812 9061 1809 0,'0'0'13'16,"0"3"9"-16,-3-2 14 0,-1 7 18 0,-5 1 12 0,1 8 14 16,-5 2 15-16,-2 3 18 0,-1 7 0 0,-5 3-1 15,1 2-7-15,1 5-19 0,0 2-12 0,-1 0-16 16,5-3-13-16,-1 3-18 0,8-4-16 0,0 1-5 15,7-4-3-15,1-2-5 0,6-2 4 0,2-2 5 16,8-3-1-16,-2-1-1 0,8-5 11 0,2-2 4 0,-1-2-2 16,6-4 6-16,-3-3 6 0,2-4-1 0,2-3 1 15,-2-2-2-15,3-4-7 0,-5 1-6 0,4-4 5 16,-1 2-8-16,-2-4-1 0,-2 0-3 0,-2 1-2 16,-2-2 8-16,0 0-6 0,-7-1 3 0,-2 0-7 0,-4 1 13 15,-3-1 3-15,-1 1 8 0,-6 0 10 0,-1 2 2 16,-5-3 12-16,-2 3 0 0,-4-1 17 0,0 0-7 15,-4 5-12-15,0-2-4 0,-3 2-14 0,-1 2-8 16,-2 3-1-16,2 0-10 0,-2 3-23 0,-1 2-19 0,0 3-36 16,-1 0-60-16,3 3-77 0,0 0-105 0,0 2-159 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10T03:59:24.442"/>
    </inkml:context>
    <inkml:brush xml:id="br0">
      <inkml:brushProperty name="width" value="0.05292" units="cm"/>
      <inkml:brushProperty name="height" value="0.05292" units="cm"/>
      <inkml:brushProperty name="color" value="#FF0000"/>
    </inkml:brush>
  </inkml:definitions>
  <inkml:trace contextRef="#ctx0" brushRef="#br0">2426 6477 2029 0,'3'-5'2'15,"-1"3"14"-15,-1-1 11 0,2 1 12 0,-1-1 8 16,-2 3 1-16,0 0 5 0,0-1 2 0,0 0-1 16,0 2-4-16,0 0 6 0,2-1-6 0,-2 0-2 0,0 0 1 15,0 0 6-15,-2 2-2 0,2-1 5 0,2-1-1 16,-2 1-16-16,0 0-6 0,1-2-5 0,1 1 0 15,-2 0-11-15,0 0-1 0,1 0-9 0,2 1-4 0,-3-1-7 16,0 0 4-16,0 0-4 0,0 2-2 0,2-1 1 16,-2 1 1-16,0 0 1 0,0 3-1 0,3 2 7 15,0 2 1-15,-1-1 0 0,1 6-1 0,0 1-1 16,2 0 1-16,0 1 2 0,-1-1 1 0,1 2-6 0,-2-3 1 16,0 1-3-16,1-4-4 0,-1 0 4 0,2-4 3 0,-2 3-4 15,1-6-4-15,-2-1 7 0,1 2-7 0,-1-2 7 16,-1-3 4-16,1 1-8 0,1-1 1 0,-3-1 7 15,2 1 1-15,1 0 1 0,0-3 4 0,-1 3 13 16,3-3 7-16,0-1 14 0,2 1 6 0,3-1 7 16,-2-4 6-16,4-1 2 0,-1-1 4 0,1-3-10 0,1-1-4 15,3-1-5-15,0-2-11 0,1-4-10 0,1 2-6 0,4-3-4 16,-2-2-11-16,1 1-6 0,1-2-5 16,2 0-2-16,1 1-4 0,-4 2-1 0,2 4 0 0,-4-2 0 15,-1 4 6-15,1 0 5 0,-5 4 1 0,-2 2-3 16,-2 1 3-16,-2 1-3 0,0 4-2 0,-2-1 1 0,-1 2 0 15,-3 0-7-15,1 2 2 0,-2-2-3 0,1 3 4 16,0 0 2-16,-2 0 0 0,0 0-1 0,0-2 0 0,1 2 6 16,-2 0 1-16,-1 0 0 0,2 0-5 0,0 0 1 15,0 0-2-15,0 0-8 0,0 0-10 0,0 0-15 16,0 0-3-16,0 0-13 0,3 0-13 0,-3 0-27 0,2 0-18 16,-2 2-19-16,4-2-29 0,-2 0-41 0,-1 3-47 15,1-2-57-15,1-1-64 0</inkml:trace>
  <inkml:trace contextRef="#ctx0" brushRef="#br0" timeOffset="1941.9864">3858 7478 1338 0,'-3'0'3'16,"1"0"7"-16,-3-1 11 0,4-2 15 0,-1 3 20 15,-5 0 5-15,5 0 6 0,-1-1 9 0,1 0 1 16,2 1 13-16,-3 0 10 0,3 0-1 0,0 0-9 16,3 0 0-16,-1 0 4 0,-2 1-6 0,1-1 0 0,-1 1-16 15,4-1-15-15,-4 0-18 0,0 0-10 0,0 1-4 16,0 1-12-16,0-1-5 0,0-1-1 0,4 0 2 0,-4 0-11 16,0 0 4-16,0 0-1 0,3 3-2 0,-3-3 4 15,0 0 7-15,5 1-1 0,-2 0 1 0,2 2 7 16,3 0 10-16,3 0 3 0,0 0 1 0,4 2 3 15,2-2 4-15,-2 1-4 0,3-1-4 0,1-1 4 16,3 1-13-16,-3 1 0 0,4-1 0 0,-1-1-6 0,4-2-3 16,-2 3 2-16,1-2 3 0,2 0-6 0,1-1 7 15,1 0-4-15,-1 0 0 0,-1 0-1 0,1-1-6 16,-1 1-1-16,-1-1-1 0,-3 1-3 0,1 0-2 0,-2-3 3 16,-1 3-2-16,1 0 2 0,-2 0-4 0,1 0 2 15,0-2-7-15,2 0 6 0,-1 2-5 0,1-2-4 0,2-1 3 16,-3 0 0-16,3 2 6 0,-1-3-3 0,0 3 6 15,1-2-3-15,-1 2 4 0,-1-1 0 0,0 0-3 16,0-1 4-16,1 3-1 0,-1-3-4 0,1 1 2 16,-3 1 1-16,-2-2-5 0,1 3 10 0,-2-1-6 0,1-1-2 15,-5 2-2-15,2-1 7 0,-2 0 1 0,2 1-5 16,-5 0 2-16,3 0-7 0,-1 0 7 0,-2 0 3 0,1 0-1 16,1-3-7-16,-1 3-4 0,0 0 6 0,1 0-3 15,1 0 1-15,0 0 1 0,0 0 2 0,4 0-4 16,-3 0 3-16,1 0-3 0,3 0 0 0,0 0 6 0,0 0-3 15,0 0-1-15,-1 3-7 0,-1-3 6 0,1 1 4 16,-1 0-4-16,1-1 1 0,-3 2-7 0,2-1 10 16,-4-1-1-16,1 3-4 0,-1-2 2 0,-1-1-9 15,-1 3 9-15,1-1-2 0,0-2 4 0,1 3-7 0,-1-1 2 16,-1-1 2-16,1 1 3 0,0-2 3 0,-2 3 2 16,1-2-5-16,0-1 5 0,-2 3-2 0,1-2 2 15,-1 0 1-15,1-1-5 0,-2 3 0 0,2-3-5 0,-2 0 6 16,-1 3-5-16,1-2 5 0,-2 0-7 0,0-1 0 15,1 0 0-15,-2 2 2 0,-2-2 5 0,2 2-7 16,-1-2 8-16,1 3-1 0,-1-2-3 0,0 0 2 16,1-1 3-16,-2 3-2 0,2-3-3 0,2 1 4 0,-2 2-8 15,-2-3 2-15,2 0 7 0,1 3-5 0,-1-1 1 16,3 0 1-16,-2 1-1 0,-1-2 3 0,0 1-4 16,0-1-2-16,-2 2 2 0,3-3 5 0,-3 3 1 0,0-1-2 15,4 0-1-15,-4-1-1 0,0 2-1 0,2-2 4 16,1-1-5-16,-3 5 2 0,2-5-4 0,-2 3-1 15,0-1 5-15,2 0-4 0,-2-1 4 0,2 2-6 0,-1-2 9 16,1-1-6-16,-2 4-1 0,1-3 5 0,-1 1-3 16,2-1 9-16,-2-1-1 0,1 2-2 0,-1 0-1 15,1-1 6-15,-1 0-4 0,0 0 6 0,-3 1-5 0,3-2-2 16,-1 0 0-16,0 0 3 0,-1 0 1 0,1 3-7 16,-2-3 2-16,1 0-7 0,1 1 7 0,-2 0-2 15,2 1-2-15,0-1 1 0,0-1-9 0,-2 1 6 0,3 1 2 16,-1-1 1-16,-1-1-2 0,1 3-2 0,1-3 1 15,-1 0-2-15,-2 1 6 0,3 0 0 0,-1-1-1 16,-2 0-2-16,0 0 3 0,3 0-3 0,-3 2 3 0,3-1 2 16,-3-1-1-16,0-1-5 0,2 2-2 0,-2-1 9 15,2 1-6-15,-2 0 0 0,2-2 3 0,-1 2 0 16,-1 1-3-16,2-2 0 0,0 1 5 0,1-1-4 0,-3 0 2 16,3 0-3-16,-3 3-3 0,2-2 2 0,-1-1 1 15,1 0 4-15,0 0-5 0,-1 3-2 0,1-2 1 16,-2 0 7-16,1-1-2 0,1 0-5 0,0 0 6 15,-2 0-8-15,0 2 8 0,1-2 0 0,2 1-5 0,-2-1 4 16,1 0 0-16,-2 0 1 0,0 0-1 0,0 0 1 16,2 0 3-16,-2 0-5 0,0-1 7 0,0-1-4 15,0 2 0-15,0 0-5 0,0 0 3 0,0 0 1 16,0 0-2-16,0 0 1 0,0 0 2 0,0 0-8 0,0-1 3 16,1 1 6-16,-1 0-9 0,0-1 3 0,0 1-3 15,0 0-2-15,2 0 0 0,-2 0 7 0,0 0-4 0,2 0 0 16,-2 0 6-16,1-3-1 0,1 3-5 0,-1 0 4 15,1 0 1-15,1-1-8 0,-1-1 4 0,3 1-1 16,-1 1-7-16,1 0 6 0,0-1 0 0,1 0 6 16,-1-1-9-16,0 0 10 0,1 0-2 0,0 2 1 0,-1-1 5 15,0 0-8-15,1-2 6 0,0 3-1 0,-1-1-4 16,0-1-2-16,-1 1 1 0,1 0-3 0,0-1 7 16,1 0-2-16,-1-1-4 0,0 3-4 0,-1-2 9 0,1 0-2 15,-1 1-1-15,-1 0 5 0,1-2-5 0,-1 3 5 16,-1-1-7-16,1-1 1 0,-1 0-7 0,-2 2 5 15,1-3-6-15,1 3-4 0,0-1-4 0,-1 1-6 0,-1-2-14 0,0 0-17 16,0 1-17-16,2 0-42 0,-1-1-33 16,-1-1-66-16,0-2-86 0,-1 0-109 0</inkml:trace>
  <inkml:trace contextRef="#ctx0" brushRef="#br0" timeOffset="10456.7646">8989 5779 2041 0,'0'0'34'16,"0"0"0"-16,0-36 27 0,0 36 9 0,0 0-3 15,0 0 4-15,0 0 5 0,0 0 5 0,0 0-7 16,0 0-3-16,-27-43-18 0,27 43-2 0,0 0 13 15,0 0 3-15,0 0 0 0,0 0 0 0,0 0 0 16,0 0-3-16,-24-15-3 0,24 15-9 0,-33-19-9 16,27 16-6-16,-2-1-10 0,0 3-10 0,-3-1-2 0,1 0-5 15,-1 0-9-15,-5-1 9 0,2 3-3 0,-3-3 3 16,0 3-1-16,-1 0 5 0,-1-1 0 0,0 1-6 16,-3 0 9-16,0 0 1 0,0 0 1 0,1 1-5 0,-3-1 8 15,1 0-4-15,-1 0 1 0,0 3 4 0,-1-3-2 16,0 0 1-16,-1 3 1 0,1-3 3 0,-2 2 2 0,2-2 1 15,-2 0 0-15,2 2 0 0,-2-2-1 0,2 0-6 16,0-2 3-16,2 2-1 0,1 0-5 0,-2-2 3 16,1 2-8-16,2-1-2 0,1-1 1 0,-1 2-3 0,2 0-4 15,3 0 2-15,-1 0-8 0,-1 0-1 0,3 0 7 16,2 0 2-16,-1 0-11 0,0 0 3 0,1 2 0 16,-1-1-3-16,1 1 6 0,-1 2 2 0,-2-1-10 15,2 2 5-15,-1-2 5 0,-2 1 0 0,0 1-3 0,-2 0 3 16,3 0-7-16,-5 0-1 0,1 0 6 0,-1 0-3 15,-2-1 0-15,1 3 0 0,-2-1 5 0,3-2-7 0,-4 1 1 16,1 2 1-16,1 0 1 0,-3 0-6 0,6 0 2 16,-6 1 1-16,3-1-6 0,-1 0 8 0,3 3 0 15,-2-2-2-15,1 2-4 0,-2-1 12 0,0 3-4 0,-1-2-4 16,0 2 6-16,-4 2-3 0,1-2 4 0,-2 3 0 16,0-3 7-16,-2 3-9 0,2-1 4 0,0 1 8 15,2-1-6-15,1 0 1 0,0-1 5 0,2-1 2 0,-1 2-6 16,-1-1 6-16,4 1 8 0,-3-2-8 0,1 2 7 15,0-2 7-15,4 0-10 0,-4 0 9 0,1 1 1 16,1-2-1-16,2-1-3 0,-1 1-5 0,3-2 2 0,0 1-4 16,-2 1 7-16,3-3-8 0,3 0-5 0,2 0-1 15,-1-2-3-15,3 2 6 0,0-4 1 0,2 1-7 16,4-1-5-16,-2-1 0 0,0 0 2 0,2 1-5 16,2-3 0-16,-2 1 4 0,5-2-11 0,-3 0 2 0,1 3 4 15,2-2 1-15,0-1 0 0,0 0 3 0,2 0-3 16,-2 1-4-16,0-1 4 0,0 0 1 0,0 0-6 0,0 2-2 15,-3-2 3-15,4 0 0 0,-2 0-3 0,1 0-3 0,0 0-15 16,0 0-17-16,3-2-24 0,-3 2-21 16,1 0-28-16,-1-1-38 0,2 2-27 0,-2-1-43 0,0 0-50 15,-2-1-64-15,-1 0-76 0,0-2-80 0</inkml:trace>
  <inkml:trace contextRef="#ctx0" brushRef="#br0" timeOffset="10955.4704">6194 6082 2063 0,'5'-4'-3'0,"-2"0"0"0,0-2 6 16,-1-1 11-16,1 2 7 0,-3 1 0 0,0-2 7 16,1 1 8-16,1 2 9 0,-2 1 21 0,0 0 9 15,0 2 7-15,0 0-1 0,0 0 9 0,0 0-8 0,0 0-1 16,0 0-8-16,0 0-21 0,0 0-16 0,0 2-15 15,0 0-11-15,1-2-11 0,-1 3-1 0,0-3-2 0,0 5-2 16,-1 1 1-16,1 0 1 0,-2 4-4 0,1 4 5 16,-4 1 5-16,1 4 4 0,-1 3-2 0,-3 2 1 15,1 0-1-15,0 2 4 0,-3-2 1 0,2 1 0 0,-4-3-3 16,4 2 3-16,0-4-6 0,0-1 3 0,0-2-3 16,2-1 3-16,1 0 0 0,2-2-3 0,-1-2-2 0,3-1-5 15,-1-1 5-15,1 0-1 0,1-2 3 16,1-1-6-16,1 0 0 0,-2-2 5 0,3 2-2 0,0-2 1 15,2 0 1-15,-2 1 4 0,2-2 1 0,1-2-2 16,2 3 6-16,0-3 15 0,2-2 6 0,2 0 4 16,1 0 0-16,6-3-6 0,-2-1 6 0,7-1 0 0,1-4-5 15,2-1-23-15,3-2-3 0,-2 1-5 0,4-1 6 16,0 1-2-16,-2-2-7 0,0 4 2 0,-3-3 2 16,-1 5 6-16,-3 2-3 0,0-2-1 0,-4 3-4 0,-4 1 2 15,0 0-1-15,-3 0 4 0,-4 1-3 0,-1 2 1 16,-2-2-1-16,-2 1 1 0,-1 0 4 0,1 1-9 15,-3 0 7-15,2 0-2 0,-2-1-1 0,0 1-2 0,0 0 4 16,0 0 0-16,0 1-12 0,0-2 1 0,0-1-26 16,0 2-18-16,0 0-30 0,0 0-32 0,0-2-39 15,0-1-51-15,-2 3-70 0,2 0-79 0</inkml:trace>
  <inkml:trace contextRef="#ctx0" brushRef="#br0" timeOffset="17869.8163">2832 7449 1636 0,'0'0'37'0,"0"0"1"0,0 0 13 15,5-17 9-15,-5 17 1 0,0 0 9 0,0 0 2 0,0 0-8 16,0 0-13-16,0 0-7 0,0 0-6 0,3-8-7 16,-3 8 6-16,0 0-9 0,0 0 5 0,0 0-3 0,0 0-1 15,0 0-6-15,0 0-5 0,0 0 8 0,0 0-5 16,0 0-1-16,0 0-4 0,0 0 14 16,0 0-2-16,0 0-5 0,0 0-4 0,0 0 6 15,6 20 6-15,-6-11 8 0,0-1-1 0,-3 5 2 16,3 2 17-16,0-1 0 0,0 3-3 0,-2-1-3 15,1 1-1-15,1 0-6 0,-3 2 0 0,3-1-10 0,-2-1-2 16,1 4-1-16,-1-4-7 0,1 3-4 0,-1 1-1 16,0 0 1-16,1 0-2 0,-1 0 6 0,2 2-1 15,-1-2-4-15,-1 1 1 0,2 2 0 0,-2-2-3 16,1 2 4-16,1-2-4 0,0 2-8 0,-2 0 2 0,2 1 1 16,0-2 0-16,0 2 2 0,0-1-1 0,0 0-4 15,0 2 4-15,0-4 1 0,2 2-6 0,-2-3 2 0,1 3 1 16,1-3-5-16,0 1 8 0,-1-1 12 0,1-2-2 15,-2-1 5-15,1 2 10 0,1-4 4 0,-2 1-4 0,0-3 3 16,0 1-5-16,-2-1-13 0,4 1-1 0,-2-1 0 16,0 3-10-16,2 0-5 0,-1-5 5 0,-1 5-4 15,0-2-3-15,0-1 4 0,0 6-4 0,0-5-4 0,2 2 1 16,-2 1-1-16,0-1-7 0,0 3 9 0,1-1 2 16,1 1-3-16,1-1 2 0,-3 1 5 0,3-1-2 15,-1 2 4-15,-1-1-1 0,-1-1-2 0,2 0-4 16,-1-2 3-16,-1 1 5 0,0-1 2 0,-1 2 5 0,1 0 5 15,-2-1-2-15,2 3 4 0,-1 0-2 0,-1 3-4 16,0-2 6-16,1 6-7 0,-4-4-1 0,2 5-9 16,0 2 7-16,0-2-4 0,0 3-1 0,1-2 0 15,-1 2-4-15,1-1-3 0,-1 1-3 0,3-2 0 16,0-6-2-16,-2 2 1 0,2-4 1 0,-1 2-3 0,1-2-1 16,0-1 7-16,0-2-7 0,-3-2 11 0,3 1-7 15,0 1 1-15,0 0 2 0,0-1 5 0,0-4-4 16,0 2-3-16,0-3 7 0,-2 2-11 0,2-1 7 15,-1-5-1-15,1 2-1 0,0-4 1 0,-2 0-7 16,4 0 2-16,-2 2 0 0,1-4 5 0,-1-2-10 0,0 0 5 16,-1-1-5-16,2 2-5 0,-1-4 7 0,-1 1-8 15,1-1-11-15,0 0-5 0,0 0-13 0,1 0-22 16,-1-1-6-16,2 1-18 0,-2-1-27 0,3 1-25 16,-3-1-34-16,0 1-57 0,0-2-66 0,0 1-95 15,-3 0-100-15</inkml:trace>
  <inkml:trace contextRef="#ctx0" brushRef="#br0" timeOffset="24827.9293">15928 9169 2542 0,'8'-9'2'16,"-4"1"14"-16,-2-1 14 0,3 2 24 0,-5 0 13 16,-2 2 1-16,4 0 5 0,-2 2 0 0,-2-2 4 0,4 5-8 15,-2 0 3-15,0 0-28 0,0 0-15 0,-2 3-1 16,1 1-7-16,1 4 1 0,0 6-1 0,-7 9 7 16,2 8-3-16,-7 13-2 0,-2 8 15 0,-7 14 2 0,-4 9 6 15,-5 8 1-15,-6 5-5 0,-3 3-12 0,-3 1-7 16,-4-1 5-16,0-6-14 0,-1-1-6 0,2-7-1 0,1-7 6 15,3-9-9-15,4-8 3 0,3-7-4 16,8-9-5-16,3-4 6 0,6-8 5 0,4-4-18 0,5-6-22 16,0-5-30-16,3-2-41 0,5-5-43 0,0-3-70 15,5-4-89-15,3-6-132 0</inkml:trace>
  <inkml:trace contextRef="#ctx0" brushRef="#br0" timeOffset="27265.7317">16577 9861 2029 0,'0'-1'2'0,"0"-2"12"16,0 3 22-16,2-5 13 0,-2 5 8 0,0-2 4 15,0 1-1-15,0 2-2 0,0-2-4 0,2 2-9 0,-2-1-24 16,0 0-9-16,-2 1-5 0,4-1-6 0,-2 1-1 16,0-1 6-16,0 0-3 0,1 0 0 0,-1 3 0 15,4-3 0-15,-4 0-3 0,0 0 0 0,0 1 10 0,0-1-3 16,4 0 12-16,-4 0 8 0,0 1 5 0,-3-1 3 16,3 0 12-16,-1 0 8 0,1 0 1 0,0-1 5 15,0 0-4-15,-2 2-8 0,2-2 1 0,0 2-2 0,0-1-8 16,0-1-15-16,0 1-2 0,0 0-6 0,2 0-9 15,-2 0 5-15,0 0-3 0,0 0-7 0,0 0-8 16,0 0 10-16,0 0-4 0,0 0 6 0,0 0 0 0,0 0 3 16,0 0-6-16,0 0 13 0,1 0 6 0,-2-3 5 15,1 3-5-15,0 0 2 0,1 0 8 0,-1 0-7 16,-1-1 7-16,1 2-15 0,0-2 4 0,0 1-8 16,1-1 0-16,-1 0-4 0,3-1-4 0,-3 2 0 0,0-3-1 15,1 3-2-15,-1-2 2 0,0-1-2 0,0-1-1 16,2 2-4-16,0-3 2 0,-2 3 0 0,0-2-3 15,1 0 3-15,1 1-5 0,-2-1 0 0,0 1 9 0,1-1 2 16,-1 1-1-16,0-1-7 0,2 0 4 0,0 2 4 16,-2 0-6-16,0-1 5 0,1 1 4 0,-1 0 7 15,0 2 2-15,0-2 5 0,0 1-4 0,-1-1-1 0,1 2 7 16,0 0-6-16,0 2-12 0,0-4-2 0,0 2 0 16,0 0-10-16,0 2 8 0,0-2-5 0,0 0 1 15,0 0-1-15,0 1 5 0,0-1-8 0,0 0 1 0,0 1 0 16,0-1 1-16,0 0 2 0,1 1-6 0,-1-1 1 15,0 0 3-15,0 0-4 0,2 0-2 0,-2 0 9 16,0 0-10-16,0 2 2 0,0-1-6 0,0-1 9 0,0 1-6 16,0-1 5-16,-2 0 1 0,4 0-7 0,-2 0 7 15,0 0-3-15,0 0 8 0,0 0-1 0,1 0-3 16,-1 1 1-16,2 1 0 0,0 2-2 0,-2 0 1 0,1 3 2 16,3 3 0-16,-1 1-2 0,-1-1 2 0,2 7 0 15,-1-1-3-15,0 2 13 0,0 2-1 0,-1 0-4 16,3 0-6-16,-4-2 3 0,1-1 1 0,0-1 4 15,1-3 1-15,-1-4-9 0,-2 0 5 0,4-3-1 0,-4-2 6 16,1-2-4-16,1-2 3 0,-2 0-6 0,1-2 5 16,1-2-2-16,0-4-6 0,3-1 1 0,-1-2 2 15,1-2-3-15,3-3 0 0,0-3 1 0,-2 0-4 0,2-1 3 16,1-2 3-16,-4 1-5 0,2 0 1 0,-3-2 7 16,1 1-14-16,3-2 4 0,-3 3 7 0,-1-1-8 15,1 5 0-15,2 1 13 0,-2 0 3 0,0 5-13 0,-1 1 12 16,0 5 1-16,-2 0-8 0,0 3 4 0,-1 0 1 15,-1 2-6-15,2 0-7 0,-2 0 3 0,0 2-1 16,1 1-4-16,-1 1 5 0,0 4 5 0,4 1-8 0,-4 3 0 16,1 5 8-16,1 0 7 0,0 3-14 0,-2 1 12 15,2-2-5-15,0 0 0 0,-2-1 3 0,0-2 4 16,3-1-7-16,-1-5-5 0,-1 2 13 0,1-7-8 0,1 2-2 16,-1-3 1-16,-1-3 4 0,1 1-8 0,0-2 2 15,-1-2 4-15,-1 1 4 0,2-3-3 0,-1 1 3 16,5-2-5-16,-3-1 4 0,4-1-1 0,-1-3 5 0,2-2-1 15,1-3-11-15,-1 2 4 0,2-3 0 0,-2-1 7 16,1-3-12-16,3 2 7 0,-4-2-7 0,1 3 2 0,-1 0 8 16,-2 2-2-16,2 1-3 0,-2 2-2 0,-1 4 2 15,0 3-1-15,-4 1 2 0,3 4-2 0,-3 0-3 16,-1 0-2-16,0 0-2 0,2 3 3 0,-1-2-3 16,3 3 4-16,-3 0-3 0,5 1 6 0,-3 4-3 15,1 2-2-15,0 0 14 0,3 2-8 0,-1 1 8 0,2 3-3 16,-3 3 3-16,1-2-7 0,-1 2 2 0,1 0 10 15,2-2-14-15,-2-1 1 0,1 1-2 0,-1-4 4 16,2 3-7-16,0-4 8 0,-2-4 3 0,2 0-7 0,0-1 4 16,-2-1-9-16,2-4-11 0,0 1-25 0,0-2-22 15,0-1-31-15,0-2-25 0,1 0-26 0,1-2-22 16,-1-2-22-16,2-2-9 0,2 1-9 0,-4-5 5 0,3 2 11 16,0-1 7-16,-2-5 27 0,0 1 23 0,2-2 35 15,-3 0 30-15,2-1 38 0,-1 0 37 0,-2 2 31 16,1-2 40-16,0 5 24 0,0-2 20 0,-5 2 14 0,1 4 10 15,3-1 8-15,-5 2 4 0,0 0 2 0,-1 4-3 16,-2-1-10-16,0 0-4 0,0 3-12 0,0 0-18 16,-2 1-10-16,2 1-18 0,-1 0-18 0,1-1-25 0,0 1-17 15,0 2-15-15,0-2-7 0,0 2 2 0,0 2-1 16,0-1-7-16,-2 2-1 0,2 1 1 0,2 0 8 0,-2 1-4 16,1-2 1-16,2 4-5 0,1-3-4 0,0 1 4 0,1-1 4 15,4 0-1-15,-2 0-1 0,1-1 5 16,2-1 2-16,3-1 1 0,-1-1 1 0,2 1-4 0,-5-2 2 15,7-2 7-15,-5 0-3 0,0-1-2 0,0-2-6 16,-1-2 8-16,-2 2-3 0,2-4 4 0,-1 1-6 16,-1-2-3-16,-2-1 5 0,0-2-2 0,0 1 1 15,-2-1-4-15,0-2 8 0,-2 2-5 0,-2-1 4 16,-2-3-4-16,1 3-5 0,-2 0 5 0,-1-1 13 0,1 0 1 16,-3 0-2-16,3 5 26 0,-2 0 10 0,2 2 12 15,1-1 14-15,-1 4 9 0,0 2-9 0,1 1-1 16,1 0-2-16,-3 1-25 0,0-1-5 0,1 6-3 0,0-2-12 15,-4 3-5-15,-1 1 2 0,-1 2-4 0,0 2 4 16,-3 2-6-16,2 0-2 0,-2 4-8 0,3 1 0 16,-2 2-6-16,3-1-9 0,1 2 6 0,3 0-4 15,0 1 1-15,3-1 1 0,2-2-1 0,-1 2 0 16,4-3 4-16,0-4 1 0,1-1-19 0,2 0-16 0,2-2-6 16,0-4-30-16,0 0-29 0,3-4-47 0,1-1-38 15,0-2-53-15,4-2-37 0,-4-3-54 0,2-2-56 16,0-2-67-16</inkml:trace>
  <inkml:trace contextRef="#ctx0" brushRef="#br0" timeOffset="27825.5839">17760 9572 2187 0,'5'-4'15'16,"-2"0"24"-16,3 2 18 0,-5 1 3 0,2 1 1 0,-3 0 3 15,0 1 1-15,-1 1 10 0,2 2-6 0,-4 2-10 16,3 1-5-16,0 2 2 0,0 4 10 0,0 2-4 15,0-1-2-15,-1 5-6 0,2-2-8 0,1 3-10 16,-1-1-18-16,1 0-2 0,1 2-15 0,-1-3 2 16,3 1 8-16,0-2-6 0,-2-1-4 0,2-5 1 0,1 1 4 15,-2-2-3-15,0-3 7 0,0 0-4 0,0-3-9 16,0-3 10-16,0-1-4 0,-2 0-3 0,5-3 2 16,-2-1-2-16,-1-3-8 0,1-4-1 0,4 2 12 15,-2-3-15-15,-1-1 7 0,2-4 5 0,0 0-11 16,1 1 8-16,0-4 11 0,-5 4 1 0,4-1-12 0,0 3 6 15,-3-1 0-15,1 2-9 0,-1 4 12 0,1 1-6 16,0 2-6-16,-3 3-2 0,1-1 7 0,-1 1-1 16,0 2-2-16,0 1-1 0,-1 0-4 0,0 1 3 15,-2 2-8-15,3-2 9 0,1 2 2 0,-2 5 3 0,3-2-1 16,-2 0 7-16,0 3-5 0,0 1 1 0,2 0 5 16,-2-1 0-16,3 1-7 0,-4 0-5 0,3-1 8 15,-4-4-8-15,2 3 12 0,-1-4-7 0,0-1 12 16,-1-1-12-16,-1 0 8 0,2-2 2 0,-1 0-2 15,-1-2 1-15,0 1-6 0,4-1 7 0,-3-3-12 0,4 0 7 16,3-2-7-16,-2 0-1 0,2-3-5 0,0-1 10 16,4-1 2-16,0 0-4 0,-3 0 0 0,0-1 2 15,3 1-3-15,-2 2-2 0,-2 0 6 0,1 1-6 0,-1 5-2 16,-3-1 2-16,0 2 1 0,0 2 1 16,-3 0-3-16,1 1 0 0,-3 1-2 0,2 0 0 0,-2 1 1 15,0 1 7-15,0 1-4 0,3 1 4 0,-2 2-2 16,3 0 6-16,0 3 1 0,1 0 3 0,0 0-4 15,-2 2-6-15,2 1 1 0,-1-4 2 0,1 3 5 0,3 0 1 16,-3-3-2-16,-1-1-15 0,3 1-11 0,-2-6-17 16,-2 4-44-16,3-5-47 0,-5-1-51 0,1-1-87 15,0-1-97-15</inkml:trace>
  <inkml:trace contextRef="#ctx0" brushRef="#br0" timeOffset="28897.5643">18381 9327 1160 0,'1'-9'24'0,"6"-1"22"0,-2-2 31 0,-1 4 17 0,0-1 20 16,-3 2 26-16,2-1 14 0,1 5 18 0,-4-1-6 15,2 1-10-15,-2 0-19 0,0 1-8 0,2 2-16 16,-2 0-24-16,0 1-12 0,1 0-22 0,-1 0-26 16,2 1-6-16,0 3-10 0,-1 2-1 0,1 5-1 15,1 3 4-15,-1 5 3 0,3 6 9 0,-2 3 10 0,0 5 1 16,1 0 0-16,0 2-8 0,-1 2-2 0,-2-1-10 15,1-5-4-15,0-1 0 0,1-2-5 0,2-3-7 16,-4-2 1-16,2-6 3 0,2-1-1 0,1-3-2 0,-3-4 3 16,1-2-3-16,-1-4 5 0,-2-1 4 0,3-1-1 15,-4-2-2-15,1-1 4 0,1-3 2 0,0-1 2 16,1-3-10-16,-2-3 0 0,5-1-5 0,1-2-5 16,-3-6 3-16,1 1-5 0,3-3 4 0,0-1-6 15,0 0 7-15,2-1-4 0,0 0-3 0,2 1 6 0,-1 2-7 16,3 2 5-16,-3 3-5 0,3 2-3 0,-1 4 4 15,1 1-3-15,-1 6 6 0,0 1-7 0,0 2 0 0,0 2 0 16,3 3 2-16,-2 2 0 0,0 3-4 0,1 0 9 16,0 4 4-16,-2 1 3 0,-1-1 0 0,-3 6 2 15,-1 0-1-15,-4-1 13 0,0 4 3 0,-4-1-1 0,-2 1-4 16,-4 0 1-16,-1 1-2 0,-3-2 1 0,-2 1-1 16,-1-4-21-16,-1 0-20 0,0-5-23 0,0-1-32 15,3-4-25-15,-1-2-40 0,3-4-44 0,4-3-54 0,2-4-41 16,2-4-34-16,2 0-19 0,2-4 2 0</inkml:trace>
  <inkml:trace contextRef="#ctx0" brushRef="#br0" timeOffset="29270.0071">18928 9549 488 0,'24'-17'16'15,"-1"3"14"-15,1-1 19 0,-1 3 17 0,-2 2 9 16,1 1 18-16,-1 1 17 0,-4 1 12 0,2 2 0 0,2-1 2 16,-9 0-1-16,4 2-3 0,-3-1 11 0,-2 2 3 15,-2-1 7-15,-2 1 6 0,-4 1 12 0,0 0 7 16,-3-1-1-16,0 3-15 0,-1 0-20 0,-3 0-20 0,-2 0-23 15,1 2-19-15,-6 1-30 0,2 0-17 0,-7 1-23 16,2 1 8-16,0 2-9 0,-4 2 0 0,2 0-4 16,4 0-1-16,-1 0 11 0,4 1-11 0,1 0 8 0,3 0-13 15,1 0 13-15,3-1-2 0,1 0 2 0,3 1 2 16,0-1-9-16,2 1 6 0,2-2-1 0,1 4 4 16,1 0-8-16,4-2 6 0,1 2-3 0,0 0 4 15,2 0-1-15,1 2-1 0,0 1 1 0,3-1 1 16,0 1 5-16,-3-1-4 0,1 1 7 0,-1-1-9 0,-1 3 6 15,1-2-4-15,-1 2 1 0,-2-2 4 0,-1-1-5 16,1-1 1-16,-3 0-3 0,-1-2 3 0,-1-4 0 16,-1 0 5-16,-4-2-3 0,-3 0 2 0,-2-3 2 15,-1 0 1-15,-5-4-1 0,-1 2 6 0,-2-2 1 16,-2-1-9-16,-5 1 7 0,3-3-7 0,-2 0 3 0,2-3-2 16,-2-1-13-16,7 0-18 0,-1-3-21 0,2 0-27 15,5-5-36-15,3-3-31 0,3 0-39 0,7-6-34 16,2-3-34-16,6-2-42 0,2-5-50 0</inkml:trace>
  <inkml:trace contextRef="#ctx0" brushRef="#br0" timeOffset="29598.104">20159 8839 1919 0,'17'-17'8'0,"-2"2"17"0,-3 2 12 15,-2 1 20-15,-7 2 19 0,-1 2 3 0,-6 0 8 16,0 1 8-16,-3 0 2 0,0 1 3 0,-5 2-3 15,0-1-3-15,-2 2-10 0,-4 3 16 0,2-2 0 0,-1 2-5 16,-1 2 0-16,1 1-23 0,4 1-4 0,0 4-22 16,1-1-6-16,-1 5-16 0,3 1-6 0,0 6-2 15,0 2-9-15,1 4 4 0,0 2-2 0,2 4 7 16,1 2-5-16,0 1 0 0,4 3-1 0,2 1 1 0,3 1 1 16,3 0-1-16,2 4 2 0,4-1-3 0,0-1 4 15,2 3-3-15,5-1 5 0,-1-2 6 0,2 1-6 16,2-4 12-16,-1-1-3 0,1-4 6 0,3 1 0 15,-4-5-1-15,-4 0 1 0,2 0-10 0,-4-4 3 0,-1-4-6 16,-5 0-5-16,-1-3 2 0,0-2-7 0,-5 1 5 16,0-5-7-16,-3 0-3 0,-1-4-4 0,-4 2-43 15,-3-3-28-15,-3-2-46 0,-6 1-45 0,-2-5-61 16,-3 2-59-16,-5-3-51 0,-2-3-70 0</inkml:trace>
  <inkml:trace contextRef="#ctx0" brushRef="#br0" timeOffset="30221.9973">20021 9385 2682 0,'5'-12'0'0,"-2"4"19"16,1-1 22-16,2-1 16 0,-3 0 15 0,1 3-1 0,-3 0 7 16,7 0 8-16,-4 2 14 0,1 2-12 0,2-1-14 15,1 1-9-15,2 1-20 0,-1 0 10 0,3-1-11 16,2 3-10-16,1 2-10 0,4 0-3 0,-2-1-12 15,0 3-1-15,5 0 0 0,-1-2-6 0,-2 2-2 16,0-1-10-16,-1 0-7 0,-4-3-8 0,0 1-15 0,-3-1-7 16,-3-1-7-16,0-2-18 0,-2 1-6 0,-1-3-3 15,-1 0-12-15,1-3-12 0,0 1 6 0,-2-3-6 16,2-1 4-16,-3-1 8 0,-1 0 12 0,2-3 13 16,-6 2 13-16,2-1 16 0,-1-2 15 0,0-1 12 0,-2 1 10 15,0-2 15-15,1-2 8 0,-2 5 12 0,4-2 18 16,-2 3 19-16,-2 2 6 0,4 0 7 0,-3 4-2 15,3 4-4-15,-1 1-7 0,1 1-13 0,1 2-15 16,0 3-18-16,0-1-16 0,-2 2-4 0,0 4 7 16,2 2 1-16,-3 1 3 0,2 6 13 0,-3 1 9 0,3 1 0 15,-1 2 9-15,0 4-3 0,2-1-1 0,0 1 0 16,4-1-4-16,-3-1-8 0,4 2-7 0,2-1-2 16,-1-2-6-16,3-1 1 0,1-3-5 0,3-1 2 15,-3-3-2-15,2-2-8 0,0 0 5 0,-1-4 3 16,2-2 3-16,-1 0-6 0,0-2 6 0,-1-2-4 0,1-1-1 15,1 1 1-15,-1-4-7 0,1 1-11 0,0-3-9 16,-2-1-1-16,-1 0-13 0,0-2-7 0,-2-1-11 16,0-4-4-16,-3 3-4 0,-2-3-1 0,2-2 3 15,-4 1-1-15,1-2 1 0,-4 2-4 0,2-3 8 0,-1 0 13 16,-2 2 6-16,1-1 2 0,2 2 12 0,-3 1 0 16,3-2 11-16,-1 6 5 0,1-1 5 0,0 2 5 15,0 0-2-15,0 2 7 0,0-1-2 0,1-1 5 16,-1 3-2-16,3-2 4 0,-3-1 6 0,0 3-7 15,2-1 1-15,-2 1 1 0,0 0 4 0,0 0 0 0,0 3-3 16,0 0-3-16,0-1-11 0,0 2-3 0,0 0-6 16,3 0-8-16,-3 0-22 0,0 0-29 0,1 2-29 15,-1-2-28-15,2 0-30 0,0 1-34 0,-1 0-41 16,1-1-34-16,-1 2-41 0,4-1-30 0</inkml:trace>
  <inkml:trace contextRef="#ctx0" brushRef="#br0" timeOffset="31112.6588">20646 9056 1863 0,'0'0'41'16,"0"0"20"-16,0 0 19 0,0 0 21 0,0 0 10 16,0 0 12-16,0 0 8 0,0 0-3 15,33-34-19-15,-33 34-27 0,0 0-15 0,0 0-17 0,0 0 1 16,0 0 4-16,0 0 5 0,0 0-5 0,21 27-3 15,-10-3-5-15,-6-4 3 0,1 1-6 0,0 1-5 16,1-1-17-16,-3 4-13 0,1-4-6 0,3-1 5 0,-3-1 1 16,1-2-4-16,-3-3 1 0,0-2-1 0,2-4-1 15,-3 1 1-15,2-4-1 0,-2-2 1 0,-2-3 15 16,0 0-4-16,0 0 3 16,0 0-5-16,31-87-1 31,-26 72-11-31,2-1-2 0,-1-1 5 0,1-1-4 15,0-1-2-15,1-1-3 0,0-1 1 0,0 2 6 16,0-3 2-16,0 5 11 0,-2 2 8 0,1 1-2 16,0 2 11-16,-1 4 3 0,-4 2-1 0,3 3 0 0,-5 3-13 15,0 0-6-15,10 9-10 32,20 50-10-32,-23-43 4 15,-2 4-7-15,-2 0 7 0,2 3-1 0,-2-3-3 16,2 1 6-16,1 1 6 0,-1-2-3 0,0-3-3 15,-1-1-1-15,1 1-1 0,2-6 3 0,0-2-6 16,1-1-6-16,-3-4-14 0,3-1-14 0,1-2-12 0,2-5-9 16,1 1-10-16,3-3-13 0,0-2-2 0,2-4-4 15,2 2 8-15,-2-4 8 0,4-1 7 0,-4-2 1 16,4-2 6-16,-2-3 10 0,-2-1 1 0,0-3 2 16,1-2 13-16,1-1 2 0,-2 0 12 0,-2 0 12 15,2 0 13-15,-4-1 8 0,-2 4 18 0,1 1 14 0,-4 1 5 16,-1 8 24-16,-3 2 2 0,1 1 4 0,-2 5-1 15,-1 1-13-15,-2 6-17 0,0 0-12 0,0 1-13 16,1 2-20-16,-1 1 0 0,-1 2-12 0,1 4-4 0,-2 2 3 16,0 3 4-16,-1 2 4 0,0 5 2 0,0 3-1 15,3-1-4-15,-1 1 4 0,1 1 2 0,1-1-2 16,5 1 6-16,-1-4 5 0,1-1-8 0,1-2 0 16,2-1 4-16,2-2-3 0,2-2-2 0,1-2 3 15,0-4-5-15,4 1 0 0,-4-5-1 0,6-2 3 16,-3-1 3-16,3-4-2 0,0-4-6 0,0-1 3 0,0-1-1 15,0-4-7-15,1-1 8 0,0-4-3 0,2-2-6 16,1-1-15-16,-2-3-8 0,5-4-28 0,2-3-35 16,-1-2-20-16,4-4-21 0,1-3-4 0,3-5 3 15,-1 2 24-15,-2-2 28 0,-1 1 43 0,-4 3 67 0,-5 6 44 16,-5 3 47-16,-5 5 18 0,-5 5 11 0,-5 4-2 16,-5 5-2-16,-1 5-5 0,-3-1-26 0,-2 6-12 15,0-1-34-15,0 3-8 0,-3 1-15 0,3 1 1 16,-1 3-11-16,-4 1-3 0,5 1-7 0,-3 3-7 15,-1 1 2-15,2 3-2 0,0 5 2 0,0 2-4 0,0 3 5 16,2 1-10-16,-1 3 2 0,2 3 4 0,3 2 3 16,0 1-3-16,1 0-2 0,1 1-5 0,2 1 1 15,2 0-6-15,1 0-14 0,2 0-23 0,0-2-23 16,4-2-30-16,-3-1-16 0,6-4-44 0,-3-1-63 0,4-4-75 16,-2-3-82-16,1-3-87 0</inkml:trace>
  <inkml:trace contextRef="#ctx0" brushRef="#br0" timeOffset="31297.7742">21575 8889 2635 0,'-25'-3'8'0,"3"3"14"0,8 0 14 0,3-6 8 0,6 3 1 15,3 0-2-15,2 3 3 0,5 0 0 0,4 0-9 16,4 0-14-16,4 0-13 0,1-2-11 0,7-1-4 15,2 3-11-15,3-1-25 0,0-2-44 0,0 3-57 0,0-5-76 16,0 2-88-16</inkml:trace>
  <inkml:trace contextRef="#ctx0" brushRef="#br0" timeOffset="36413.706">4628 10256 1777 0,'-2'-2'10'0,"1"1"15"0,1-2 19 16,0 1 13-16,-2 1 8 0,4-3 12 0,-4 4 9 0,2-2 9 0,0 0 9 15,0 2-5-15,0 0-7 0,0 2-3 16,0-4 8-16,0 4-8 0,2-2-6 0,-1 2-8 16,1-1-15-16,-2-1-5 0,3 0-13 0,-2 0-9 0,1 0-22 15,-1 0 1-15,-1 0 1 0,4 0-7 0,0-2 0 16,3 1-3-16,1-1-8 0,6 2 8 0,-1-2 2 15,4 0-3-15,3 1 4 0,3-1 3 0,2 1 2 16,3 0 4-16,2 1 9 0,4 0 0 0,1 0 9 0,5 1-2 16,0-2-8-16,4 2-1 0,4 0-4 0,-1-1-7 15,1 0-1-15,2 0-9 0,-2 0-1 0,-1 0 0 16,-1 0-3-16,-2 0 3 0,-3 0-2 0,0 0 5 16,-3 0-1-16,0 2 4 0,-3-4-6 0,0 2 2 0,1 0 2 15,-3 0-4-15,-1 0 5 0,1 2-4 0,-3-1 4 16,2-1-3-16,-2 0 2 0,0 2-4 0,1-2 3 15,-1 0 0-15,0 2-4 0,2-2 2 0,-2 0-2 16,0 2-4-16,0-1 1 0,0 1 7 0,0-2-2 16,-3 0 2-16,1 3-3 0,-2-1-3 0,1 0 7 0,-2-2-6 15,2 2 2-15,-4-1-5 0,1 1 1 0,0-2 7 16,0 0 0-16,-2 0 3 0,1 3-12 0,-3-2 6 16,2 0 3-16,0 1 2 0,-1-1 1 0,0 0-8 0,0 2 7 15,1-1 5-15,-1 0 12 0,-1-1 8 0,4 3 3 16,-5-3-3-16,3 2 0 0,-2-3 5 0,1 0-1 15,0 1-9-15,1 0-3 0,0-1-4 0,-3 0-10 16,3 0 5-16,-2-1 0 0,0 1 3 0,-2 1 0 16,0-2 2-16,1 0 3 0,-2 0-5 0,-3-1 11 0,0 2-2 15,-2-2-3-15,1-1-4 0,-3 2 7 0,0 1-1 16,-2-2-4-16,-2 3 5 0,3-2-12 0,-2-1 0 16,1 2 2-16,-3 2-4 0,2-4-9 0,1 2-1 15,-1 2 6-15,1-2-10 0,1 0 6 0,-4 1-1 0,4-1 4 16,-1 0-2-16,2 1 1 0,-4-1 1 0,2 1-6 15,1-1 5-15,-2-1-3 0,1 1-2 0,-4 0-9 16,3 0 13-16,-1 0-4 0,-3 0-4 0,0 0 6 0,-1 1 0 16,-1-1-2-16,3 2 5 0,-4-1-2 0,1 0-10 15,-1-1 7-15,2-2 0 0,0 0 0 0,-1 2 0 16,2 2 2-16,-1-4 0 0,0 2 1 0,-2-1 2 16,4 1-5-16,-3 0 5 0,-1 1-5 0,0 1 5 0,0-1-7 15,0-1 7-15,0 1-3 0,0 0-5 0,0-1 8 16,-1 2-10-16,1-4-15 0,1 0-24 0,-2 1-38 15,1 1-64-15,-4 0-64 0,2-2-88 0,2 1-119 0</inkml:trace>
  <inkml:trace contextRef="#ctx0" brushRef="#br0" timeOffset="37440.9943">10272 9048 1722 0,'0'-9'16'0,"0"2"25"0,-1 2 27 0,1-7 23 0,0 4 13 16,-3-1 9-16,-1 1 20 0,0 2 18 0,2-2-3 15,-3 0-12-15,2 1-20 0,-3 0-7 0,1 2 3 16,2-1-5-16,-2 2-7 0,2 0-14 0,0 0-17 0,-1 1-3 16,0 2-10-16,1-3-11 0,-2 4-13 0,4-2 1 15,-4 2-10-15,1-1-12 0,0 1 3 0,-1 1-6 16,-4-1-2-16,1 2 1 0,-4 3-2 0,-2-1-5 15,0 4-2-15,-5 1 2 0,0 1-2 0,-3 2 1 16,0 1 1-16,0 0-5 0,1 0-1 0,1 2 4 0,1-1-4 16,3 3 4-16,-1-3-3 0,2 1 2 0,3 1 6 15,1-1-4-15,1 0 7 0,-2 0-11 0,2-1 8 16,2 1 1-16,-1-1 4 0,4 0 0 0,-1-2-12 16,-1 1 9-16,1-1-6 0,0-2 7 0,3 1-8 15,-1-1 2-15,1 0 2 0,0-3-2 0,1-2 8 0,1 2-5 16,1-1-3-16,-2-2-5 0,4-1 10 0,-4-1 2 15,2 2-9-15,2-1-1 0,-2-1 3 0,1 1-4 16,1-3-8-16,-2 2-20 0,0 0-47 0,0-2-61 16,0 1-74-16,0-2-78 0,0 0-124 0</inkml:trace>
  <inkml:trace contextRef="#ctx0" brushRef="#br0" timeOffset="37824.6605">9691 9182 2346 0,'-5'-8'15'0,"3"2"26"16,-1-2 23-16,3 0 11 0,-5 0 5 0,2 4 1 16,-3 2-4-16,3 0 3 0,1 2-20 0,1-1-26 15,1 1-25-15,0 1-12 0,0-1-10 0,0 3 2 0,0 1 1 16,1 0-4-16,1 2 4 0,-1 4 2 15,-1 2-2-15,2 2 7 0,-2 1-3 0,3 2 0 0,0 2 0 16,2-2 4-16,-2 2 4 0,2-2-2 0,3 0 1 16,-2-2-7-16,3-1 12 0,-1 0-4 0,0-2 7 15,3-1-5-15,-1-2 1 0,-2 0 2 0,3-3 10 0,0-1 4 16,-3-3-2-16,3 2 7 0,2-4-2 0,-2-1-2 16,3-2-3-16,-1 2-1 0,4-3-8 0,-3 1-2 15,3-3 0-15,-1-2-4 0,2 1 2 0,2 0-1 16,-2-1 5-16,2-1-4 0,0-1-3 0,1 1 8 0,0-2-10 15,-1 0-2-15,-1 1-4 0,0 0 4 0,0 1-20 0,-3 1-14 16,0 0-20-16,-4 1-40 0,4 3-31 16,-6-1-35-16,-1 3-49 0,-1-1-53 0,0 0-43 15</inkml:trace>
  <inkml:trace contextRef="#ctx0" brushRef="#br0" timeOffset="44075.5628">1847 10042 1908 0,'-3'-7'18'0,"-2"1"12"0,1 1 25 0,4-5 17 16,-3 6 11-16,1-1 14 0,0-3 9 0,1 5 16 16,1-2-14-16,0-1 0 0,0 3-11 0,1-1-11 15,-1 0 6-15,2 0-5 0,-2 1 8 0,2 2-11 0,-2-2 7 16,1 3-14-16,1-1-8 0,-2-1 1 0,4 2-7 16,-2-2 1-16,-2 4-12 0,1-4 9 0,1 2-10 15,-2 0 5-15,0 2 4 0,0-4-10 0,0 4-1 16,0-2-1-16,0 0-2 0,0 1-10 0,0 0-1 0,-2 0-7 15,1 1-7-15,1-1-6 0,0 0-6 16,1 1-9-16,-1 1-5 0,2 0-5 0,1 5 0 0,0 1 1 16,2 3 1-16,2 3 8 0,2 2-4 0,2 2 6 15,-1 0 0-15,4 2 0 0,-3 0 4 0,3 0-7 0,-1-4-6 16,2 0 12-16,-2-1-7 0,-2 0-1 0,5-4 0 16,-5-1-2-16,3-1 1 0,-4-5 3 0,1 3 6 0,-2-2-15 15,-1-1 13-15,-3-3-3 0,0 2 3 0,1-1 1 16,0 0-4-16,-3 0 5 0,2 2-2 0,0-3 2 15,-2-1-3-15,1 3 6 0,0-4 10 0,2 0 7 16,-4 0 6-16,1-2 11 0,-1 0 7 0,1 2 8 16,0-1 8-16,2-2-5 0,-2-2-11 0,3 1-1 0,2-3-8 15,2-3-9-15,-2-2-9 0,4-3-6 0,1-3-11 16,6-2-1-16,-3-2-2 0,4-4 1 0,1-1 2 16,1-2-1-16,3-2-1 0,2-1-3 0,0 0 7 15,3-1-5-15,-2-2 0 0,2 5-6 0,0-2 4 0,2 1 0 16,-2-1 0-16,-3 3 2 0,3 3-4 0,-3 1 0 15,1 0-1-15,-4 1-1 0,0 5-3 0,-2 0 2 16,0 2 0-16,-3 0 1 0,0 5-3 0,-3-1 2 0,-2 2 10 16,-1 3 0-16,-1 1-6 0,-2 0-1 0,-2 3 0 15,-1 0 0-15,-2 2 4 0,-3 0 5 0,1 2-9 0,-3-2 1 16,0 2 6-16,0 0 7 0,0 0 7 0,-2 0-1 16,2-3-4-16,2 6 3 0,-2-3-3 0,0 0 3 15,2 0-1-15,-2 0-11 0,0 0-10 0,0 0 5 16,0 2 4-16,0-2-3 0,-2 0-4 0,2 0 6 0,0 0-1 15,0 0 2-15,0 0 5 0,0 0-6 0,0 0-6 16,0 0-8-16,2 0 1 0,-4 0-34 0,4 0-25 0,-4 0-34 16,2-2-49-16,0 2-52 0,-2 0-92 0,-1-3-127 15,2 3-154-15</inkml:trace>
  <inkml:trace contextRef="#ctx0" brushRef="#br0" timeOffset="45233.4482">1340 8357 2311 0,'-2'-5'10'0,"1"2"11"0,1-1 23 15,1-1 12-15,-2 2 14 0,1 1 8 0,-2-1 8 16,2 3 13-16,0-1-5 0,-1-1 5 0,1 4-8 0,0-4-6 15,1 1-6-15,-1 1 0 0,2 0-10 0,-2 0-7 16,3 0-8-16,0-2-8 0,-3 2-13 0,3 0-7 16,-1 0-7-16,0 0-6 0,-2 2 3 0,0-2-8 0,0 0-1 15,0 1-10-15,0 1 2 0,0-1-1 0,2-1-1 16,-2 5-3-16,2-2-4 0,1 2 6 0,-1-1 0 16,1 4 3-16,2 2-1 0,0-1 2 0,1 3 0 15,3-2 5-15,-1 5-4 0,0-1-1 0,3 0 2 0,0 1 6 16,-1-1-10-16,2 1-1 0,-2-3 5 0,0 2 1 15,0-3 0-15,0 1 0 0,-2-1 0 0,4-3-1 0,-5 2 7 16,4-3-10-16,-5 0 4 0,3 1-4 0,0-2 1 16,-1 0 3-16,-1 0-2 0,0-3-1 0,-1 4 2 15,0-5 9-15,1 3-8 0,-1-2-3 0,0-1 5 0,-3 0-1 16,2-1 2-16,-2 1 2 0,-1-1-3 0,1 0 3 16,-1-1 8-16,1 0 21 0,0-1 6 0,0-2 9 15,0 1 1-15,2-2 6 0,0-3 1 0,1 2 2 0,3-4-10 16,1-1-9-16,3-2-8 0,1-2-10 0,2-3-5 15,1-3-7-15,2-1-5 0,2-1 6 0,1-5-8 16,1-2-2-16,-2-2-3 0,4 2-1 0,1-3-6 0,0-2 2 16,3 5 4-16,-2-2-13 0,1-1 6 0,-1 3-3 15,-1 3-3-15,2-2 3 0,-4 3 12 0,1 3-9 16,-3-2 0-16,0 4 6 0,0 1 2 0,-1 3 8 0,-4 0 6 16,4 2 8-16,-6-1 2 0,0 3 4 0,2 1 6 15,-4 0 0-15,1-1 4 0,-1 3-4 0,-2-1 4 0,-2 0-6 16,2 5-4-16,-1-2 5 0,-1 1-7 0,-4 0 9 15,3 1-1-15,-5 1-6 0,0 2-3 0,-1-1-4 16,1 0-3-16,-1 3-3 0,-2-2 5 0,0-1-14 16,0 6 1-16,0-6-1 0,0 3-3 0,0 0 3 0,0 0 0 15,0 0-4-15,0 0-6 0,0 0-25 0,0 0-39 16,0 0-32-16,0-1-50 0,0 2-73 0,-3-1-78 16,1 0-101-16,0 5-124 0</inkml:trace>
  <inkml:trace contextRef="#ctx0" brushRef="#br0" timeOffset="64743.624">2412 7950 745 0,'0'0'3'16,"0"-1"-8"-16,0-3-15 0,0 4-20 0,-2 0-46 0</inkml:trace>
  <inkml:trace contextRef="#ctx0" brushRef="#br0" timeOffset="74621.477">23276 6366 2565 0,'7'-3'5'0,"-3"-2"17"0,-2-1 25 16,1 0 20-16,-3 1 12 0,-1 0 8 0,-1 2 3 15,0-1 5-15,-1-1 6 0,2 1-9 0,-3 1-11 0,1 0-12 16,1 0 3-16,-2-1-1 0,-1 1 3 0,2-1 4 16,2-1-8-16,-3 3 1 0,1-1-12 0,0 0-7 15,-2-1-10-15,3 2-1 0,-2-1-4 0,-4 2-9 0,3-1 0 16,-3 0-10-16,0 0 0 0,-2 0 2 0,0 1-12 16,-1 2-6-16,-3 0 1 0,-1 0 9 0,0 3-12 0,0-1 1 15,0 2-2-15,0 2-6 0,1-2 9 0,1 4 3 16,-1-1-10-16,3 4-5 0,1 0 8 0,-2 4 1 15,1 0 1-15,-1 3 1 0,0 3 6 0,4 1-7 16,0 2 3-16,2 1 4 0,3 2-4 0,1-2 2 0,6 3 2 16,3-3 6-16,1 1-10 0,3-1 12 0,5-3-1 15,0 1-3-15,6-3-1 0,5-1-10 0,0 0-13 16,1-4-28-16,2-1-2 0,0-3-43 0,-3-1-32 0,-1-3-45 16,-3 0-51-16,-2-3-67 0,-5-1-69 0,-2-4-99 15</inkml:trace>
  <inkml:trace contextRef="#ctx0" brushRef="#br0" timeOffset="74887.7761">23564 6277 3124 0,'0'-8'26'16,"0"0"22"-16,0 6 15 0,0-5 15 0,0 4 5 15,-2 1-1-15,2 2 0 0,0 0-5 0,0 2-27 0,0 0-24 16,0-1-18-16,0 1-20 0,2 3-7 0,-2-3 3 16,2 7-1-16,1 2 12 0,1 3 2 0,1 3-2 0,1 5 6 15,1 2 9-15,1 5 1 0,3 2 4 0,-2 0 2 16,1-1-9-16,2 4 0 0,0-5 2 0,1 0-21 16,0-2-22-16,0-1-25 0,1-5-36 0,2-1-37 0,0-3-39 15,1 0-53-15,1-6-57 0,0 0-51 0,3-5-56 16</inkml:trace>
  <inkml:trace contextRef="#ctx0" brushRef="#br0" timeOffset="75960.582">24251 6554 2232 0,'5'-9'19'0,"-2"-2"30"16,-1 0 30-16,1 0 29 0,-6 1 21 0,1-1 10 15,-1 2 17-15,-3-1 24 0,-1 0-4 0,-2 2-14 16,0-1-22-16,1 2-23 0,-3 2-11 0,0 0-3 0,3 2-13 15,-3-1-25-15,1 2-16 0,2 4-12 0,0-2-9 16,-3 4-13-16,0-1-5 0,0 5-7 0,-1-2-8 16,-3 6 5-16,-1-1-1 0,0 2-6 0,-1 0-1 0,2 4 8 15,0 0-10-15,4-2 2 0,0 2 4 0,3-3-6 16,0 5 7-16,5-5 0 0,1 3 4 0,1-3-9 16,2-1 8-16,3-3-1 0,-1 2-11 0,3-1 2 0,4-3-4 15,1-1-3-15,0-4-6 0,2 2 7 0,2-3-10 16,0-1-10-16,0-4 2 0,2-2-10 0,0 1-15 15,0-4-14-15,-1-4-5 0,-1 2-7 0,1-3-11 0,-2-3-6 16,1 0 0-16,-1-4 8 0,-1 0 15 0,-2-1 18 16,0-1 6-16,-2-2 10 0,1 2 16 0,-1 3 19 15,-3 0 13-15,-1 3 12 0,0 2 4 0,-2 4 19 0,-3 1 14 16,2 4 22-16,0 2 1 0,-2 2 0 16,0 1-3-16,0 1-1 0,-4 0-9 0,4 1-17 0,0-2-15 15,0 3-25-15,0-1 1 0,-1 3 2 0,1 0-2 16,0 2-6-16,1 0 5 0,-1 6 0 0,0 0 6 15,0 2 3-15,0 2 0 0,4 0-4 0,0 0-4 0,1 3 4 16,-1-1-2-16,3 0-4 0,-1-2-4 0,5-2-6 16,0-1-16-16,-1-2-17 0,1-2-19 0,2-3-35 15,-4 1-25-15,5-6-26 0,-1-2-27 0,3 0-24 16,-4-5-9-16,4-1-12 0,0-5-9 0,0 3 3 0,-2-5 4 16,2 0 18-16,-2-2 26 0,0 0 24 0,-1-3 24 15,-1 1 37-15,0-2 25 0,-3-1 41 0,2-1 38 16,-3-1 37-16,-2 0 39 0,1 0 29 0,0 3 33 15,-2 0 20-15,-3-1 37 0,-1 6 13 0,-1-1 3 16,0 3-3-16,-1 2-17 0,-1 1-5 0,-1-1-17 0,-1 4-11 16,-1-1-25-16,2 1-12 0,-1 0-13 0,1 0-9 15,0 3-17-15,0 0-19 0,1 1-14 0,1 0-22 16,1 2-10-16,-2 0-15 0,2 2-9 0,-2 0-16 16,2 1-4-16,0 2 1 0,0 2-2 0,-1 2 1 0,-2 2 4 15,3 2-3-15,-2 3 6 0,2 2 0 0,-1 1 0 16,1-1-1-16,1 3-2 0,1-1 8 0,2 1 0 15,1 1 6-15,2-2-8 0,-1 2 7 0,4-1-1 16,0-2-3-16,0-1 6 0,2 3-9 0,0-3 0 16,-1-2 1-16,0-1 4 0,-2 2-9 0,-1-3 7 0,0-1 4 15,-2-2-3-15,-1 0 3 0,-2-2-1 0,1 0-5 16,-3-3-1-16,-1 1 14 0,0-3-6 0,0 2 4 16,-1-4-5-16,-1 3 4 0,0-3 0 0,1-2 7 15,-3 2 2-15,4-1-3 0,-3-1-4 0,2-1 7 16,-1-1 2-16,-1 0-5 0,0 0-4 0,2-2-14 0,-1 0-18 15,-1-3-20-15,1 0-1 0,0-3-37 0,-1 1-5 16,3-4-20-16,2-1-10 0,1-1-1 0,4-2 8 16,0-3 12-16,4-3-1 0,2 0 13 0,6-2 0 15,0-3 19-15,0 0 10 0,6 1 10 0,-3-2 7 16,3 5 5-16,0-1 5 0,-2 4 14 0,-1 2 7 0,0 2 2 0,-3 1 17 16,-3 5 9-16,-2-1 19 0,-1 2 24 15,-4 3 28-15,-1-1 25 0,-3 4 23 0,0-1 9 16,-4 0 11-16,-1 2 5 0,-1-1-12 0,-2 2-14 0,0 1-21 15,1-2-22-15,-1 1-21 0,-2-1-7 0,0 1-31 16,0 1-9-16,0 0-9 0,-5-1-8 0,2 2-6 16,-2 0-4-16,-2 3 0 0,0 1-9 0,0 1 12 15,3 0-5-15,-3 4 0 0,3 1-3 0,-1 2-1 16,2-2 2-16,0 5-3 0,1 1 4 0,0-1-1 0,4 2 2 16,-2-2 2-16,2 3-1 0,3-1 3 0,0 0-6 15,0 2 0-15,5-2 6 0,0 1-9 0,1 1-1 16,3-2 5-16,1 3-4 0,1-1-1 0,3-2 10 15,-1-1 1-15,-1 1-3 0,0-2 8 0,-1-1 2 0,3 0-14 16,-4-1-18-16,2-3-30 0,-2 2-31 0,-1 0-32 16,1-2-26-16,-1 2-32 0,-4 0-39 0,-4 2-48 15,-4-1-44-15,-3 4-58 0,-10-3-73 0</inkml:trace>
  <inkml:trace contextRef="#ctx0" brushRef="#br0" timeOffset="76311.638">23271 7345 2646 0,'-20'5'8'0,"1"2"22"15,1-2 24-15,6-7 35 0,2 4 9 0,1 0 7 0,1 1 2 0,3-2 4 16,4-1-10-16,-1 2-11 0,4-2-7 15,1 0-10-15,5 0 10 0,1 0 7 0,10-2 9 16,4-1 7-16,8-2 11 0,8-1-11 0,9-1 5 16,7-1-16-16,12 0-4 0,8-4-4 0,6 0-7 15,8-2 3-15,2-4 0 0,6-1 8 0,7-3-23 0,1-2-7 16,-3-3-5-16,-2-2-18 0,-4 3 8 0,-2 1-23 16,-11-1-7-16,-4 3-5 0,-11 5-3 0,-6 1 5 0,-9 2-10 15,-7 2 12-15,-9 1-22 0,-7 3 8 0,-5 3 5 16,-4-1-6-16,-7 2 5 0,-5 1-17 0,-1 1-11 15,-5-1-15-15,-1 4-15 0,-4 0-22 0,-1-1-36 16,-3 2-43-16,-7 3-54 0,-1 1-48 0,-8 2-74 0,-5 1-81 16,-3-1-117-16</inkml:trace>
  <inkml:trace contextRef="#ctx0" brushRef="#br0" timeOffset="78693.758">23954 8811 2883 0,'4'-9'7'0,"-3"4"16"0,-1-2 11 16,0-2 29-16,-1 1 18 0,-3 3 15 0,1-2 9 0,0 2 12 16,-2 0 7-16,3 3-11 0,-1 0 2 0,-1-1-29 15,4 3-10-15,0 0-14 0,-2 0-7 0,2 0-11 16,0 0-16-16,0 2-6 0,0 0-12 0,-1 1-1 0,-1 2-18 16,-4 4 8-16,-1 1-13 0,1 4 5 0,-5 3 5 15,3 3-6-15,-2 2 4 0,1 2 1 0,1 1 8 16,3 1-1-16,2 0 8 0,3 1-7 0,3-2-5 0,2-1 7 15,3-1 2-15,5-3-5 0,0-1 1 0,2-2-8 16,1-3 7-16,0-1 8 0,0-4-4 0,1-2 4 16,-3-1-8-16,5-3 11 0,-6-3-1 0,3 0 7 15,-2-3-5-15,0 0-1 0,-3-3 2 0,3 1-4 0,1-3 4 16,-3 1-6-16,-1-3 4 0,1 0-8 0,-2-1 2 16,0-1-6-16,-2-4 3 0,1 0 1 0,-2-1-4 0,-3 0 8 15,0 0-4-15,-1-3 5 0,-5-1-2 0,1-1-1 16,-3 2 1-16,0-1 1 0,-6 1 2 0,2 2-7 15,0 1-4-15,0 2-9 0,-2 1-2 0,3-2-23 16,-1 7-27-16,0-1-38 0,1 0-41 0,-1-2-36 0,1 3-54 16,2 0-73-16,-2 1-77 0,4-4-79 0</inkml:trace>
  <inkml:trace contextRef="#ctx0" brushRef="#br0" timeOffset="79195.4994">24316 8501 2623 0,'4'-8'23'0,"-1"1"31"16,-2-1 30-16,4 0 30 0,-6 3 20 0,-1 3 16 15,2 0 6-15,-2 1 2 0,2 0-27 0,-1 0-27 16,1 2-33-16,0 0-32 0,0 0-23 0,1 1-14 0,-1 0-7 16,2 3-4-16,0 6-1 0,2 2 0 0,-3 4 7 15,4 5-5-15,-2 2 5 0,1 8 3 0,1-1-2 16,-1 3 6-16,0 0 0 0,1 0 1 0,0-3-10 15,-1 1 12-15,0-2-1 0,1-2-3 0,0-3 7 16,2-3-4-16,-2-1 2 0,0-2-4 0,2-5 0 0,-3-1 1 16,1-3 3-16,1-3-4 0,-3 0-3 0,1-3-1 0,0-1 2 15,-2-2 6-15,1 0 6 0,0-1-5 16,-1-1-1-16,1-2 3 0,2 1 0 0,-1-4 1 0,1 2-2 16,2-2-1-16,1-1-2 0,2-3-1 0,0-1-2 15,3 1-3-15,2-5-1 0,-2 1 3 0,5-1 2 16,-4 1-8-16,3-1 3 0,0 1 3 0,-1 2-3 15,-2 0-1-15,-2 4-3 0,-1-1 6 0,-2 4-8 16,-3 1 9-16,-1 0-2 0,-2 2-4 0,-1 0 5 0,0 2-1 16,-1 0 3-16,3 0-8 0,-4 0 6 0,1 3-2 15,5-1-5-15,-3 1 4 0,2 1 1 0,3 1 3 16,0 4 0-16,1-1-1 0,1 1 3 0,0 3-4 16,0 1 7-16,0 3-1 0,-2-3-1 0,1 2 3 0,-3-1-3 15,-1 0 9-15,0-1-4 0,-5-2 4 0,0 1 0 16,0 1 1-16,-5-2 1 0,-1 1-1 0,-5-2 3 15,-3 5-13-15,-3-2-14 0,-6-2-29 0,-1-1-37 16,-6-1-46-16,0 4-37 0,-1-6-54 0,1-2-55 16,1-1-41-16,4-4-46 0,3-1-35 0,6-2-17 15</inkml:trace>
  <inkml:trace contextRef="#ctx0" brushRef="#br0" timeOffset="79504.0955">24790 8828 1296 0,'18'-2'23'15,"2"0"16"-15,-4 0 34 0,2-1 34 0,-4 1 23 16,-2 2 26-16,-2-1 17 0,2 2 20 0,-2 0-11 16,-2 0 2-16,3 2-17 0,-2-1-27 0,0 2-10 15,-1 1-21-15,-1 1-12 0,1 1-3 0,0 0-16 16,0 3 6-16,0 1-8 0,-2 1 13 0,-1 5 2 0,1 0 3 16,-1 2 3-16,1 1-6 0,1 2 1 0,-3 2-6 15,1 1-7-15,0 1-8 0,0 3-9 0,-1-3-6 16,1 6-4-16,1-6-6 0,-1 6 5 0,-2-5-12 0,2 2 0 15,1-2-8-15,-1-1-2 0,-2 0 8 0,2-1-10 16,0 1 11-16,-4-2-8 0,1 3 8 0,-2-3 3 16,0 0-1-16,0-2 8 0,-2-2-11 0,-1 1 12 0,-2-1-2 15,-1-3 12-15,0 0-6 0,-7-2 7 0,4-1-13 16,-4-2-11-16,-1 0 4 0,1-3-8 0,-6-2-19 16,2-3-37-16,-1-2-42 0,0-2-71 0,-4-5-69 15,1-3-88-15,-3-4-121 0,0-4-136 0</inkml:trace>
  <inkml:trace contextRef="#ctx0" brushRef="#br0" timeOffset="79693.5909">24740 8424 4007 0,'3'-6'-7'0,"0"0"9"0,1 1 1 0,0-1 8 15,-1 3 4-15,-3 0-3 0,2-2-2 0,-1 4-14 0,2-4-1 16,-1 3-32-16,1 1-25 0,2-2-55 0,0-1-51 16,1 4-59-16,3 0-89 0,0 0-84 0</inkml:trace>
  <inkml:trace contextRef="#ctx0" brushRef="#br0" timeOffset="80691.6746">25280 8872 2646 0,'2'-3'-2'0,"-2"-1"7"0,2-1 4 16,1 2 31-16,-3-1 9 0,-2 1 14 0,-1 1 18 15,0-2 5-15,1 3 9 0,1 1 3 0,-1-3 4 0,0 6-37 16,2-3-10-16,0 0-21 0,0 1-19 0,4 1-5 16,-3-2-5-16,-1 2-13 0,3 0-6 0,-1 1 3 15,0 1 5-15,1-1 6 0,0 4 3 0,2-5 6 0,1 6-1 16,3-3 4-16,-1-1 2 0,2 0 2 0,2 0-2 15,3-1 5-15,-1-3-5 0,2 0-5 0,3 0 1 16,-2-3-5-16,5-2 3 0,-1 1 0 0,2-4-4 16,-2 3-4-16,1-2-3 0,0-1 7 0,-1-1-4 0,1 0 4 15,-2 1-8-15,-2 0-1 0,-1-1 3 0,0 0 1 16,-4-2 4-16,-3 2-7 0,2-3 1 0,-7 0-2 16,0 0 9-16,-3-1 5 0,-2 1 0 0,0-2 10 0,-4 2 4 15,0 0 10-15,-1 0-6 0,-3 5 10 0,0-3-2 16,0 5-8-16,0 0-1 0,-3 3-8 0,0 1 1 0,1 1-13 15,-2 3 5-15,1-1-9 0,-3 6-7 0,-1 4 7 16,-2 0 1-16,3 4-2 0,-2 2-2 0,-1 3-2 16,1 3 7-16,3 1 1 0,1 1 2 0,2-1-4 15,5 2-1-15,2-1 1 0,3 0-5 0,3-2 9 0,5-2-7 16,2-2 0-16,4 0-4 0,2-3-2 0,4-3-16 16,4-4-17-16,4-1-4 0,2-4-22 0,2 0-27 15,1-5-12-15,2-5-20 0,2 0-16 0,0-2-4 0,-4-2-8 16,2-4-2-16,-3-2 1 0,-2-2 23 0,0 1 0 15,-2-1 18-15,-2-3 22 0,-1-2 21 0,-1-1 19 16,1 0 15-16,-4-2 15 0,-1 0 16 0,-4 0 19 0,-2-1 28 16,-1 2 23-16,-5 2 14 0,-3 1 30 0,0 1 9 15,-5 4 16-15,-4 3 1 0,-1 0 6 0,1 2-8 16,-3 3-7-16,1 3-15 0,-2-1-24 0,0 3-5 0,0 3-18 16,-1 0-14-16,1 0-13 0,0 3-15 0,2 2-20 15,-5-1 2-15,4 1-3 0,-1 4-10 0,2 2 2 16,1-2 1-16,1 3 2 0,-1 0-5 0,5 2 6 15,-2 3-1-15,4 0 3 0,-2-1 0 0,6 3-2 0,0-1 10 16,2-1-6-16,0 3 18 0,5-1-2 0,1-1 4 16,3-2-8-16,-1-1 9 0,3-3 2 0,1 0-3 15,1-3 10-15,1-1-11 0,0-3-2 0,-1-2-1 0,0-4 3 16,2-4-7-16,-2-1-3 0,4-3-4 0,-3-2-15 16,0-6 0-16,-2 2-8 0,2-2-16 0,-2-2-6 15,-4-1 1-15,1-3-11 0,-4 0-4 0,1-3 9 0,-1-6-4 16,-2-1 8-16,0-3 12 0,-1-6 10 0,-2-4-1 15,-1-2 17-15,-4-1 9 0,-1-1 10 0,-4 2 25 16,-1 2 17-16,-6 2 15 0,1 7 18 0,-2 6 18 16,-2 4 18-16,1 8 16 0,1 4-1 0,1 5-28 15,3 4-11-15,2 1-23 0,1 3-22 0,2 2-21 16,-1 2-17-16,0 3-22 0,1 3-5 0,-1 3 8 0,-1 3-3 16,-1 6 7-16,0 4 5 0,-2 7 4 0,4 6-4 15,-3 1 8-15,4 8-6 0,-1 0 3 0,2 5-3 16,3 2 3-16,-1 0 1 0,5-2-10 0,1 2 1 0,2-3-7 15,2-3-9-15,3-3-28 0,1-1-48 16,3-6-42-16,-1-3-53 0,2-5-50 0,-1-5-73 0,-3-7-74 16,3-5-100-16,-5-7-86 0</inkml:trace>
  <inkml:trace contextRef="#ctx0" brushRef="#br0" timeOffset="80880.7384">26240 8490 3333 0,'-21'-9'-2'0,"2"1"11"0,5 5 18 16,3-6 6-16,8 5 1 0,0 3 7 0,3 1 1 15,0 0 4-15,3 1 6 0,2 0-11 0,2 1-12 0,3-2-14 16,5 1 1-16,3-1-3 0,7 2-2 0,2 0-6 16,7 1-22-16,2-1-26 0,5 0-50 0,3 1-52 15,1 0-73-15,0-3-85 0,1 0-108 0</inkml:trace>
  <inkml:trace contextRef="#ctx0" brushRef="#br0" timeOffset="81855.8543">27302 8690 1657 0,'9'0'-3'16,"-2"3"16"-16,3-1 27 0,2-7 28 0,-2 5 19 16,1 0 18-16,1 0 13 0,-2-1 11 0,1 0 12 15,1-1 7-15,0 0-5 0,0-1-16 0,-4 0-13 0,3-1-7 16,0 2-8-16,0-3-8 0,-1-1 3 0,2 1-22 15,1-2-17-15,1-2-1 0,-1 1 1 0,-2-1 3 16,3 1 4-16,-1-4 3 0,1 2-5 0,0-3-3 16,-3-2-1-16,2 0-5 0,0-2-13 0,-1-2-7 0,1 0-11 15,3-4-7-15,-4 0-7 0,2-2 1 0,-1-1-1 16,4 1 3-16,-4-3 2 0,4-2-6 0,-2-2 3 0,0 3-3 16,3-1 3-16,-1 0 7 0,-1 1 8 15,-3 0-3-15,0 3 8 0,-2 0 12 0,0 3-2 0,-5-1 6 16,-1 5 9-16,-2-2 1 0,0 1-10 0,-1 0-7 15,-2 1-9-15,0-1-6 0,0 1-3 0,-2-2 5 16,2 1-19-16,-3-2 0 0,-2-2-5 0,2 2 3 16,-2-4 4-16,0 1-10 0,-2-3 4 0,0-2-7 0,1-1 4 15,1-3-3-15,-1 0 0 0,-2 1-2 0,2 1-2 16,-1-2 9-16,-1 4-6 0,2-1 4 0,-2 3-5 16,2 2 6-16,-2 1 1 0,1 2 5 0,-2 2 0 0,1-3-9 15,-1 2 8-15,-4 1-4 0,0 1 6 0,0-2-9 16,0 6 8-16,1-4-12 0,0 2-5 0,-1 2 14 15,-1-2-2-15,3 1 0 0,-6-1-1 0,4 1 4 16,0 0-6-16,-4 0 4 0,-2 3 8 0,3-3-6 16,-3 2-3-16,0 1 2 0,2-1 1 0,-5-2-5 15,3 5 6-15,-2-2 3 0,2-1-2 0,-1 2-7 0,-2 0 2 16,1-4 0-16,2 2 0 0,-5 1 3 0,4-1-4 16,-4 1 1-16,5-1-4 0,-3 2 6 0,2 2 0 15,0 0-4-15,0 2 4 0,1-3-2 0,0 5-7 16,0-2 4-16,1 1 1 0,0-4-2 0,-3 2 1 0,4 2 5 15,-4-1-7-15,1-3 3 0,-3 3 5 0,5-1-4 16,-4 0-4-16,1 3 3 0,0-1 2 0,1-1-5 16,2 1 7-16,-2-1-4 0,1 2 0 0,0-1 4 15,-2 1 1-15,-1-1-1 0,0 1 1 0,-2-2 6 0,-2 4-9 16,-1-2 0-16,-2-1 1 0,-1 1 3 0,0 0-3 16,0 0 3-16,2 0-9 0,-2 1 0 0,0 0 3 15,1 0 2-15,1 2 2 0,1-1-9 0,-2 1 4 16,4 1 1-16,0-2 5 0,1 2-8 0,-1 1 2 0,4-1-1 15,-1 1-2-15,0 0 1 0,3 2 10 0,-2-2-14 16,-1 2 1-16,-3 0 11 0,4 0-3 0,-4 0-4 16,1 0 3-16,-2 2 1 0,-3-2-5 0,2 0 10 15,-1 0 3-15,5 0-11 0,-3 0 6 0,2 0 4 0,5 2 2 16,0-4-2-16,4 2-6 0,0 0-2 0,-1 0-1 16,2 2 5-16,2-1-4 0,0 0-3 0,1-1 1 15,-3 3-1-15,5-3 1 0,-4 0 1 0,2 2 6 16,5 1-4-16,-7-3-4 0,5 3 4 0,0-2 0 15,0 0 0-15,1 2 5 0,0-3 7 0,2 1-5 0,0-1 7 16,2 0 6-16,0 0-1 0,3 0 0 0,-2-1 3 16,2 1-8-16,2 0-8 0,-2-1-4 0,2 1-7 15,-1 0-10-15,-1-2-26 0,2 2-25 0,-1 0-43 16,1 0-33-16,-2 0-55 0,3 0-72 0,-1 0-90 16,1-5-114-16</inkml:trace>
  <inkml:trace contextRef="#ctx0" brushRef="#br0" timeOffset="82437.6196">25800 6111 1711 0,'7'-4'5'0,"-2"0"21"0,-2-2 21 0,4 1 17 16,-5 3 19-16,1-1 2 0,-3 3 5 0,0 0 0 0,0-1 0 15,0 1-16-15,0 0-22 0,0 1-20 0,0-1-16 16,0 0-2-16,-3 2-5 0,3 0-2 0,-2-1-3 16,1 3-7-16,-5 1 0 0,0 1 6 0,-1 0-6 15,-3 2 3-15,1 1-1 0,-4-1 0 0,2 4-4 16,-4-2 4-16,2 1 1 0,-3-3 3 0,2 4-3 0,-2-1-3 16,0 0 7-16,-1-1-1 0,2 1 1 0,-2 1 4 15,4-1-3-15,-4 1-6 0,3-1 7 0,-2 0-1 16,5-2-6-16,0 1 1 0,0-3 3 0,3 3-5 15,1-3 0-15,0-2 6 0,2 0-7 0,0 0 3 16,2-1 6-16,0 0-3 0,1 0-5 0,1-2 2 0,-2 1 2 16,1 1-8-16,2 1 7 0,-3-1-4 0,3 2-3 15,-3-1 6-15,1 1 3 0,-1 2-1 0,2-3-1 16,-1 2 5-16,0 2-3 0,1-2 6 0,-1 1 3 16,2 0 1-16,0 1-5 0,-1 1 10 0,1 0-5 0,1-1-1 15,-1 1 4-15,3 2-6 0,1 0 6 0,0 0-6 16,3 2 9-16,2 0 2 0,2 0 7 0,2 2 3 15,3 1-4-15,1-3 10 0,2 3-3 0,3 0 0 16,5 1-2-16,-2 1-7 0,5-1-2 0,0 0-2 0,0-1 1 16,3 2-13-16,-1-2 0 0,0 0 1 0,-1-1 2 15,-4-5-8-15,0 4 4 0,-5-6-2 0,-3 1 0 16,-3-3 9-16,-2 1-1 0,-6-4 2 0,-1 1 3 16,-1-2-1-16,-5-1 5 0,1-1 3 0,-1 0 2 0,-1-1-2 15,0 0-6-15,0 0-4 0,-1 0-7 0,-1 0 9 16,2 0-10-16,0 0 0 0,0 0-6 0,0-1-2 15,0 1-2-15,0 0 5 0,2 0 0 0,-1 0-23 16,1 1-20-16,1 1-45 0,0 1-42 0,-1-3-73 0,3 3-102 16,1-1-115-16</inkml:trace>
  <inkml:trace contextRef="#ctx0" brushRef="#br0" timeOffset="117658.4092">5973 14316 2311 0,'-2'-1'11'0,"-1"1"28"0,3-2 15 0,0-3 11 16,-2 1 14-16,0 4 6 0,-2 0 0 0,3 0 3 0,1 0-14 15,0 0-22-15,0 0-13 0,0 0-8 0,0 0-14 16,0 3-2-16,1-3 3 0,-1 1-6 0,2-1 8 15,-2 1-11-15,2 1 5 0,2-2-5 0,-4 2 3 16,3 0 0-16,0-2-4 0,2 1 10 0,-3 1 9 0,3 0 6 16,-1-1 0-16,2 1-1 0,-1 0 4 0,0-1-5 15,0 1 3-15,-2-1-2 0,2-1-5 0,0 3 6 16,-1-3 8-16,-1 1-1 0,2 1 9 0,0-2 1 0,0 2 1 16,1-2-6-16,0 0 8 0,2 1-11 0,0-1-7 15,0 0 6-15,3 0-15 0,-3 0 3 0,1 0 0 16,2 0-3-16,-1 0-9 0,0 0-2 0,0 0 1 0,0-1-13 15,0 1 6-15,2 0-4 0,-1 0 1 0,0-2 2 16,0 4-3-16,-1-2-1 0,1 0-9 0,0 0 11 16,-2 1-3-16,4-1 1 0,-4 2-8 0,3-2 1 15,0 0 10-15,-1 1 8 0,2-1-6 0,3-1 1 16,-3 1 0-16,0-2 2 0,0 2 6 0,-2 0 5 0,2 0-6 16,0-1-5-16,1 1 1 0,-3 0 4 0,0 0 1 15,0 0-8-15,-1 0 0 0,4 0-5 0,-6 0-5 16,1 1 5-16,2-2 4 0,-3 2-11 0,0-1 2 15,3 2 2-15,-3-1-1 0,0 0 1 0,0 0 1 16,1 1-4-16,1-2 4 0,-2 0-1 0,1 2 3 16,2-1 6-16,-1 1-9 0,0-2 3 0,0 2-1 0,3 0 6 15,-1-2-5-15,0 0 11 0,1 1-7 0,0-2 1 16,0 1 9-16,3 0 4 0,-3 0-2 0,-1-2-4 16,1 2 0-16,1 0-4 0,-1 0-6 0,1 2-7 15,-3-2 5-15,0 0-5 0,1 1 5 0,-2-1-6 16,0 0 1-16,2 2-7 0,-2-1 15 0,-2-1 1 15,1 1-6-15,1-1-8 0,-2 0 5 0,1 2 3 16,0-2 3-16,1 0 0 0,-2 0-2 0,3 0-2 16,0-2-1-16,-1 2 4 0,0 0-8 0,2-1 6 15,0 0-3-15,-1 1 0 0,1-2 0 0,0 2-3 16,1 0 0-16,-1 0 4 0,1 0 3 0,-2-1-6 0,2 1-2 16,-2 1 8-16,3-1-13 0,-1 0 14 0,-2 2 2 15,3-1-7-15,-1-1 7 0,1 1-3 0,-3-1-1 16,3 2-1-16,-3-2 1 0,2 0-3 0,-2 0 0 15,2-2 4-15,-5 4-13 0,4-4 11 0,-1 2-2 0,1 0 0 16,0-1 3-16,1 0-3 0,-1-1-3 0,1 2-1 16,1 0 3-16,-3-1-3 0,-1-1 4 0,4 2-1 15,-5 0-1-15,1 0 4 0,1 0 3 0,-3 0-3 16,1 2-1-16,0-2-3 0,0 1 2 0,-1 1 4 16,-2-2 1-16,1 1-5 0,2 0 2 0,-3-1 11 15,0 0 13-15,2 2 4 0,0-1-3 0,-2-1 6 16,1 0 0-16,2 0 9 0,-3 0-10 0,4 0 2 15,-2 0-15-15,3 0 0 0,-3 0 0 0,2 2-1 16,2-2 1-16,-3 0-8 0,0 1 12 0,1-1-13 0,0 0 13 16,-2 2-5-16,1-2-2 0,1 0-6 0,-2 0 10 15,0 2-11-15,3 0 3 0,-5-2 8 0,2 1-13 16,-2-1 21-16,4 0-6 0,-4 0 3 0,2 2-5 16,-3-2 12-16,4 1-8 0,-4 0-1 0,1-1 8 15,-1 1-17-15,2 1 12 0,-2-2-4 0,0 0-10 16,0 3 5-16,-2-3-8 0,2 0 2 0,0 0-2 0,1 1-9 15,-3 0 7-15,3-1-1 0,-1 0 1 0,2 0 4 16,-2 0 13-16,2 2 3 0,-1-2 8 0,1 2 8 16,1-2-8-16,1 0 4 0,-3 2 3 0,3-2-3 15,-3 0-5-15,1 1-10 0,-2-1-3 0,0 0-2 0,0 2-6 16,0-1 2-16,-4-1-6 0,3 1-5 0,0-1-2 16,-1 1 5-16,2-1-3 0,-2 2-4 0,2-1 0 15,-2-1-2-15,2 2 0 0,0-2 8 0,1 2-6 0,-1-2-4 16,1 1 4-16,0-1 0 0,1 0 2 0,2 0-6 15,-1 0 8-15,0 0-6 0,1 0 6 0,-1 0-2 16,0 0-4-16,-1 0 2 0,2 0-4 0,-3 3 10 0,1-3-2 16,-1 0-2-16,-1 1-6 0,1-1 4 0,0 0-6 15,-1 0 1-15,-2 0 8 0,1 0-3 0,-1 0-1 16,0 2-3-16,3-2 2 0,-5 0-2 0,4 1 10 16,-1-1-1-16,2-1-5 0,-4 2 2 0,4 0-2 0,-2 0 8 15,0-1-1-15,2 0 1 0,-4 0-4 0,1 0 2 16,0 2-1-16,2-2-8 0,-4 0 4 0,3 0-1 15,-2 0 4-15,0 1-2 0,0-1 2 0,1 0-6 16,0 1 0-16,-1-1 8 0,1 0-1 0,0-1-5 0,0 2-1 0,0-1-3 16,2 0 4-16,3 0 0 0,-5-1 4 15,2 3-1-15,0-1-6 0,0 0 1 0,-1-1-4 16,1 0 12-16,-1 0-5 0,1 2 1 0,-2-2 2 0,2 0-2 16,-1 0 0-16,-1 0-2 0,1 0 6 0,-2 1-5 15,1-1-2-15,0 0-1 0,-1 0 2 0,1 0 2 16,-1 0 0-16,1 0 3 0,-2 0-5 0,3-1 0 0,-1 1 2 15,-2 0 0-15,4 1-2 0,-2-1-2 0,0 0 2 0,2 0-6 16,0-1 10-16,0 2-4 0,-2-2-2 16,3 1 10-16,-3 0-8 0,2 0-4 0,0 0 6 0,-2 0 7 15,2 0-12-15,-2 0 7 0,1 0-6 0,1 1 4 16,-2-2 1-16,0 1 3 0,1 0-10 0,-3 0 2 16,2 0 6-16,-1 0-8 0,0 0 10 0,1 0-12 15,-2 1 2-15,1-1 2 0,1 0 4 0,0 0-6 16,-1 0 10-16,-1 2-4 0,1-2-4 0,1 0 0 0,-3 0 0 15,2 0 2-15,-2 0 0 0,1 0 10 0,1 0-12 16,-2 0 4-16,1 0-4 0,-1 0 0 0,2 0 6 16,0 0-8-16,-1 0 4 0,1 0-5 0,-2 0 10 15,0 0-3-15,2 0 0 0,-2 0 4 0,1 0-6 0,2 0 3 16,-3 0 1-16,0 0-6 0,1 2-1 0,-1-4 1 16,2 2 7-16,-2 0 1 0,0 0 0 0,0 0 0 15,0-2-6-15,0 1 5 0,0 1-12 0,-2 0-14 0,1-2-48 16,1 1-38-16,0 0-57 0,-3-2-86 0,2 1-102 15,-1-3-143-15,2 0-155 0</inkml:trace>
  <inkml:trace contextRef="#ctx0" brushRef="#br0" timeOffset="124685.2742">2377 14365 1306 0,'0'0'22'0,"0"-3"24"0,0 3 20 15,3-1 12-15,-3 2 20 0,0-2 13 0,0 1 2 0,2-2 18 16,0 2-9-16,0 0-17 0,-2-1-9 0,2 0 4 16,1 1-6-16,-1 0-10 0,-2 1 17 0,1 0-14 15,-2-1-4-15,2 0 3 0,-1 3-2 0,2-3-10 0,-2 0-7 16,0 0-3-16,1 0-12 0,1 0 10 0,-2 2-1 16,3-2-2-16,-1 0 4 0,-1 0 1 0,3 0 0 15,-1-2 6-15,3 2 3 0,-1 0-7 0,1 0 0 16,-1 0-11-16,1 0 0 0,2 0 1 0,0 0-2 0,3 0-8 15,-2 0-4-15,1 2-6 0,3-1 1 0,1 1 5 16,0-2-9-16,3 0-6 0,1 2 0 0,1 0-7 16,1-2-5-16,-1 0 9 0,2 0-17 0,-1 1 1 15,-1 2-3-15,2-2-1 0,-2 0-8 0,-3 1 13 0,4-2-4 16,-4 0-5-16,1 3 7 0,1-3-7 0,1-3 0 16,1 3 2-16,-2 3 1 0,1-6-5 0,-2 3 6 15,2 0-8-15,1 0 6 0,-3 0-2 0,1 0 5 16,-1 0-1-16,0 0-3 0,-2 0 1 0,1-2-4 15,0 2 2-15,-3-1 0 0,2 1 2 0,-5-1-2 0,3 1-2 16,1 0 4-16,-3 0 1 0,3 0 1 0,-5 0-3 16,3 0 6-16,0-1-9 0,1 2 1 0,1-1 2 15,-3 0-1-15,2-1-1 0,-1 1 4 0,1 0-4 16,1-2-8-16,-1 2 11 0,-2-1-1 0,2-1-2 16,-1 2-1-16,2 0 4 0,-1 0-6 0,1 0 6 15,-1 2 1-15,0-2 2 0,1 0-8 0,-1 1 3 16,2-1 5-16,0 2-3 0,-3-1-2 0,1-1 2 15,1 0-6-15,-1 1-3 0,-2-1 13 0,0 0-6 0,-3 1 0 16,3 1-6-16,-2-2 1 0,-1 0 4 0,0 3 4 16,1-3-1-16,-2 2-6 0,-2-2 1 0,1 2-2 15,1-2 8-15,0 0 4 0,1 0-2 0,-1 0-5 16,1 0-2-16,1 0 1 0,2 2 11 0,2 0 3 16,1 1 6-16,2-1 3 0,1-1-6 0,2 3 4 15,0-1 8-15,3-2-8 0,0 2-10 0,-1-2-4 0,4-1-1 16,-5 2-9-16,4 1 8 0,-5-1-6 0,3 0-5 15,-1 0 7-15,-2-1 7 0,1 1-3 0,-1 1-6 16,1-1 4-16,-3 0-2 0,2-1 1 0,-3 1 6 16,1-1-9-16,-3-1-4 0,-1 1 9 0,-2 1 4 15,0-1-2-15,-3-1-1 0,1 0-3 0,-4 0-4 16,1 0 15-16,-2 0-7 0,2 0-6 0,-4 0-5 16,2 0 8-16,1 0-2 0,-4 0 5 0,3 0-1 15,-3 0-4-15,1 0 8 0,-1 0 10 0,1 0 6 0,0 0-5 16,-2 0 7-16,3-1-3 0,-1 1 5 0,-1-2-9 15,1 2 14-15,2 2-17 0,-1-1-20 0,0-1 11 16,1 0-5-16,-1 0 0 0,2-1-6 0,-2 2 8 16,2-1-13-16,2 0 11 0,0 0 12 0,-1 0-18 15,2 0-3-15,1 0 7 0,1 0 2 0,0 0-5 16,0 0 1-16,0 0-2 0,0 0 4 0,2 0 2 16,-1 0 8-16,0 0-15 0,0 0 5 0,0 0 5 15,0 0 1-15,-1 0 4 0,-2 0-13 0,0 0 1 16,1-1 2-16,-1-2 0 0,-3 3 7 0,3 0-10 15,-2 0-3-15,-1 0-8 0,-2-1 16 0,0 1 2 16,2 0-8-16,-2 0 6 0,0 0-7 0,1 0 5 0,0 0-4 16,1-2 11-16,1 2-10 0,-3 0-1 0,2 0 2 15,2 0 6-15,0-1-3 0,0 0 8 0,-1 2-3 16,2-1-10-16,1 0 2 0,-4 0 24 0,3-1-19 16,-2 0 1-16,1 1-6 0,0 1 0 0,0-1 0 0,-2-1 4 15,3-1-2-15,-1 2-7 0,0 0 23 0,1 0-6 16,-2 0 5-16,3 0-7 0,-1-2 8 15,0 2-3-15,-1-1 2 0,2-1-15 0,-1 2-5 0,-2 0 12 16,1-1-5-16,0 1-2 0,0 0 4 0,-2-2-1 16,1 3-5-16,-1-1 10 0,1 0-3 0,-2 0 0 15,1-1-3-15,0 0 2 0,2 0-15 0,-3-1 11 16,2 2 2-16,-1 0-1 0,0-1 1 0,0 0-11 0,1 1 13 16,1-1-11-16,-3 1 16 0,1-2-4 0,0 2-7 15,1 0-5-15,-1 0 2 0,-2 0 1 0,1-1 2 16,0 1 9-16,-1 0-1 0,-2 0-10 0,1 0 10 15,0 0 1-15,-1-3-14 0,2 6 14 0,-1-3-14 16,-2 0 5-16,0 0-3 0,2 0-4 0,1 0 12 16,-3 0-6-16,2 0 19 0,-2 0-20 0,1-3 11 0,1 3-8 15,-1 0 2-15,2 0 17 0,-3 0-37 0,0 0 19 16,2 0-9-16,1 0 10 0,-3-1-8 0,0 1 9 16,1-2-6-16,-1 2-10 0,2 0 32 0,-2-1-23 15,2 2 12-15,-2-1-2 0,1 0 6 0,-1 0-15 16,0 0 9-16,0 0 1 0,0 0-13 0,0 0-9 15,0 0-30-15,2-2-15 0,-4-1-26 0,2 2-6 16,0 1-47-16,2 0-40 0,-4 0-54 0,2-1-54 0,-1-2-72 16,1 2-100-16</inkml:trace>
  <inkml:trace contextRef="#ctx0" brushRef="#br0" timeOffset="131188.9137">7268 13145 1744 0,'-4'-5'6'15,"3"1"9"-15,1-2 20 0,0 2 21 0,0-1 5 0,-2 2 5 16,2-1 6-16,0 2 10 0,2-1-5 0,-2 1 8 16,0 1-12-16,1-1-17 0,-1 2 7 0,2-3 7 15,-2 3-4-15,0 0-2 0,2-2 2 0,-2 2-7 16,0-2-2-16,4 2-8 0,-3 0-9 0,1-2-7 0,-2 1-2 15,2-1-3-15,1 2 7 0,-3 0-7 0,2 0 2 16,-1-2 8-16,1 2 4 0,-1 0 6 0,1 0 4 16,0-1 4-16,-2 1-5 0,1 0 7 0,1 1 1 0,-2-1-4 15,0 0 3-15,0 0-7 0,-3 0-5 0,3 1-9 16,-2 0-6-16,0-1-6 0,1 0-9 0,1 3-6 16,0-1-20-16,-2 0-3 0,4 0 5 0,-2 5-3 15,1 1 1-15,3 1-2 0,-1 3 5 0,2 4 4 0,0-2 8 16,0 6 1-16,2-2-2 0,1 2 2 0,1 1 4 15,-1-3-2-15,2-2-7 0,2 2-1 0,-2-4 3 16,1 0 4-16,0-2-3 0,0-1 3 0,-1-2-10 0,0-1 3 16,-2-1 6-16,2 0-1 0,-4-3-2 0,2 2 0 15,0-1 1-15,0-1-1 0,-2 1 3 0,3-1 3 16,-2-3 0-16,-1 2 16 0,2-2 17 0,1 0 14 16,0 1 10-16,-1-2 9 0,2 0 20 0,2-3 7 0,0-1 2 15,4-1-11-15,-2 2-13 0,7-4-15 0,-1-3-12 16,3 1-10-16,2-3-16 0,2 2-6 0,0-4-14 15,3 1 2-15,0-4-4 0,3 3-1 0,2-5-4 16,0 0-2-16,0-1 0 0,2 1-3 0,-2 0 3 0,0-1 2 16,-2 0-3-16,0 3 5 0,-3 0 0 0,-1 0 5 15,-1 1-1-15,-1 3-4 0,-5 0 10 0,-1 2-10 16,-4 0 7-16,0 3-9 0,-6 1 10 0,-1 2-1 16,-1 2-2-16,-3-1 7 0,-2 3-5 0,-1 0 3 15,0 0-1-15,-1 1 6 0,-1-2-11 0,1 2-3 0,-2-3 4 16,0 3 0-16,0-1-7 0,0 1 0 0,0 0-12 15,0 0-18-15,0 0-8 0,0-3-28 0,0 3-43 16,0 0-46-16,0 0-46 0,-2 0-58 0,2 0-57 16,-1 3-57-16,-1-2-87 0</inkml:trace>
  <inkml:trace contextRef="#ctx0" brushRef="#br0" timeOffset="134687.2951">4735 13346 2074 0,'-8'-5'16'0,"-1"2"17"0,1-3 11 15,2-1 13-15,-3 1 7 0,-1-1 5 0,2 4 10 0,0-2 8 16,0 1-5-16,-1 1-11 0,0-2 8 0,1 1-4 15,1-1 2-15,-3 2 13 0,2-1-7 0,-1-1-2 16,-2 0-3-16,3 1-3 0,-2 0-19 0,1 0 2 16,-1 0-5-16,4 0-14 0,-5 0 2 0,3-1-5 0,2 2-6 15,-2-1 5-15,-1-1-1 0,1 1-6 0,-2 0-2 16,2-1-10-16,-4 1 10 0,0-3-1 0,0 2-1 0,1 2 1 16,-2-3 2-16,-3 1-6 0,2-1 0 0,-2 2 12 15,2-1-14-15,-5 2-1 0,2-2 3 0,-1 0-6 16,-1 1-2-16,2 1 2 0,-2-1 8 0,0-1-8 15,0 2-4-15,0-2 2 0,-1 3-3 0,2-1 2 0,-1-1 3 16,3 1-4-16,-4 3-6 0,1-4 0 0,3 3 0 16,-3 0-3-16,3 0 1 0,-1-2-3 0,1 2-3 0,0-2 3 15,0 0-2-15,-1 3 0 0,1-2 6 0,-1 0-3 16,0 0-2-16,-1 1 2 0,-4-1 1 0,2 0 0 16,2 2-4-16,-1-1 4 0,0 1 1 0,0-2-2 15,2 2 6-15,-1-3-4 0,1 3-4 0,3 0 1 0,-2 0 3 16,0-1-3-16,2 0-5 0,-2-1 5 0,-1 2 3 15,4 2-1-15,-4-2 6 0,2 2 2 0,-4-3-3 16,3 2 4-16,-2 2 6 0,0-1 5 0,1-1-9 16,-5 1 11-16,3 0 1 0,0-1-2 0,0 3 3 0,0-3-1 15,-2 0-3-15,2 2-7 0,2 0 7 0,-2-2-10 16,0 3 1-16,3-2-4 0,1 2-4 0,0-3 0 16,-2 3-3-16,4-2 10 0,-4 2-12 0,4-3 0 15,-2 2-2-15,-2 1 0 0,2 0 8 0,0-2-5 0,0 2-1 16,2-1-6-16,-3 1 4 0,4 1 10 0,-3-2-6 15,3 1 0-15,-1 1-1 0,-1 0 1 0,3 0-2 16,-3 0-2-16,-2 2 9 0,2-1-7 0,1-1 5 16,0-1 4-16,-4 4-4 0,4-2 3 0,-3 0 11 15,4 0-7-15,-4 0-2 0,3 0 1 0,-1-1-4 0,-2 3 1 16,1-1 4-16,2-2 0 0,-3 4-5 0,2-3 1 16,-2 1-1-16,2-2 0 0,-2 4 0 0,3-4 0 15,-2 4 5-15,0-4-3 0,0 3 5 0,0 1 3 16,0-1-8-16,0-1 1 0,0 3 5 0,-1 0-1 15,-3-1-8-15,3 4-3 0,-3-2 1 0,1 2-1 0,-2-2 7 16,1 2 3-16,1-2-8 0,0 1 2 0,3-1 7 16,-2-2 1-16,6 1 1 0,0-3-2 0,1 2 2 15,1-3-2-15,1 0 4 0,2-1-8 0,-1 1 8 16,2 1-6-16,-1-2-1 0,0 1 5 0,0 0 6 0,2-1-2 16,0 0 8-16,-1 3-7 0,2-2-8 0,-2-1 1 15,-1 2 4-15,1 2-8 0,-1-1-10 0,1 1 7 16,0-1-14-16,-2 1 16 0,2 1-7 0,-2-2 3 0,2 1-8 15,2-2 6-15,-3 0-1 0,1 1 4 0,1 1-3 16,-1-2 1-16,3 1-2 0,-1-3 7 0,0 4-2 16,-2-1 4-16,3-1-10 0,-2-2-8 0,1 3 9 15,0-2-4-15,-1 0 11 0,1 0-14 0,2-1 3 0,-3 2-6 16,1-2 10-16,3 2 4 0,-3 1-1 0,0-3-3 16,1 3-5-16,-1-1 12 0,0 2-4 0,2-1-1 15,-3-1 8-15,1 2-13 0,0 1 6 0,0-1-5 16,-1 1 9-16,1 0-7 0,0 1 3 0,-1 0 4 0,-1 3-11 15,2-4 9-15,0 2-5 0,-1 1 7 0,1 0-7 16,1-1-6-16,1-2 4 0,-1 0-1 0,1-2 4 16,-1 1-3-16,2-1-5 0,0-1-4 0,0 0 0 15,0 0 0-15,0 0-2 0,0-1-3 0,0 2-6 16,2 0 23-16,-1-1-15 0,1 0 5 0,-2 0-9 16,1 1 17-16,3 0-10 0,-4 0 8 0,3 1 4 0,0-2-21 15,-1 4 18-15,4-1-1 0,0 0 11 0,-1-1-19 16,0 3 20-16,3-1-16 0,-2 1 14 0,2 0-13 15,0-3-1-15,0 1 10 0,-2 2-14 0,3-3 14 0,1-1-17 16,-2 1 21-16,0-1-25 0,3-1 19 0,-2 0 6 16,0 0-19-16,0 0 8 0,-3-2 0 0,4 0 7 15,-4-2-13-15,0 2 9 0,0 0 8 0,1-1-18 16,1 1 22-16,-1 0-11 0,1 0 3 0,2 0-12 0,-2 2 19 16,3-2-13-16,0 0-7 0,-1 3 8 0,2-4-5 15,-1 3 5-15,2-2-4 0,0 0 12 0,-2-1-8 16,0 0 5-16,0 0-9 0,0 0 13 0,0 1-7 0,-2-2 0 15,2 0-4-15,-1-1 0 0,1 2-5 16,0-3 10-16,0 3-8 0,-1-1 0 0,4-3 3 0,-1 3 2 16,2-1 4-16,0 2-3 0,2-3 3 0,-1 2-13 15,1-2 25-15,-1 2-19 0,3 0-3 0,0-1 12 16,-3 0-19-16,1 0 20 0,-3 0-14 0,2-2 13 16,-2 1-10-16,0 1 6 0,-1-2 3 0,0 3-12 0,-1-3 16 15,0 0-9-15,2 2 2 0,0 1 5 0,-2-3-21 16,1 2 22-16,3-2-13 0,-3 1 14 0,1 2-18 15,0-2 5-15,1 1-3 0,-2 0 4 0,0-1 8 16,0 3-8-16,0-1-3 0,-2-2 14 0,3 3-7 0,-3-4 1 16,1 3 0-16,1-2 3 0,3 0-5 0,-3 1 4 15,4 0 6-15,-4-1-26 0,2 1 22 0,-2-2-10 16,3 0 9-16,-2 2-16 0,-1 1 19 0,1-3-16 0,-1 2 14 16,1-2-4-16,0 2 5 0,2-1-16 0,-3 1 11 15,1-1 3-15,0 2-16 0,0-2 29 0,0-1-28 16,1 4 17-16,-1-3-16 0,-1 1 25 0,4-1-18 15,-4 0 8-15,4 1-1 0,-1-1-12 0,1-1 7 16,2 2 0-16,-1-2 7 0,2 1-14 0,-4 1 7 16,4-2-2-16,-1 0 4 0,-1 0-2 0,1 2 9 0,-3-1-22 15,1 1 15-15,-4 0-6 0,2-1 19 0,-3 2-19 16,0-3 2-16,1 0 0 0,-5 1-3 0,3-1 23 16,-3 0-23-16,0 2 21 0,2-1-29 0,0-1 21 15,-2 1-3-15,3-1-14 0,-2 1 18 0,1-1-20 16,2 0 22-16,0 0-25 0,-3 0 24 0,2-1-19 0,2 1 4 15,-2 1 23-15,2-2-25 0,-5 1 5 0,6-1 2 16,-3 1 2-16,0-1-15 0,0 2 20 0,0 0-7 16,-1-1-7-16,4 1 4 0,-1-1 13 0,0 2-13 15,4-1 8-15,3 1 13 0,-1-1-14 0,5 1 5 16,1-1-4-16,7 0 8 0,-2 1-10 0,6 1 4 16,2-3-1-16,3 2-8 0,0-2 5 0,5 0 3 0,0 2-6 15,3-1 5-15,-1 0-7 0,-1 0 1 0,3 0 4 16,-2 0-1-16,-1 1 2 0,1 0-1 0,-1-1 1 15,0 1-2-15,-1 1 7 0,0-1 0 0,0 0-7 16,-2 1-2-16,-1 0 2 0,-4-2-2 0,4 0 0 16,-5 2 1-16,0-2 1 0,0 1-4 0,-1-1 6 0,0-1-2 15,-4 0-8-15,4 0 8 0,-4 2-7 0,0-2-1 16,-1 0 3-16,2 1 3 0,-5-2-4 0,1 1 4 16,0 0-2-16,-3 1 0 0,1-1 6 0,-1 0 0 0,0 0-4 15,0 0-2-15,-2 2 0 0,0-2 6 0,-2 0 3 16,2 0 0-16,-2 0-3 0,-1 0-2 0,-1 0-1 15,0 0 5-15,1 0-3 0,-3 0-1 0,1 0-2 16,1-2-2-16,-2 1 8 0,3-1-3 0,-3 2 1 16,0-1-6-16,1-2 0 0,-1 0 0 0,-1 3 1 15,1-1 1-15,-3 0-4 0,1-2 0 0,-1 3 1 0,0 0 6 16,1-1-6-16,-4-1-1 0,4 1 8 0,-3 1-4 16,1 0-2-16,2 0 4 0,-4 0-4 0,4 0-9 15,-2 1 17-15,2 1-6 0,0-2 0 0,-1 0 0 0,1 1 0 16,-1-1 0-16,3 0 1 0,-3 0 3 15,3 0-4-15,1 0 2 0,-2 0-9 0,-1 0 3 0,1 3 8 16,2-3-4-16,0 0 3 0,-2 0 1 0,2 1 0 16,1-1-4-16,0 0 0 0,-1 1 5 0,2-1-9 15,-1 0-1-15,1 0 1 0,0 2 3 0,0-1-5 0,0-1 6 16,0 2 6-16,0-1-10 0,-2 0 6 0,2-1 5 16,-2 0-7-16,2 3 2 0,-3-1-4 0,3-2 2 15,-1 0-4-15,0 2 4 0,-1 0-1 0,2-2-3 16,-4 1 4-16,2 1 0 0,2-1 4 0,-4-1-3 15,2 1 5-15,-1 2-8 0,-1-3 2 0,-1 0 4 0,0 3-3 16,2-1-2-16,-3-2-3 0,3 2 0 0,-3 0 1 16,1 0 1-16,0-1 2 0,0 0-2 0,0-1 0 15,-1 1 1-15,1-1 4 0,-3 3 4 0,4-3-7 16,-1 0 4-16,-1 0 0 0,1 3-4 0,-1-2 3 0,0 0 1 16,1 1 7-16,0-1-15 0,-2 2 6 0,4-2-1 15,-3-1-1-15,1 0 2 0,2 2-5 0,-3-2 3 16,1 2-6-16,-1-2 8 0,3 1-2 0,-3 2-3 15,1-2 4-15,-2 0-4 0,3 1 6 0,-1-1 3 16,0-1-8-16,0 3 0 0,-1-2-3 0,1-1 12 0,1 0-5 16,2 0-2-16,-1 0-4 0,-2 0-3 0,4 0 2 15,-1-1 5-15,0 1 0 0,-2-2-2 0,3 2-9 16,-4 0 11-16,2 0-2 0,-1 0 4 0,1 0 3 16,-3 2-1-16,2-4 5 0,0 2-5 0,-2 0 3 0,1-1-7 15,1 1 3-15,-1-1-4 0,-1-1-3 0,3 1 0 16,-2-1-3-16,0 0 7 0,1 1 4 0,1 1-2 0,0 0 5 15,1-2-3-15,-2 2-1 0,0-2 3 16,3 2-3-16,-3 0-6 0,2 0-5 0,-2-1 12 16,-1-2-8-16,1 3 6 0,0 0-9 0,-1-1 3 0,-1 1 6 15,2 0-7-15,-2-2 6 0,-1 2-2 0,1 0-5 16,1 0 3-16,-2-1 4 0,1 0-4 0,0 1 3 16,-2 0 7-16,2 0-7 0,-1 0 0 0,0 0-2 15,0 0 6-15,0 0-4 0,0 0-2 0,0 0-3 0,2 0-2 16,-3 0 1-16,2 0 4 0,1-3 6 0,-4 3-6 15,1 0 4-15,2 0 0 0,-2 0 1 0,2-3 1 16,-3 2-1-16,1 1-3 0,-1-2 2 0,2 2-4 16,-2-2 2-16,1 0 2 0,-3 0 0 0,2-1-2 0,-1 1 2 15,3-1 3-15,-3 2-7 0,1-2 4 0,1 0-2 16,-1 1 0-16,2-3 2 0,0 3 1 0,-2-3-1 16,4 0-5-16,0 1 5 0,-1-1-4 0,3-1 3 15,-3 1 3-15,3 0-8 0,-3-1 4 0,3 2 0 16,-4-2 8-16,0 3-7 0,-2 0-1 0,1 0 4 0,-3 0-8 15,3-2 4-15,-5 5-3 0,-1-5 3 0,5 2-9 16,-5 1 7-16,2-1 6 0,-1-1-6 0,0 0 5 0,-1 0-3 16,3 0 0-16,-3-1 0 0,0 2-3 15,2-2 1-15,-1-2 0 0,-3 3 2 0,2-2-1 0,-1 1-3 16,2-2 4-16,-1 0-2 0,0 2 4 0,-3-4-6 16,4 4-3-16,-3-3 2 0,1 2-8 0,-2-1 15 15,-1-1-9-15,4 0 3 0,-5 1 1 0,2 1 1 16,-2-2 0-16,0 1-2 0,4 2 9 0,-6-3-10 0,5 1 3 15,-2 0-7-15,0 0 6 0,0-1-5 0,0-1 8 16,0 2 0-16,-1-1-1 0,3-1-3 0,-3 3 1 16,2-5 8-16,-2 5-11 0,2-5 8 0,-2 3-5 0,0-1 3 15,1-1 0-15,-1-1 1 0,1-1 1 0,-1-1-5 16,0 1 3-16,1-2-6 0,-3-1 4 0,1-2-1 16,1 3-1-16,0-1 1 0,1-2 1 0,-1 2-1 15,-1-2 3-15,2 3 7 0,-1-2-4 0,-3 3-4 0,1-1-3 16,-1-1 4-16,-1 3 3 0,-1 0 3 0,1 0-1 15,-1-1-5-15,0 1 0 0,0 0 5 0,-1 1 1 16,1-1 3-16,-1 1-9 0,0-3 0 0,-1 2 2 0,-1 0-2 16,2 2-2-16,-2-2 2 0,0 0 0 0,0 0-7 15,1 2 7-15,1 1-4 0,-2-1 2 0,4 5 1 16,-2-3 2-16,1 2-8 0,2 1 5 0,-3-1 4 16,3 2-7-16,-4 0 3 0,4 0 4 0,-2-1-2 15,0 1 0-15,1 1-2 0,1-1-9 0,-2-1-7 16,0 3-8-16,2-1-17 0,-1 0-20 0,1-1-18 0,0 2-27 15,-3-1-19-15,3 2-32 0,0-1-32 0,-2 0-27 16,-1 0-20-16,0 0-41 0,-1-1-35 0,-3 3-48 16,4 0-48-16,-5 0-46 0</inkml:trace>
  <inkml:trace contextRef="#ctx0" brushRef="#br0" timeOffset="137182.9043">2961 13408 2449 0,'-2'-4'15'0,"2"1"22"16,0-2 17-16,0 3 8 0,0 0 0 0,-2 2 2 15,2 0 1-15,0 0-3 0,0 0-10 0,0 3-27 16,0-3-19-16,2 1-12 0,-2-1 0 0,0 1-3 16,0-1 3-16,0 2 0 0,0 0-7 0,0 1 8 0,4 0 4 15,-2 3 4-15,-1 0 0 0,4 1 0 0,0 2-5 0,-2 3 5 16,2 0 5-16,0 1-4 0,1 2 1 16,0 1-4-16,-3-1 2 0,2-1 5 0,-2 0-2 15,1-2 0-15,1-1 3 0,-1-2-3 0,-1-1-3 0,2-2 0 16,-2-2 6-16,0 0-11 0,2-1 7 0,0-1 4 15,1 0 9-15,-1-2 20 0,1 1 12 0,0-2 18 16,5-3 5-16,-3 1 15 0,2-4 3 0,2-1-2 0,1-1-4 16,2-3-16-16,2-3 1 0,0-2-9 0,1 2-10 15,0-6-11-15,0 2-4 0,2-3-4 0,1 0-8 16,0-2 2-16,-1 2-13 0,4-3-6 0,-2 1-7 16,0-2 3-16,0 4 0 0,0 0 2 0,2 0-1 0,-5 1-8 15,1 4 3-15,-2 2 1 0,1-2 0 0,-4 5-4 16,0 1 4-16,-4 1-6 0,0 3-6 0,-5 1-1 15,1 2-20-15,-2-1-28 0,-4 5-31 0,3-3-40 0,-4 3-48 16,2 0-46-16,-2 0-68 0,0 0-74 16,-2 1-62-16</inkml:trace>
  <inkml:trace contextRef="#ctx0" brushRef="#br0" timeOffset="146124.3539">2434 15855 1809 0,'-2'2'19'0,"4"-4"28"0,-2 2 16 0,3-2 17 0,-3 1 10 15,0-1 9-15,0 4 7 0,0-4-1 0,0 2-14 16,0 0-28-16,0 0-5 0,0 0-17 0,0 0-4 0,0 0-6 15,0 0-2-15,0 0 7 0,0 0-2 0,0 0 11 16,0 0 2-16,0 0 15 0,0 0 3 0,0 0 6 0,0 0 1 16,0 0 4-16,0 0-3 0,0 0-3 0,0 0-6 15,0 0-14-15,0 0-11 0,0 0-11 0,0 0-2 16,0 0 4-16,0 0-26 0,0 0-24 16,0 0 4-1,52 25 14 1,-44-21 4-16,1-2 1 15,2-1 5-15,-1 4-2 0,4-2 1 0,-4-2-7 0,3 3 3 16,1 0 3-16,-2-2-4 0,4 1 6 0,-3-1-5 16,1 0 4-16,0 1-4 0,2-1 0 0,-3 0 8 15,1-1-11-15,-3 1 3 0,2 0-4 0,-1 1 5 0,-2-1 1 16,-2-2-6-16,2 0 4 0,-2 3-5 0,1 0 2 16,0-1 0-16,-3-1 7 0,2 1-12 0,-1-1-3 15,-1-1 13-15,0 4-1 0,0-3-2 0,-1 1 0 0,-2-2 2 16,2 1-4-16,3-1 5 0,-3 2 5 0,-1 0-9 0,1-1 4 15,0 1 3-15,1-2 2 0,0 2-2 0,1-2 1 16,-1 2 1-16,-1-1-8 0,0 1 9 0,2 0-8 0,0-1 0 16,-1-1 7-16,1 1-10 0,2 1 6 0,-1-1-6 15,0-1 8-15,-2 0-9 0,1 0 2 0,2 3 6 0,-4-3-9 16,3 1 8-16,0-1-9 0,-2 0 8 0,2 1 2 16,0 0 2-16,2 0-6 0,-3 0-4 0,3 1 2 0,-2-2 1 15,-1 0 1-15,1 0 0 0,0 2-4 0,-1-2-7 16,0 0 9-16,1 0-1 0,-1 0 2 0,2 0-1 0,-1 0 3 15,3 0-3-15,-3 0 1 0,3 0-1 16,-3 0-2-16,2 0 1 0,0 0 5 0,0 0-4 0,-2-2 4 16,2 2-3-16,-1 2-1 0,-1-2 4 0,1-2-3 0,-1 2 4 15,2 0-10-15,-2 0 5 0,0 0-6 0,1 0 7 16,-1 0-5-16,1-2 4 0,2 2 3 0,-1 0-9 16,-1 0 8-16,4-1-3 0,-4 0 2 0,3 1-1 15,0-1 2-15,-2 1 2 0,4-1 0 0,-3 1 0 0,2 0-5 16,-1-1-3-16,1 1 1 0,-2 0 4 0,0 0-1 15,0 0-9-15,0 0 7 0,0-3-3 0,-1 3 1 16,1 0 6-16,-3 0 1 0,-2 3-9 0,2-3 3 0,0 0 7 16,-2 0-3-16,-1 0 3 0,1 0-1 0,-1 0-4 15,1-3 5-15,0 3-8 0,1 0 3 0,-2 0-6 16,1 3 2-16,2-3-1 0,0 0 2 0,-2 1-2 0,4 0-3 16,-1-1 15-16,1 0-4 0,-1 0 3 0,2 0-7 15,-1 0 4-15,-2 1-8 0,1-2 8 0,-1 1-1 0,-2 1-7 16,1-1 0-16,2 0 7 0,-3 0 1 0,1 1-6 15,-1 0 11-15,-1-1-11 0,1 0 1 0,2-1 5 16,-3 2-1-16,1-1-8 0,-1 0-1 0,4 0 9 0,-4-1-1 16,0 2 3-16,3-2 0 0,-2 2-4 0,2-2 4 15,0 1-4-15,-2 1 1 0,1-1-4 0,2 0-2 0,0 0 8 16,-1 0-14-16,3 0 10 0,-4 0-3 0,1 0 6 16,1-2 1-16,-1 2 2 0,0-2-2 0,-3 1-6 15,3 1 14-15,1-3-9 0,-3 3 0 0,1-1 2 0,-1-2-2 16,2 2-4-16,0 1-1 0,-2 0 5 0,0-2-5 15,1 2 1-15,0 0 5 0,0-2-4 0,-1 2-1 16,1 0 4-16,-1 0-2 0,2-1 0 0,-4-1 3 0,3 4 2 16,-2-4-9-16,1 2 3 0,-2 0 1 0,3 0-2 15,-2 0 4-15,-4 0-1 0,4 0-4 0,0 0 2 16,-2 0 2-16,1 0-6 0,-2 0 5 0,0 0 5 0,1 0-5 16,-1 0 0-16,-1 0 2 0,1 0-7 0,-2 0 3 0,1 0 10 15,1 0-1-15,0-2-10 0,1 2 8 16,0 0-7-16,1 0 5 0,-1 0 0 0,1 0-1 0,2 0-7 15,-1 0-5-15,0-2 10 0,4 2 0 0,-4-1 2 16,1 0-5-16,1 0 8 0,-1-1-4 0,2 1 4 16,-4-1 3-16,3 2-8 0,-4 0 2 0,2-1 0 0,0 0-2 15,1-2-2-15,-3 3-1 0,0 0-1 0,0 0 4 16,-1 0 5-16,3 0-6 0,-2-1-1 0,-3 1 7 0,3 0-8 16,-1 0 4-16,2 0 3 0,-4 0-8 0,2-2 1 15,-1 2 1-15,-1 0 2 0,2 2-1 0,-2-2 1 16,0 0 1-16,0 0 1 0,1 0-4 0,-1 1-1 15,2-1-2-15,-2 0 2 0,2 0 0 0,-2 0 3 0,0 0-2 16,1 0 2-16,1 0 5 0,-2 0-2 0,0 0 4 16,0 0-1-16,-2 3 2 0,1-3 2 0,1 0-8 0,0 0 3 15,0 1-5-15,0 0 5 0,-2-2-2 0,2 1 2 16,-2 0-7-16,4-1-4 0,-4 1-1 0,2 0-19 16,-1-3-22-16,1 3-43 0,-2 0-64 0,2 0-68 0,-1-1-98 15,-1-1-115-15</inkml:trace>
  <inkml:trace contextRef="#ctx0" brushRef="#br0" timeOffset="149531.6618">5235 15482 1047 0,'-2'-2'15'0,"1"0"7"16,1-1 9-16,0 1 4 0,0-1 7 0,-2 3 2 15,0-4 4-15,1 3 15 0,1-1-5 0,0 0 6 0,-3-1 0 16,3 3-4-16,0-3 1 0,0 1 2 0,-2 0 19 16,2 0-10-16,0 1 4 0,-2 1-10 0,2-2-5 15,0 2 12-15,0-1-6 0,0 1-4 0,-1 0-16 0,1 0 0 16,-3 0-11-16,3 0 3 0,-2-1-5 0,-1 1-3 16,-1 0 5-16,-1 0 2 0,3 0 3 0,-4 2 6 15,4-2 2-15,-3 0-2 0,0 2 6 0,-2-2-8 0,4 0-4 16,-2 1 1-16,0-1-7 0,-1 0-8 0,1 3-1 15,0-1-4-15,-3-1-7 0,4 2-1 0,-1-3-2 16,0 3-6-16,0 1 3 0,2 1-6 0,-3 0-6 16,3-1 3-16,-2 1-3 0,2 3 6 0,-2 0-7 0,2 2 8 15,1 1-7-15,-1-2 8 0,-1 4-2 0,2 0 3 16,0 0 0-16,1 2 0 0,-1-3 1 0,2 3-2 16,0-1 4-16,0 1-4 0,0-3 2 0,2 1 0 0,-1 0-1 15,3-2-5-15,-3 0 6 0,5-2-6 0,-4 2 1 16,2-2-4-16,1 0 1 0,0-1-1 0,0 0-1 0,2 0 6 15,0-2 0-15,-1-1-1 0,2 0 1 0,0-1 0 16,3-2 1-16,-1 1-2 0,0-3 3 0,2 3 1 16,-1-3-5-16,0-3 5 0,2 3-6 0,-2-4 2 15,1 1-2-15,-1-2 0 0,2 3 1 0,-2-2-7 0,-1-1 11 16,2 2-8-16,-2-4 4 0,-1 2-5 0,4 1 5 16,-4-3-5-16,1 2-2 0,-1-1 1 0,-1-1-7 0,0 2 7 15,-1-2-1-15,0 1 3 0,-4-1-3 0,2 1 4 16,-2 0-1-16,1-1 0 0,-1 0 3 0,0-1 0 15,-1 1-2-15,2-2 5 0,-4 1-3 0,0-2 5 16,0-1-2-16,-3 2 2 0,2-4 1 0,-1 1-5 0,-1-3-4 16,0 3 8-16,-4-3-2 0,4-1-9 0,-2 1 7 0,-2-2 3 15,2 4-12-15,0-1 6 0,-3 0 7 16,3 1-8-16,-2 4 3 0,0 0 8 0,1 1-5 0,-2 1-8 16,0 2 3-16,-1 0-5 0,-1 5-2 0,-1-1-8 15,-3 2-6-15,1-1-13 0,-3 3-27 0,0-1-24 0,-3 2-27 16,-1 0-39-16,1 0-41 0,-5 1-39 15,2 0-53-15,-1 2-50 0</inkml:trace>
  <inkml:trace contextRef="#ctx0" brushRef="#br0" timeOffset="151330.2253">5736 15741 935 0,'-2'0'16'0,"-3"-4"24"16,2 3 21-16,0 0 20 0,-1 1 16 0,2 0 11 15,-1 0 17-15,1 0 16 0,0-1-2 0,2 1-19 16,-1 0-8-16,1 0-4 0,0 0-10 0,0-1 7 16,0 2-5-16,0-1-10 0,-2 1-3 0,1-1-1 0,2 1-8 15,-1 0-14-15,2-1 0 0,-4 1-14 0,4 1-11 16,-2-1 0-16,0-1-4 0,3 0-3 0,-3 0-2 16,0 0 2-16,2 0-5 0,1 0 1 0,-3 3 8 0,3-3 0 15,1 1 3-15,0-1-2 0,2 1 8 0,2-1 0 16,3 2 6-16,-2-2 1 0,3 0-10 0,3-2 1 15,0 2-5-15,4-1 3 0,-2 1-12 0,4-1-1 16,-1-2-5-16,1 3-4 0,1-3-1 0,0 2-6 0,0 1-5 0,2-1-1 16,-2-1 2-16,2 1-4 0,-1 0 0 15,0 1-4-15,0-1 0 0,1 1-3 0,-2 0 5 0,-1 0-4 16,4 0 0-16,-5 1-4 0,1 0 0 0,0 0 2 16,-1 0-1-16,2-1 1 0,-1 1 4 0,-1-2-4 15,1 1-2-15,0 0 6 0,-1-1-2 0,0 0 2 0,0 1 5 16,0-1 2-16,-1 1-11 0,0 0 8 0,-2 0-3 0,1 0 2 15,-1 0 1-15,-2 1-6 0,0-2-1 0,0 1 6 16,-2 1-9-16,0-1 4 0,0 0 4 0,0 0 1 16,-1 2-3-16,1-2 3 0,-2 1-3 0,3-1-5 15,-1 0 10-15,1 1-3 0,-3-1 3 0,5 0-7 16,-2-1 2-16,-1 1 2 0,1 0 1 0,2 0 2 0,-2-1 1 16,2 1-4-16,0 0-5 0,1-1 1 0,-3 1 4 0,2-1 1 15,0 1-3-15,3 0 0 0,-5 0 1 16,3-1-2-16,-1 0 4 0,0 1-2 0,0 0-4 0,1-2-2 15,-1 2 1-15,1 0 0 0,2 0 1 0,-4 0 5 16,2 0-5-16,-1 0-4 0,1 0 9 0,-1 0-2 16,0 0 0-16,-2 0 0 0,2 0 1 0,-2 0-4 0,2 0 5 15,-2 0-1-15,0 0 4 0,-3 0-5 0,2 0 5 16,0 0-3-16,-2 0-4 0,-1 0-3 0,2 0 5 16,-1 0 2-16,0 0-5 0,2 0 7 0,-2 0-10 0,0 0 7 15,2 0 3-15,-1 0 0 0,1 0 1 0,-2 0-5 16,3 0 3-16,-4 0-6 0,2 0 8 0,1-2-5 15,-4 4 0-15,2-2 6 0,0 0-4 0,-1 0 4 16,-1 0-9-16,1 0 10 0,-1 0-3 0,1 0-2 0,-2 0-4 0,0 2-1 16,2-1-5-16,0 0 7 0,0 0-1 15,0 1-1-15,0-1-2 0,1 0 2 0,0 2 1 0,0-3-1 16,1 4 6-16,0-3-4 0,1 2-2 0,1-1 1 16,-1 0 4-16,-1-1-6 0,2 1 9 0,1 0-2 15,-1-2-1-15,-1 3 1 0,1-2 4 0,-2 0-11 16,2 1 6-16,-2-1 4 0,1 1-9 0,-1 0 0 0,-2-2 5 15,2 3-1-15,-3-1 2 0,3-2 2 0,0 3-3 16,-2-3-9-16,1 2 7 0,0-2 5 0,0 2-8 0,-1-2-2 16,4 0 0-16,-3 0 5 0,1 0 2 0,-1 1 3 15,1-1-2-15,0 0-3 0,-1 1 3 0,-1 1-1 16,1-1 1-16,0-1 0 0,-3 0-5 0,3 3-1 0,-5-3 0 16,4 1 5-16,-1 1-1 0,-3 0 1 0,2-2-4 15,-1 2-1-15,-2 0-2 0,4-1 12 0,-4 1-9 16,1 0 0-16,-1 0-1 0,2 0-1 0,-2 0 2 0,2-1 0 15,1 0 7-15,-4 0-10 0,4 2 9 0,0-3-4 16,-2 3 1-16,3-2 5 0,-2 0-4 0,-2 1-2 0,0-2-3 16,-1 1 5-16,3 1-2 0,-4-1-2 0,3 0 2 15,-1-1 0-15,-2 1 6 0,2-1-4 0,-2 2-2 16,2-2 0-16,0 2-2 0,-1-2 2 0,-1 0 5 0,0 0-5 16,1 3-8-16,1-3 8 0,-2 0 3 0,0 1 2 15,2 0 2-15,-1-1-9 0,1 2 0 0,0-2-1 16,0 1 8-16,-1-1 1 0,1 2 14 0,-2-1 6 15,5 0-1-15,-3-1 9 0,-2 0-2 0,3 0 6 0,-2 0-6 0,0 0-1 16,2 0-16-16,-2 0-10 0,0 0 1 16,0 0-2-16,-1 0-4 0,-2 0 0 0,3 0 3 0,-1 0-3 15,-1 0 12-15,-1 0 2 0,2 0 0 0,0 0 2 16,0 3 6-16,-1-3 3 0,3 2-5 0,-2-2 0 16,0 0-7-16,2 0-5 0,-2 0 1 0,1 0-1 0,0 0-8 15,-1 0 2-15,2 0 6 0,-4 0-3 0,3 0-1 16,-1 2-3-16,0-1 3 0,0-1-4 0,1 0 3 15,0 0-3-15,-1 0-5 0,0 0 3 0,0 0 4 0,1-1 5 16,-1 1-1-16,0 1 8 0,0-1 1 0,0 0 3 16,-2 0 4-16,3 0 0 0,-4 0-3 0,3 0-2 15,-2 0-2-15,-1 0-2 0,0 0-2 0,0 0-3 16,2 0-5-16,0 0-1 0,-2 0 2 0,-2 0-1 0,4-1 2 16,-2 1-5-16,0 0-2 0,0 0 2 0,0 1 2 15,0-1-2-15,0 0-1 0,1 2-1 0,-2-2 4 0,2 0-4 16,-2 0 7-16,1 0-7 0,0 0-1 0,0 0 8 15,0 0 0-15,0 0-2 0,-2 0-8 0,0-2 14 16,2 2-11-16,0 2 7 0,0-2 3 0,0 0-14 16,0-2-26-16,-1 1-24 0,1 1-41 0,0-2-57 0,0 2-74 15,-3 0-94-15,3-2-131 0</inkml:trace>
  <inkml:trace contextRef="#ctx0" brushRef="#br0" timeOffset="154076.1268">2517 17169 2426 0,'-4'-2'13'16,"-4"1"13"-16,-3-3 0 0,3-4 0 0,0 3 3 0,-3 3-6 16,0 0 10-16,4 1 11 0,0-1-4 0,7 2-2 15,0 0 1-15,0 0 4 0,0 0 0 0,0 0 12 16,0 0-6-16,0 0-10 0,0 0 1 0,0 0 2 0,0 0 10 16,0 0 10-16,0 0 1 0,0 0 0 0,0 0 7 0,0 0 11 15,0 0-8-15,0 0-5 0,0 0 0 0,0 0-12 16,0 0-4-16,19 1 0 0,9 1-7 0,-20-2-3 0,1 2 6 15,2-2 10-15,1 0-6 0,2 0 6 0,2 0 7 16,3 0-1-16,-3-2 6 0,6 1 1 0,0 0-7 16,-2-2-12-16,1 3 1 0,1-3-4 0,0 2-8 0,-3 0-5 15,0-2-12-15,0 3-7 0,0-2-1 0,3-1-4 16,-3 1 0-16,2 0-7 0,2 2 2 0,1 0 7 0,3-3 2 16,-1 3 1-16,2-2 0 0,2 2 3 0,-2-2-5 15,2 2 8-15,2 0-6 0,0 0-6 0,0 2 3 16,0-2-5-16,-1 2 7 0,1-2-7 0,-2 3-2 15,2-3-7-15,-4 0 5 0,2 2 2 0,-1-1-5 0,-2 1 1 16,1-2-5-16,-1 2 2 0,2-2 2 0,-3 2 2 16,1-2 1-16,2 0-3 0,-3 0 10 0,1 0 9 15,0 1 2-15,-1-1 4 0,1 0 0 0,-1 0 6 0,0 0-1 16,-1 0 4-16,0 0-6 0,-2 0-3 0,0 0-5 16,-1 0-2-16,-3 0-2 0,-1 2-7 0,0-1 2 15,-3 0 3-15,2-1-9 0,-4 3-3 0,-1-3 1 0,1 0-1 16,-5 2-2-16,3 0 4 0,-1-1-3 0,-1 1-5 15,0 0 6-15,-1-2-2 0,0 0 3 0,0 3 0 16,1-3 1-16,0 0 1 0,-1 2 0 0,0-2-3 0,1 0-2 16,0 0-2-16,-1 0 2 0,2 0 1 0,-2 2-6 15,0-2 5-15,-2 0-8 0,2 0 6 0,0 1 4 16,-2-1 5-16,-1 0-4 0,0 0 3 0,1 0 8 0,-3 0-12 16,2 0 10-16,-4 0-1 0,3 0 0 0,-3 2 0 15,-1-1-2-15,0-1-6 0,0 1 3 0,0-1 5 0,0 0-6 16,0 0 0-16,-1 0-1 0,-1 1-5 0,2-1 1 15,0-1 4-15,-2 1-6 0,1 0-4 0,1 0-11 16,0 0-16-16,0 0-37 0,0-1-44 0,0 1-30 16,-2 0-53-16,2 0-48 0,-3 2-80 0,1 0-86 0,-1 0-114 0,-1 1-112 15</inkml:trace>
  <inkml:trace contextRef="#ctx0" brushRef="#br0" timeOffset="155105.5038">5826 17126 2141 0,'-5'-3'9'0,"0"3"23"0,-2-5 19 0,7 0 14 15,-5 3 5-15,-2-1 5 0,4 1 3 0,-2 2 9 16,2 0-10-16,-1 0-20 0,2 0-14 0,1 0-8 0,2 0-2 15,-1 2-2-15,2-2 10 0,0 0 4 0,-2 0 8 16,2 0 16-16,-2 0 2 0,2 0 8 0,-2 0 15 16,3 0 3-16,-3 0-5 0,0 1-7 0,0-1 4 0,1 0-16 15,1 0 0-15,-2 0-2 0,0 0-15 0,2 0-4 16,-2 0-3-16,0 0 3 0,1 0-6 0,-1 2-3 16,2-2-5-16,-2 0-1 0,3 0 5 0,-1 0 8 0,4 2 1 15,0-1 3-15,1 1-3 0,1-2 14 0,1 3 5 16,4-2-5-16,-2 2 3 0,4-3-7 0,0 2-2 0,2 0-12 15,1-1 9-15,2 1-24 0,2-2-4 0,1 2 7 16,2-1-21-16,2 1-1 0,-1-1-3 0,3 0 6 16,1-1-21-16,0 3 23 0,0-3-15 0,0 0-5 0,2 2 8 15,-2-1-1-15,3 1 1 0,0 0-12 0,-1-2 24 16,1 2-20-16,-1-2 11 0,2 3-9 0,1-1 8 0,-2 0-5 16,0-1-3-16,0 1 2 0,-1 1-6 0,0-1 10 15,-2 0-4-15,-2-2-1 0,1 3 1 0,-4-3 0 16,2 2 2-16,-5-2 1 0,2 2-5 0,-2-2-2 15,-3 1 0-15,3-1 13 0,-2 2-4 0,-2-1-3 16,-1 1 7-16,0-2 5 0,-1 2-1 0,0-2-1 0,-3 2-3 16,-3-2-8-16,-1 0 3 0,2 0 10 0,-5 0-5 15,2 1-15-15,0-1 6 0,-2 0 2 0,1 0 12 16,-1 0-7-16,0 2 2 0,-1-2 0 0,0 0-9 0,-2 0 12 16,2 0-6-16,-2 0 8 0,0 0-9 0,0 2 8 15,2-2-1-15,-4 0-6 0,1 0 3 0,0 0 0 16,1 0 1-16,-2 2-8 0,-1-4-2 0,2 2-6 0,-2 0-1 15,2 2 3-15,-2-2 9 0,0 0-7 0,0 0 4 16,0-2-4-16,1 2 2 0,-2 0 3 0,1 0 1 16,0 0-6-16,0 0-4 0,0 0 2 0,1 0-9 0,-2 0-5 15,1 0-17-15,0 0-33 0,0 0-43 0,0-2-41 16,0 2-59-16,-2 0-59 0,0 0-83 0,1 0-86 0,-2 2-125 16</inkml:trace>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1T00:47:41.586"/>
    </inkml:context>
    <inkml:brush xml:id="br0">
      <inkml:brushProperty name="width" value="0.05292" units="cm"/>
      <inkml:brushProperty name="height" value="0.05292" units="cm"/>
      <inkml:brushProperty name="color" value="#FF0000"/>
    </inkml:brush>
  </inkml:definitions>
  <inkml:trace contextRef="#ctx0" brushRef="#br0">19870 8028 2967 0,'-6'-2'7'0,"1"-1"20"0,0 0 16 0,4-2 4 0,1 5-10 15,-4 0-4-15,4 3-4 0,4-1 6 0,-3 0 2 16,2-1-14-16,4 2-4 0,2-1 4 0,2-2 23 0,5 3 8 16,-2-2 31-16,8-1-3 0,5 0-1 0,5 3 2 15,1-3-10-15,7 0-10 0,2 0-5 0,7 2-5 16,2-2-22-16,1 0-6 0,5 3-9 0,1-3-8 0,3 5 2 16,0-1 8-16,-1-1-5 0,2 2-1 0,-2-1-5 15,-2 1 6-15,-2 0 3 0,-4-1 12 0,-3-1 4 16,-2 2-2-16,-2 0 7 0,-3-3 1 0,-2-2 9 0,-4 3 4 15,3-3-1-15,-4 0 0 0,0-3-5 0,-2 2 0 16,0-2-4-16,2 1 4 0,-3-1-9 0,0 0 3 0,-1 0 10 16,-1 1-5-16,0-2-6 0,-3 4 2 0,2-3-1 15,-4 2-4-15,-2 0 15 0,-2 1-24 0,-2 0-5 16,-2 0-3-16,-2 1-5 0,-6-1 13 0,2 1-24 16,-5-1 19-16,1 0-21 0,-1 0 13 0,-1 3-8 0,-2-3 0 15,2 0 15-15,-1 2-18 0,1-1 21 0,-1 1-19 16,-4-2 16-16,0 0 5 15,0 0-5-15,0 0 0 16,39 12-15-16,12 5-1 0,-43-16 1 16,-3 2-3-16,-5-3-31 31,0 0-1-31,0 0-22 0,0 0-24 0,13 5-36 16,-13-5-37-16,0 0-37 0,0 0-38 0,0 0-50 15,0 0-60-15,0 0-67 0,0 0-72 0,0 0-85 0</inkml:trace>
  <inkml:trace contextRef="#ctx0" brushRef="#br0" timeOffset="1917.7249">26544 7924 2658 0,'-13'0'5'0,"1"0"3"16,2-5 10-16,5 2-2 0,0 3 3 0,0 0 5 0,4 0 1 16,-3 2 15-16,3-1 8 0,1-1 20 0,-2 3 6 15,4-2 10-15,-1 0 4 0,1-1 1 0,-2 0 11 16,2 0-5-16,3 1 3 0,-2-1-4 0,5 2-3 15,2-1 1-15,5 2 7 0,7-3 1 0,5 2-6 0,9 0-18 16,4-1-15-16,10 3-14 0,4-4-14 0,8 5-10 16,4-2-13-16,5 1-3 0,5 1-5 0,0 0 4 15,6 1 0-15,0 0-5 0,-1-2 3 0,4 0 2 16,-3 0-4-16,-4-4 0 0,-1 4 0 0,-7-3 4 16,1-1 1-16,-8 0-5 0,-3 0-2 0,-6 0 5 0,-3 0 0 15,-4 0-4-15,-6 0-4 0,-4-2 1 0,-4 2-1 16,-6 0 5-16,-4 0-4 0,-7 0-1 0,-2 0 9 15,-6 0-1-15,-3 2 4 0,-5-2-4 0,0 0-2 16,-3 0 2-16,-2-2 0 0,-6 2-15 0,-3 0 0 16,-7-3 0-16,-4 3 5 0,-7 0-10 0,-5 0 8 0,-8 0 0 15,-7 3 2-15,-3-3 10 0,-5 0-11 0,-5 0-6 16,-3 0-7-16,-2-3 8 0,-7 3-6 0,-1-4-1 0,-4 4 4 16,0-3-1-16,3 1 8 0,0 2 9 15,5-3 1-15,6 3 4 0,8 0 0 0,11 0-1 0,6 0-6 16,10 3-1-16,10-2-8 0,6 0-7 0,6 1-8 15,4-1 1-15,5-1-2 0,2 3-5 0,7-2 11 16,0-1 2-16,1 3 7 0,5-1 5 0,6-2 8 0,4 3 1 16,9-1-1-16,4-1 5 0,6 1-4 0,6-2-3 15,4 0-1-15,5 0 0 0,3 0-1 0,-1 0-1 16,1 0 0-16,-1 0 4 0,-1-1-4 0,-3 0 9 0,-1 1-2 16,-4-1-4-16,-5 1 3 0,0-2-4 0,-8 4 1 15,-4-2-1-15,-3 0-1 0,-5 1-9 0,-5-2-3 16,-3 1-10-16,-7-2-8 0,-4 2-23 0,-2-3-15 15,-4 1-34-15,-4-1-29 0,-2-1-43 0,-3 0-43 16,-6-2-50-16,-3 2-60 0,-7-3-65 0</inkml:trace>
  <inkml:trace contextRef="#ctx0" brushRef="#br0" timeOffset="3492.8079">7549 9295 2991 0,'-5'0'3'15,"-3"1"13"-15,3-2 16 0,2-1 6 0,-3 2-4 16,2 0-2-16,0 0-2 0,4 2 12 0,-3 0 8 0,0-1 0 15,3-1-15-15,0 0-10 0,0 3 6 0,1-3 3 16,1 2 5-16,2 0 2 0,1 0 3 0,5 1 7 16,4 1 5-16,5 0 15 0,6 2-1 0,5 0 11 15,7 3-5-15,5-1-13 0,6 1-16 0,4 0-24 0,3-1 1 16,-2 2-14-16,2 0 2 0,2-1-7 0,-1-1-2 16,1-1 6-16,0-1 4 0,2-1 7 0,1-2-5 15,3 0 1-15,2-1-1 0,0 0-2 0,3-1 6 0,0 0-8 16,-1 2-6-16,-3-3-3 0,-1 0 1 0,-5 3 4 15,-4-1-4-15,-1 0-1 0,-6 0-4 0,-6-1 6 16,1 3 1-16,-5-1 2 0,-1 0-6 0,-4-1 4 16,-4 2 2-16,-2-4-10 0,-3 3 4 0,-5 0-6 0,-1-3 2 15,-4 1 3-15,-5-1-7 0,1-1-3 0,-6 3-13 16,0-2 0-16,-1 0-22 0,0-1-28 0,-2 1-34 16,-2 1-39-16,0-1-38 0,2 3-45 0,-1-3-53 15,-2 1-61-15,1 0-65 0</inkml:trace>
  <inkml:trace contextRef="#ctx0" brushRef="#br0" timeOffset="4537.7556">11030 9489 1646 0,'-5'-3'19'16,"1"-1"16"-16,3-1 14 0,-2 2 12 0,-1-2 8 15,3 4 16-15,-1-2 19 0,1 1 24 0,-1 1-1 0,2 1-8 16,0-2 6-16,-2 5 1 0,0-1 2 0,2 1-10 16,-4-2-16-16,4 2-24 0,0 0-17 0,0-1-4 15,0 1-15-15,0-2-17 0,0 0-7 0,2 2-1 0,0-2-1 0,0-1 5 16,0 3 7-16,1-1 8 0,0 0 8 15,4 2 21-15,3-2 8 0,2 2 2 0,2-1 13 16,7 0-3-16,5-1 4 0,8 2-11 0,2-1 2 0,10 0-19 16,3-1-10-16,8 1-4 0,6-2-9 0,7 0-6 15,2-1-6-15,8 3-2 0,5-2-17 0,5 2 4 16,5-3-4-16,1 5-14 0,2-5 9 0,2 3 3 16,-2-2-7-16,-2 2 4 0,2-1 3 0,-3 0-2 0,-3-1-1 15,1 2 12-15,-6-1-14 0,0 2-5 0,-6-1 8 16,-3-1-1-16,-3-1-2 0,-3 1-2 0,-4 1 9 15,-1-3-2-15,-2 2-7 0,-4 0 14 0,1 0-11 16,-3-2 3-16,-4 1-1 0,-2 1-4 0,-2-2-4 0,-7 2 3 16,-4-2 5-16,-4 0-5 0,-3 1-1 0,-7 0 1 15,-1-1 2-15,-6 1 7 0,-1-2-2 0,-6 0 0 16,-3 1 0-16,-4 0-8 0,0-1 4 0,-1 3-1 0,-2-3 6 16,-4 0-5-16,2 1 1 0,-1 0 2 15,-2 1-3-15,2 0 4 0,1-1-3 0,-2-1-5 0,0 1-11 16,1 1-4-16,-1-1-16 0,2 0-19 0,0 0-30 15,0 0-39-15,0 0-51 0,0 0-57 0,0 0-68 0,0 0-83 16,0 0-87-16</inkml:trace>
  <inkml:trace contextRef="#ctx0" brushRef="#br0" timeOffset="5498.5588">23240 9635 3321 0,'-8'-8'6'0,"0"3"14"16,0 0 19-16,3-2-5 0,-2 3-2 0,0 3-3 15,2 1-1-15,-1 2 2 0,0 1 4 0,-2 4 0 16,-2 1-4-16,-1 3 8 0,-3 4 9 0,-4 2 9 0,-2 5 3 16,0 6 12-16,-3 5-9 0,-2 2-12 0,1 5-16 15,4 2 1-15,-2 3-6 0,1 2-8 0,4-1 1 0,-1-4-16 16,3-1-1-16,4-2 5 0,-2-3 0 0,4-4-10 16,0-7 10-16,3-2-1 0,0-3-3 0,1-3-1 15,2-4 2-15,2-3-9 0,1-3-3 0,-2-1 10 0,0-4-3 16,2 1 3-16,0-2-5 0,4-2 8 0,-4-2 4 15,1 1 3-15,-1-1 3 0,3-4-3 0,2-1-12 16,-1-2 2-16,3-6 7 0,1-1-7 0,2 0-3 16,2-7-2-16,2-2-2 0,2-3 2 0,2-4 2 0,4-5-7 15,1 0-2-15,2-6 4 0,2 0-7 0,1-2 5 16,0 1-4-16,0 0 2 0,-1 7 4 0,0 2 3 0,-3 6 5 16,-1 4-3-16,-7 10 6 0,1 0-1 0,-5 7 8 15,-3 4-5-15,0 2-5 0,-5 3 12 0,1 3 3 16,-1 2 12-16,0 0 10 0,0 6 13 0,2 2 5 15,-3 4 19-15,2 4 10 0,2 4 6 0,-2 4-4 0,-1 4-11 16,2 4-1-16,-2 2-5 0,0 5-4 0,0-2-18 16,-3 0 1-16,2 2-24 0,1-1-7 0,-1-1 3 15,0-6-12-15,5-2-13 0,-4-3-6 0,1-3 3 0,0-4-12 16,2-6-7-16,-2-1-19 0,0-5-37 0,0-2-34 16,1-3-47-16,-4-4-46 0,3-2-61 0,-3-2-59 0,-1-4-59 15,3-1-55-15,0-3-50 0,-3 0-39 0</inkml:trace>
  <inkml:trace contextRef="#ctx0" brushRef="#br0" timeOffset="5695.4909">23044 10072 2623 0,'-18'-8'14'0,"1"0"23"0,0 0 20 0,6 0 15 16,-1 2 7-16,0 0 10 0,6 4 9 0,-4-1 13 15,4 2 5-15,0 0-14 0,2-1-13 0,3 2-10 16,1 0-9-16,1 2-13 0,-1-1-16 0,5 0-12 0,1 0-16 15,4-1-2-15,1 2-11 0,6 0-3 0,5-1-1 16,2 1 3-16,6-2-4 0,4 3-25 0,1-3-42 16,4-3-55-16,-1 3-45 0,-2-2-63 0,5-1-66 0,-5 0-76 15,2-1-85-15</inkml:trace>
  <inkml:trace contextRef="#ctx0" brushRef="#br0" timeOffset="10067.7741">22930 14626 2824 0,'-8'-6'19'0,"0"1"17"0,0-1 12 16,1-3 14-16,-1 1 11 0,-2 2 5 0,1 0 6 15,1 1 12-15,1 5 2 0,2-5 11 0,1 4 5 16,0-1 0-16,2 0 0 0,-1 0-4 0,3 4 6 15,0-1-12-15,0 0-10 0,0-1-24 0,0 2-11 0,1-1-7 16,-1 1-12-16,2 1 8 0,-2 1 14 0,2 0 19 16,0 3-7-16,0 3 15 0,-1 1-5 0,4 2-3 15,-3 4 5-15,3 4-1 0,-2 1-21 0,2 2-19 16,-4 4 4-16,3 0-16 0,0 2 10 0,-3 0 1 0,3 1-2 16,-1 0-2-16,-2-1 2 0,1 4-5 0,1-5-4 15,-1 3-3-15,1-2-13 0,0-1-8 0,3 1 2 16,-3-4-2-16,2 0-7 0,0-3 2 0,0-1 0 15,-2-3 5-15,5-2-7 0,-7-2 1 0,2-1 3 0,1-2-6 16,-3-3 0-16,2-1 5 0,-1-3-10 0,0 0 3 16,-2-2 6-16,0 0 5 0,0-3-7 0,0 0 13 15,-2-2 7-15,0 1-11 0,1-2 12 0,-2 1-12 0,3-1 2 16,-4-2-5-16,0 1-1 0,-1-4-11 0,0 2-9 16,1-1 0-16,-3-1-7 0,2-5-1 0,0 1-9 15,-2-2-7-15,2-4 2 0,0 0-6 0,1-2-7 16,0-5 2-16,-1-1 6 0,1-4 3 0,1-2 11 0,1-2 12 15,-1-3-3-15,3 3 1 0,0-3 16 0,3 4 4 16,1-1-6-16,1 5 7 0,2 3-3 0,-1 2 2 16,4 2-4-16,-1 2 5 0,2 5-10 0,1 1 1 15,2-1 2-15,-2 5-14 0,2-1 9 0,2 4-8 0,-2 2 2 16,4-1 2-16,-1 2 4 0,-1 4 0 0,3 0 1 16,0 3-1-16,-1 1 0 0,0 1 5 0,2 4 0 15,-2 1-1-15,0 2-3 0,-2 2-1 0,-1 0 3 16,-4 2 8-16,-1 1-6 0,-1-3-1 0,-6 3 3 0,1 1-4 15,-3-2 9-15,-4 1 6 0,1-3-7 0,-2 3 3 16,-5-4 0-16,0 3 0 0,0-3-3 0,-3 2 5 16,-1-4 0-16,-3 3-5 0,3-1 7 0,-4-3-6 15,4 4-3-15,-4-4 4 0,4 1-10 0,-1 0 11 0,1-4-10 16,2 3 3-16,0-3-6 0,3 1 8 0,3-4-9 16,-1 3 3-16,3-3 10 0,1 2-16 0,2-2 5 15,3 3-2-15,-1-2-2 0,3 4-2 0,1-2 11 16,2 2-6-16,3 2 3 0,2-1-1 0,2 3 1 15,2-4-3-15,3 4 4 0,-1-1 8 0,3 0-6 0,0 3-4 16,0-5 2-16,-1 1 10 0,-1-1-8 0,-1 2 7 16,-1-4-5-16,-1 1-6 0,-2 2 8 0,-1-2 1 0,-2-2-3 15,-2 1-11-15,-1-2 11 0,-1-1-4 0,-5 0 3 16,2 1 3-16,-1-5-2 0,-3 4-2 0,2-2 3 16,-6 1 10-16,2-4 2 0,-1 5 1 0,0-1 10 0,-3-1-1 15,-1 2 4-15,-4-2 2 0,0-1-3 0,-2 4-4 16,-2 0-4-16,0-3-2 0,-3 1-1 0,-1-2-12 15,-1 1-16-15,-3-3-14 0,1 3-23 0,-2-3-26 0,-1-3-28 16,-3-1-61-16,2 0-50 0,-1-3-55 0,-2 0-40 16,-2 0-50-16,5-5-34 0,-2 0-47 0,0-3-43 0,4-1-8 15</inkml:trace>
  <inkml:trace contextRef="#ctx0" brushRef="#br0" timeOffset="11356.5394">23761 11180 2300 0,'-9'-7'12'0,"0"-2"14"0,-3 3 9 0,2-1 7 16,-5 0-3-16,0 5 8 0,-5-1 10 0,3 3 10 15,1 0 3-15,-4 3 12 0,1-1 5 0,1 1 5 16,1 1 11-16,4-1-11 0,-1 2-13 0,5-1-6 15,2 1-15-15,2-2-19 0,2 2-19 0,3 1-11 0,2 1 0 16,-1 1 4-16,3 2 1 0,-3 1 0 0,6 0 3 16,-1 3-6-16,3-2 7 0,1 5-3 0,1 0-7 0,3 0 2 15,0 3 4-15,4-2-4 0,-1 5-4 0,0-2-1 16,4 3-2-16,-2-1 1 0,1-2 0 0,2 2-1 16,-1-1-2-16,-2-1 4 0,3 0-2 0,-3-1 0 15,-1-3 0-15,-4 3 3 0,0-3 9 0,-3-1 9 0,-3-2 16 16,0 1 11-16,-5-1 8 0,0-1 14 0,-3-1 16 15,-3-1-2-15,-2-1 0 0,-1 1-5 0,-2-1-9 16,0-2-13-16,-1 0-6 0,-4 1-11 0,4-2-16 0,-1-2-3 16,-1 0-7-16,-2 2-3 0,3-5-6 0,0 1-11 15,0 0-16-15,1-1-30 0,0-3-29 0,1 1-45 0,1-1-51 16,0-5-64-16,2-1-56 0,0-1-51 0,3-3-45 16,-3-3-22-16,5-1-23 0,-1-2 2 0</inkml:trace>
  <inkml:trace contextRef="#ctx0" brushRef="#br0" timeOffset="12332.411">23986 11314 1809 0,'19'-10'27'0,"-2"0"30"0,-1 1 28 15,-1 1 27-15,-5 3 16 0,-2 1 20 0,-3 1 19 0,2 1 13 16,-4 2-16-16,-1 0-19 0,-2 1-13 0,2 2-14 16,-4 2 10-16,2-2-1 0,0 5-4 0,0 1 1 15,-2 0 9-15,2 4-5 0,0 3-11 0,-2 1-7 0,2 0-18 16,2 4-17-16,0-1-8 0,0 0-11 0,1 0-21 15,0 2-7-15,2-4 1 0,2 4-9 0,-1-3-6 16,3-2-2-16,-1 0-9 0,2 0 4 0,-1-2-2 0,2-3 0 16,-3 1-3-16,3-4 3 0,-1 0-3 0,-1-2 9 15,-2-2-3-15,0-2-9 0,1-3 1 0,-3 0 7 16,2-3-16-16,0 3-8 0,-4-6-5 0,4 0-18 0,-4 1 4 16,2-4-6-16,1 1-1 0,0-4-7 0,-1 0 16 15,-2-2 11-15,0-1 3 0,-1-2 4 0,3 0 5 16,-2 0 4-16,0-2 4 0,-3-3 3 0,5 1-4 0,-1-1-2 15,0-2 2-15,2 2 8 0,-4-2-3 0,3 4 6 16,-1 2 5-16,0 2 11 0,0 2 28 0,-4 3 2 16,3 4 9-16,-1 2-3 0,-2 3 10 0,1 0 26 0,-1 4-5 15,0-1-17-15,0 0-18 0,0 2-9 0,0-1 16 16,0 1 5-16,0 4 5 0,0 0-25 0,0 3 7 0,0 0 13 16,0 5-9-16,-1 2 11 0,-1 0-29 0,2 4-1 0,-2 0-15 15,2 0-8-15,0 0-3 0,2 2-16 16,0-2-7-16,1-2-15 0,0 1-3 0,0 0-12 0,2-4-24 15,0-2 3-15,2 0-42 0,-2-3-18 0,3-2-20 0,-3-1-13 16,2-1-18-16,0-5-26 0,0 1-7 16,-3-1-19-16,1-2 7 0,2-2 3 0,-3-1 5 15,1-2 5-15,0 1 16 0,-1-2 16 0,1-1 29 0,-2-2 25 0,4-3 29 16,-1 0 20-16,0-1 20 0,-3 0 32 16,2-3 13-16,3 0 25 0,-2-2 16 0,4-2 13 0,0-1 16 15,-1 2 10-15,0-1 16 0,4 1 10 0,-1 1 10 16,-2 3 0-16,0 2 0 0,-1 4-2 0,-1 1-5 15,-2 4-1-15,-1 1-1 0,-2 2-8 0,3 2-10 0,-2 2 4 16,-3 0 2-16,1-2 4 0,-1 6 3 0,1 0 14 16,1 4-15-16,-1 1-6 0,-1 1 10 0,1 3-17 15,1 1-14-15,-1 0-17 0,1 4-15 0,-3-4-19 16,2 3 2-16,0-1-4 0,0-1-19 0,1 0 4 0,-3-1 9 16,3-2-6-16,-1-3-3 0,1 2-1 0,0-3-1 15,-1-2 0-15,1-2 4 0,-1-2 3 0,1-1-12 16,1-2-1-16,-2 0 6 0,1-4-8 0,0 0-11 0,1-2-2 15,2 0-7-15,1-3 0 0,0-1-3 0,3-2-3 16,-1-1-1-16,2-2 4 0,0 1 7 0,1-5-2 16,0 1 9-16,-2-1-3 0,2 0 1 0,1-4 2 15,-2 2-4-15,1-3-1 0,1 4 5 0,1 0 5 0,-3 2-1 16,-1 1 3-16,-2 3 4 0,1 3 10 0,-4 2-1 16,-2 4 6-16,0 1-4 0,-3 2-5 0,0-1 0 15,0 2 0-15,0 1-5 0,2-1-7 0,-2 0 7 0,0 3 5 16,0-1 11-16,0 2 12 0,0 0 2 0,0 3 9 15,0 0-1-15,3 1 3 0,-3-1-4 0,2 4-5 16,1-2-4-16,1 0-10 0,-2-1-1 0,1-1-15 0,0 1 1 16,2-1 9-16,0-2-7 0,-2 0 6 0,1-1-6 15,3-1-2-15,-1 1-7 0,-1-2 16 0,3 0 5 16,0-2-10-16,0 0 8 0,0-2-13 0,0 1 3 16,3-3 5-16,-2-1 5 0,1-1-5 0,-1 1-6 0,1 0 9 15,-1 0-6-15,1-3 7 0,-2 0-4 0,1 0-5 16,4-1 2-16,-5 3-16 0,3-2 9 0,-5 2-11 15,5-1 6-15,-5 2-11 0,-1 0-8 0,0 4-15 16,-2 0-9-16,-3 0-5 0,2 0-22 0,-2 2-17 0,0 1-15 16,0 2-20-16,0-1-11 0,0 3-25 0,-2 0-33 15,-1 1-22-15,0 2-19 0,-2 3-38 0,0 0-55 16,-3 0-76-16</inkml:trace>
  <inkml:trace contextRef="#ctx0" brushRef="#br0" timeOffset="14234.0558">23047 16054 2391 0,'3'-3'11'0,"-6"0"7"0,0-1 3 0,0 0 8 15,-4 0-1-15,1 2 21 0,-5 0 10 0,1 2 19 16,-1 0 5-16,-3 2 10 0,3 1 9 0,-3 1 4 0,1 0 19 16,-1 0-7-16,1 1 0 0,2 2-7 0,0-2-9 15,2 2-12-15,-1 2-7 0,-1-1 11 0,3 1-11 0,2 1-11 16,-1 0-4-16,2 2-1 0,-2-2-11 0,2 1 0 15,0-1-3-15,2 2-24 0,2-1-4 0,-1 0-8 0,0 1-1 16,4-2-12-16,1 0 4 0,2 3-1 0,3-2-2 16,0 2 5-16,1-2 4 0,4 2-1 0,3 0-2 0,0 0 1 15,3 1-2-15,-2 1-3 0,4-1-4 0,1 1-3 16,-1-1-5-16,1-1 12 0,-1-1-6 0,-2 2 1 16,2 0-4-16,-4-2 4 0,1 1 3 0,-2-4 2 0,-4 3-5 15,1-2-4-15,-4 2 0 0,-1-4 4 0,-3 2 6 16,1-1 20-16,-3-1 17 0,-4 3 1 0,-1 0 24 0,1-2-6 15,-5 3-1-15,-1-3-1 0,-1 2-6 0,0-2-12 16,-3 0-9-16,3-1-17 0,-3-1-8 0,0-2-2 16,0-2-8-16,1-1-9 0,1 0-16 0,-2-2-39 15,3 0-30-15,-3-3-11 0,3 1-32 0,0-3-30 0,3 1-27 16,-2-1-29-16,2 0-18 0,0-2-3 16,4-1-16-16,-1-1-22 0,4-1-16 0,-1 0-5 0,4-3 0 15,2-1 6-15,2-2 6 0,0-4 18 0,3-1 26 0,2-1 41 16,-2-2 42-16,2-1 44 0,2-1 48 0,2-3 53 15,-2 1 43-15,1 2 44 0,2 0 29 0,-3 2 36 16,2-2 17-16,-3 6 16 0,0 1 9 0,-2 3 3 16,0 3 1-16,-2 4-13 0,-3 0-7 0,-2 2-17 0,0 7-20 15,-1-2-10-15,-3 2-17 0,-1 2 0 0,1 0 0 16,0 3 3-16,-2 0 9 0,0 3 8 0,1 1 9 0,-2 3 10 16,2 0 2-16,-1 4-3 0,0 2-13 0,-1 2-13 15,-1-1-22-15,0 0-10 0,4 5-6 0,-2-2-17 0,2-2-11 16,-2 2-12-16,1-1-2 0,1-2-9 0,3-1 1 15,-2 1-7-15,0-5-4 0,3 3-6 0,0-6 4 16,-1-2-11-16,2 0 2 0,-1-1 8 0,2-3-8 0,0-1-6 16,-2-1-7-16,2-3-1 0,0 0-9 0,-2 0 0 15,0-3-7-15,1-1-12 0,0 1 3 0,1-3-7 16,-4-2-4-16,2 0-14 0,1-1 14 0,-2 1-4 0,0-4-1 16,0 1 12-16,2-2 5 0,-4-1 2 0,3 0 11 15,-2-2 12-15,3-1-1 0,-4-2 15 0,4 0-1 0,-4-1 5 16,2 1-7-16,-1-3 14 0,1 4 2 0,0 0 16 15,-4 0 14-15,4 4-3 0,-3 1 16 0,-1 3-2 16,2 2 17-16,-3 3-7 0,2 1 2 0,-2 1-3 0,0 3-11 16,-2 0 5-16,2 2-16 0,0-1-1 0,-1 0-13 0,-1 2 16 15,2 2 0-15,2 2 6 0,-4 1-5 0,2 1 1 16,0 4 18-16,0 2-9 0,0 2 3 0,0 1-18 0,0 2-1 16,0 2-11-16,2 0-4 0,-1 1-13 15,-2-3-8-15,2 2-6 0,1-1-13 0,-2-3-22 0,0 0-19 16,2-3-24-16,-1-1-10 0,-1-1-22 0,3-4-26 15,-3 1-3-15,0-4-6 0,3-2 0 0,-3-2 6 0,3-1 5 16,-3-4-2-16,4 3 3 0,-3-7 17 0,1 1-1 16,4-1 6-16,-3 0 26 0,4 0-1 0,-3-5 15 15,4 2 17-15,-3-2 24 0,5 0 1 0,-3-3 21 0,0-1 13 16,2 1-2-16,-1-4 10 0,3 2 1 0,-1-5 12 16,1 2 9-16,1-4 20 0,1 5 19 0,3 0 8 0,-2-1 17 15,0 6 16-15,-3 0 13 0,1 4-8 0,2 5-1 16,-8 2-12-16,2 1-15 0,0 4-8 0,-2-2-13 15,0 3 4-15,-1 2-3 0,3 2 8 0,-3 2-5 0,1 0 1 16,0 2 11-16,-1 3 12 0,-1 1-2 0,-1 2-9 16,0 0-6-16,0 2-7 0,-3 0-1 0,0-2-4 0,0 3-19 15,-3-3-13-15,1 2 7 0,2-1-7 0,-1-2-18 16,-1-2 4-16,2-1-4 0,0-1 3 0,0-3-10 16,0-1-2-16,0 0-7 0,0-4-3 0,2-2 10 0,-2 0-7 15,0-2-1-15,0 0-4 0,1-2 8 0,4 0-2 16,-4-1-8-16,4-2-3 0,0 1 0 0,1-4-11 15,2-1-4-15,1 1-14 0,1-4 1 0,1 0 1 16,0-2 2-16,0-1 7 0,-1-2 1 0,6 0 6 0,-7-2 10 16,5-3 11-16,-1 0-1 0,3 0-2 0,-2-2 0 15,2 3-4-15,-4 1 6 0,4 2 3 0,-5 2-5 0,1 4 5 16,-3 0 7-16,-3 7 3 0,1-1 3 0,-6 2 4 16,2 2-2-16,-1 0-2 0,0 2-1 0,-2 0-6 0,1 2 1 15,-1 0 3-15,3-1 0 0,-3 3 4 0,3 1-1 16,0-1 16-16,-1 2 0 0,-1 1-1 0,3-1 3 15,-1 3-6-15,0-1 4 0,2 2-5 0,-2 1-2 0,3-1-17 16,1 0 3-16,-3 1 1 0,3-3-8 0,-1 1 8 16,0-1-7-16,1-1 1 0,1-3-3 0,-4 0 5 0,3-2-7 15,0 0 6-15,-2 0-1 0,0-4-1 0,-2 0 2 16,2 1 16-16,0-3-11 0,-3 1-13 0,3-2 4 0,0 1 0 16,0-4 4-16,1 3-14 0,3-4-2 0,-2 0-18 15,-1 1 20-15,1-1 3 0,-1 1 4 0,2 0-6 16,-2 1-3-16,-1 1 9 0,2 1 5 0,-1 2-6 0,1 0-4 15,-2-1-1-15,0 4-8 0,2 0 4 0,-4 0 4 16,0 4 4-16,0-1-5 0,1 0 3 0,-2 3 0 0,1-1 5 16,1 5 6-16,-1-1 1 0,0 1-2 0,0 3-4 15,0-1 1-15,-1 0-16 0,0 2-9 0,3-2-20 16,-1 0-21-16,-1 1-25 0,-1 1-45 0,-2-4-32 0,3 2-39 16,-2 0-33-16,1-2-53 0,0 0-38 0,-2-1-75 15</inkml:trace>
  <inkml:trace contextRef="#ctx0" brushRef="#br0" timeOffset="21735.8167">16250 10969 2086 0,'-9'-4'23'0,"1"3"13"0,-1-5 16 0,1 1 11 16,-1-1 10-16,0 2 15 0,0 3 7 0,1-1 11 15,1 2-4-15,2 0 5 0,2 2-10 0,2-1-5 0,-2 2-8 16,3-2-12-16,0 0 1 0,3 2-1 0,0 0 1 16,0-2 7-16,3 4 7 0,6 0 9 0,2 1 6 15,3 0 8-15,5 0-4 0,7 0-1 0,6 2-20 0,3 0-17 16,7-1-17-16,1-1-16 0,10-1-7 0,0-1-6 16,8-1-4-16,1 2-9 0,9-2-4 0,2-1-7 15,6-2 4-15,5 3 3 0,-1-6-5 0,3 6-2 16,-1-3-3-16,-2 0 5 0,-4 0 5 0,-1 0 0 0,-8 1-5 15,-4 1 5-15,-4-1-5 0,-5-1 4 0,-9 0-4 16,1 0 0-16,-11 0-4 0,-5 0 1 0,-3 0 5 16,-9-1-11-16,-3-2 14 0,-4 3 4 0,-11 0 6 0,1-3 2 15,-7 2-2-15,0-3 0 0,-7 4-1 0,1-5-2 16,-7 5-4-16,1-2-6 0,-9 0-4 0,-2 2-1 16,-6-3-7-16,-1 6 3 0,-8-3 1 0,-3 0 10 15,-5 0-9-15,0 1 1 0,-4 2 4 0,-4-3-7 16,-4 0 7-16,-2 0-5 0,-4 3 11 0,-1-1-8 15,-3 0 2-15,-1 0 2 0,-4-2-9 0,4 4 8 0,0-4 1 16,6 0 7-16,3 3-13 0,3-2 4 0,9-1 2 16,6 4-7-16,9-1 10 0,5-2-7 0,6 2 0 15,4-2-6-15,10 0-7 0,2 1 2 0,3 0-1 0,3-2 6 16,1 0-6-16,6 3-1 0,1-1 7 0,6 1 13 16,3 0-4-16,7-2-1 0,6-1 6 0,9 2 0 15,7-2-6-15,5-2 9 0,9 2-8 0,5-1-11 16,1-2 15-16,4-2-6 0,1 2-9 0,-2-1-4 15,-4 2 9-15,2 0-7 0,-7-3 2 0,-5 1 0 0,-1 0-5 16,-7 1 7-16,-1 1 4 0,-6-1-1 0,-1-2-6 16,-8 3-6-16,-5-3-8 0,-2 3-6 0,-9-1-11 15,-4 2-2-15,-2-2-12 0,-6 2-8 0,-3-1-13 16,-3 0-14-16,-2-1-24 0,-3 3-25 0,-2-1-24 0,-2-1-38 16,-4 0-45-16,-5 2-49 0,2 0-57 0,-2 3-73 15</inkml:trace>
  <inkml:trace contextRef="#ctx0" brushRef="#br0" timeOffset="23705.088">24588 16116 2108 0,'-1'-5'12'15,"-4"-2"18"-15,1-2 11 0,1 1 3 0,-3 3 10 0,2-2 9 16,-3 2 9-16,1-3 15 0,-1 2-12 0,-2-1 7 16,-1-2 2-16,2 0 15 0,-4 1 9 0,2 0-2 0,-2-1 2 15,-2-2 2-15,1 3 6 0,-3 0-7 0,3-1-2 16,-4 0-7-16,-1 0-9 0,1-2 3 0,-5 2-2 15,3 0-12-15,-5 1-2 0,-2-1 2 0,0-1-10 0,-2 4 0 16,0-3-6-16,-4 2-10 0,4-1-4 0,-2-1 15 16,-2 2-1-16,2-3-14 0,-2 3 1 0,1-3-1 15,-1 0-10-15,0 3 14 0,-1-2-1 0,1 2-22 16,1-1-3-16,-1 1 6 0,2-2 1 0,-1 4-26 0,0-2 23 16,1 1-18-16,2 2 15 0,-2 0-21 0,2 0 17 15,-1 0-25-15,-1 1 18 0,2 3-2 0,1-4-21 0,-1 3 23 16,-1-1-31-16,-1 0 24 0,0 2-14 0,0 0 13 15,0 2-22-15,0 0 15 0,-2 1 12 0,-1-1-26 16,1 1 13-16,-1 2 3 0,2-1-3 0,-1 0 0 0,-3 2-2 16,3-1 3-16,-1 1-6 0,0 1 7 0,-2-1-1 15,1 1-4-15,-3 1 2 0,4-3-2 0,-2 4 1 16,4-1 3-16,-6-1 2 0,5 3 6 0,-1-3 5 16,-3 2-1-16,3 4 3 0,1-2 2 0,-1 1 1 0,-2 1-1 15,1 1 6-15,0 3-6 0,-1 0-9 0,2 3 5 16,-3 1-5-16,1 6 7 0,2-1-1 0,2 1-3 15,1 2-6-15,-1 0 1 0,5 0 0 0,0 3-5 0,6 0 3 16,-1-1-3-16,5 0-4 0,1 3 2 0,3 1 3 16,3-2-3-16,3 5 2 0,3-3-3 0,-1 1 1 0,8 1-2 15,0 1-2-15,7-1-1 0,0 0-3 0,4 0 1 16,4 1-4-16,4-1 5 0,4 0-14 0,3-2-4 0,2 1 2 16,2-2-4-16,1-2-14 0,3-1 1 0,3-2-6 15,0-2 9-15,-1 0-25 0,4-3 10 0,-3-3-13 0,2-1 0 16,0-2 0-16,-4-4-3 0,5-2 2 0,-2-3-29 15,0-1 35-15,1-4-1 0,1-1 9 0,0-3 12 16,1 0 15-16,-1-3-5 0,-1 1 13 0,-4-3 28 0,2 0-9 16,-3 0 0-16,-1 0 12 0,-3-2-4 0,1-2-1 15,0 0 11-15,-1 1-5 0,0-4-7 0,-1 0 14 16,2-1-9-16,1 1-11 0,1-2-12 0,3-3 16 0,0 0-4 16,0-3 0-16,4-1 1 0,4-4-17 0,0-3 3 15,6-2 8-15,1-4-7 0,4-2-19 0,-2-5 2 16,1-2 0-16,-1-3-3 0,-5-3-2 0,-1 1 6 15,-7-2-1-15,-7 1-1 0,-4 0 1 0,-8-1-11 0,-3 3-19 16,-11 1-16-16,0 1 7 0,-9 4-27 0,-6 4-18 16,-6 2-9-16,-5 2-16 0,-5 4-35 0,-9 3-20 0,-5 1-23 15,-6 2-40-15,-10 2-29 0,-9-1-54 0,-6 1-58 16</inkml:trace>
  <inkml:trace contextRef="#ctx0" brushRef="#br0" timeOffset="24168.264">21144 16188 2131 0,'-16'0'14'15,"3"0"4"-15,-2-1 7 0,5-1 1 0,-1-1 3 16,2 3 5-16,-1 0-3 0,4 0 9 0,-4 2-6 0,6-2 5 16,-3 0 9-16,6-2 10 0,-3 4 16 0,3-2 7 15,-2-2 9-15,3 2 4 0,0 0 0 0,0-1 1 0,0 1-14 16,1 1-3-16,-1-1-12 0,0 0-9 0,2 0-14 16,-2 0-8-16,0 2-9 0,0-1-12 0,1-1-1 0,-1-1-2 15,0-1-10-15,0 2-5 0,0 0 5 0,0 0-1 16,2 0 0-16,-2 0 6 0,2-1-4 0,-2 1-10 0,1 0 5 15,-1-2 5-15,3 0-1 0,-1 0-6 0,0 1 7 16,2-4-3-16,-2 1 1 0,6-3 6 0,-4-1-5 16,4 1 6-16,-1-3 1 0,-1 3 3 0,3-3 3 0,-1 1 3 15,1 2-1-15,0 0 5 0,-3 1 1 0,0-3-3 0,3 1-5 16,0 2 3-16,0-2-12 0,-1 0 0 0,5 0 1 16,0-3-11-16,1 1-1 0,2-1-4 0,2-2 9 15,2 4-4-15,2-3-1 0,0 0-12 0,0 0-11 0,0 2-4 16,0-2-20-16,2 4-26 0,-3 1-30 0,-3-2-33 15,4 0-29-15,-1 1-35 0,1 0-22 0,0 4-21 16,-1-2-1-16,1 2-18 0,-2-3-33 0</inkml:trace>
  <inkml:trace contextRef="#ctx0" brushRef="#br0" timeOffset="24730.5785">21819 16361 3088 0,'-19'3'6'0,"0"-3"3"0,-5-3 3 16,4-2 3-16,-1 3 2 0,-3 2 0 0,2-1 4 0,0-1 3 15,0 2 3-15,3 0-3 0,-1 0 9 0,3 0 1 16,0 0 1-16,4 0 18 0,-4 0 4 0,8 2 4 0,-4-2-1 16,5 0 5-16,0-2-8 0,5 2-3 0,0 0-1 15,0 0-13-15,3-2-6 0,0 0-11 0,0 1-5 16,3 0-4-16,-2 0-10 0,-1-2 4 0,4-1-3 0,-4-1-9 16,1 2 3-16,-1-6 2 0,0 1 1 0,3-4-10 15,-1 1 13-15,0-2-2 0,-2-2-3 0,1-1 3 16,2-2-1-16,-1-1-2 0,3-2-3 0,-2 0 6 0,3 0-5 15,0-4-3-15,-1 0 9 0,0 0-8 0,6 0 3 16,-3 0 1-16,2 0-2 0,-1 0 0 0,2 0 9 0,-1 0 3 16,2 0-4-16,-1 0 4 0,0 0-8 0,3 1 4 15,-4 2 4-15,1-2 1 0,2 1-11 0,-2 0-5 16,3 0 2-16,-1 0-2 0,-2 1 10 0,1-2-8 0,1 3 3 16,-1-1-7-16,1 2 9 0,0-1 0 0,-4 1-11 15,3 3 13-15,1 1-6 0,-3 2 2 0,1-2-6 16,0 4-1-16,-1 0-4 0,-1 3 3 0,2-1 4 0,-3 3-4 15,0-1 5-15,0 4-2 0,0 1-1 0,-2 2-3 16,-1 0 13-16,0 1-9 0,0 1 0 0,1-1 3 16,-3 2-1-16,2 0 3 0,-2-1 5 0,0 2-3 0,4-3-1 15,-4 3-1-15,3-1-3 0,-2 0-21 0,1-2-31 16,-1 1-21-16,0-1-35 0,0-1-38 0,-1-1-60 16,3 1-53-16,-2-3-56 0,3 4-64 0</inkml:trace>
  <inkml:trace contextRef="#ctx0" brushRef="#br0" timeOffset="25170.4887">22029 15290 2311 0,'-12'-8'17'16,"-3"1"6"-16,3-1 10 0,5 0 10 0,-1 2 8 16,2 3 10-16,-3-2 8 0,6 1 2 0,-4 3-20 0,5-1-1 15,2 2-14-15,0-1-11 0,2 1-4 0,-2-1-11 16,3 2-2-16,2-1 1 0,4 0-2 0,1 1 5 16,1-1 0-16,6 3-4 0,-1-3 1 0,6 0-2 0,2 0-1 15,4 2-4-15,4 0 5 0,1-2-13 0,2 2 8 16,3-1 8-16,0 1-2 0,1-2 7 0,3 2-3 15,-3 0 7-15,-3-1 3 0,-1 1 8 0,-2-1-1 16,-6 0-5-16,2 2-1 0,-7 0-6 0,-5 1-4 0,-3-1 0 16,-1 0-1-16,-6 1 0 0,0 3-1 0,-2-2 3 15,-5 3-3-15,1 1 7 0,-1-1 7 0,-1 5-6 0,-1 0 4 16,-4 2-8-16,2-1 1 0,-3 6-2 0,-1-2-2 16,-3 2 4-16,3-1-9 0,-3 1 3 0,3-1-6 15,-3-2 5-15,3 0-1 0,-1 0-3 0,-1-1 3 0,2-3-10 16,2 2 4-16,0-3-15 0,-2-2-18 0,2 1-21 15,2-3-21-15,0-1-29 0,2 0-35 0,0-2-49 16,-1 0-48-16,2 0-44 0,2-3-49 0,-2 2-50 16</inkml:trace>
  <inkml:trace contextRef="#ctx0" brushRef="#br0" timeOffset="26111.972">23736 14868 2943 0,'-20'1'22'0,"0"-2"24"0,0 0 21 16,0-8 12-16,4 6 12 0,-3 0 10 0,1 1 11 0,4 2 11 15,3-2-18-15,-1 2-17 0,5 0-19 0,2 0-12 16,2 0-8-16,3 0-14 0,2 0-11 0,4 0 1 16,5 2-5-16,8 0 19 0,8-2 16 0,6 0 8 15,14 0 4-15,6 0 9 0,13 0-4 0,4 1-7 16,6-1-5-16,1 1-15 0,1-1-25 0,-3 1-5 0,-7 2-1 15,-3 0-7-15,-5-1 0 0,-6 0-4 0,-7 1 4 0,-2-1 0 16,-6-2-4-16,-3 5-3 0,-4-5 4 16,-4 0-7-16,-3 0 8 0,-5 0-2 0,-3 0 0 15,-1 0-9-15,-5 0 4 0,0-5-17 0,-4 4-24 16,-1-1-14-16,-3-2-25 0,0-1-26 0,0 2-34 0,-1 0-41 16,-2-3-56-16,1 1-46 0,-2 1-63 0,-1-4-81 15</inkml:trace>
  <inkml:trace contextRef="#ctx0" brushRef="#br0" timeOffset="26568.7296">24742 14490 3321 0,'-18'0'6'16,"2"-2"6"-16,3 1 11 0,-1-10-1 0,5 8 5 15,-2 5-1-15,3-1-6 0,2 1-1 0,1 0 6 16,2 1-6-16,-1 2-3 0,2-1 17 0,0 1-9 15,2 2 6-15,2 0 6 0,2 1 7 0,2 2-8 16,2 2 0-16,6 5-9 0,4 0-13 0,4 0 8 0,6 5-4 16,2-3 3-16,5 3-6 0,2-1-7 0,1-1 2 15,1 3-2-15,-1-5-2 0,0 2-2 0,-5-2-5 16,-1 1-3-16,-4-5 1 0,-4 2-1 0,-4-3-3 16,-3 0 9-16,-4-1-4 0,-5-2-5 0,-3 0 3 15,-1-1 7-15,-4-1-2 0,-2 1 4 0,-1-1 3 0,-4 0-2 16,-1 1 6-16,-2-1-8 0,-2 1 10 0,-2-1-3 15,1 0 0-15,1 1 0 0,-6-1-9 0,6 0-10 16,-4-3-25-16,3 3-14 0,-1-1-44 0,5 0-43 0,-4-3-41 16,5-1-52-16,2 1-44 0,-1 0-58 0,2-3-41 15,1 2-39-15</inkml:trace>
  <inkml:trace contextRef="#ctx0" brushRef="#br0" timeOffset="27432.4097">25995 14582 1192 0,'6'-2'23'0,"-3"0"18"0,2-1 19 16,1-3 23-16,-4 2 16 0,1 0 23 0,-1 1 23 15,3-2 20-15,-4 0 0 0,2 1 8 0,0 1 1 16,-3-1 1-16,2 1 9 0,-1 1-10 0,-2-1-18 16,-1 3-7-16,2 0-17 0,0 0-22 0,-1 4-21 0,-1-3-15 15,-1 6-20-15,0 0 7 0,2 3-1 0,-3 7 0 16,-1 0-1-16,-1 6 8 0,1 5 0 0,-2 2 0 16,0 4-1-16,1 0-13 0,-4 3-6 0,0-3-10 15,1 4-2-15,1-6-5 0,-4-2-1 0,2-1-12 0,2-3-2 16,-1-2-13-16,1-3 6 0,3-6 1 0,-1 0-2 15,4-3-6-15,-1-5-1 0,1-2 12 0,1 0-2 16,-1-2 7-16,2-2 7 0,0-1 2 0,0-4-7 16,-2 3-4-16,2-3-3 0,2-5-7 0,-2-1-10 0,0-3-10 15,3-1-11-15,-1-2-10 0,0-2 9 0,1-3 1 0,0-1 9 16,0-3-2-16,4 1 6 0,-1-2 9 16,0-1-1-16,1-3 4 0,-1-2-1 0,4 1 0 15,0-2-6-15,2 0 6 0,0-4 2 0,1 5 3 0,0-1-1 16,1 3 1-16,-1 1-4 0,0 3 1 0,0 4 10 15,-2 3-12-15,-3 2 2 0,0 3 0 0,0 4-3 16,1 5-5-16,-4 1 6 0,0 1-3 0,0 3 5 16,-4 3 10-16,4 1 11 0,0 4-1 0,-2 1 33 15,0 3 21-15,-1 3 3 0,1 6 7 0,0 1-4 0,0 7 5 0,-3-2-13 16,2 6 4-16,-1 1-23 0,-1 2-14 16,2 1-7-16,-2-1-5 0,3 1-8 0,-1-1-8 0,-1-2 6 15,1 0-14-15,2-2-10 0,0-3-11 16,0 0 11-16,3-5-36 0,-1-3-12 0,2-4-31 0,0-3-29 15,1-4-33-15,0-2-35 0,1-3-43 0,0-1-61 16,-4-4-17-16,5-2-43 0,-3 0-36 0,0-3-32 16,-3-1-22-16,2 0-15 0</inkml:trace>
  <inkml:trace contextRef="#ctx0" brushRef="#br0" timeOffset="27649.3777">25842 14858 2919 0,'-21'-4'19'0,"-3"0"30"0,4-5 20 0,4 1 9 16,-3 4 16-16,5 0 16 0,-4 3 17 0,9 1 0 16,0-2-17-16,4 3-22 0,3 0-18 0,2 0-2 15,3 0-12-15,6 2-10 0,1 1-13 0,3 0 1 16,6 0-1-16,3 1-3 0,2-1-7 0,4 0-7 0,4 0-4 16,0-1-7-16,4-2-9 0,-2 0-14 0,-4 1-11 15,-1-2-33-15,-1 0-29 0,-5-2-22 0,-3 2-44 16,-1 2-32-16,-6 0-25 0,-4-2-32 0,2 2-45 15,-3-1-39-15,-1 4-58 0</inkml:trace>
  <inkml:trace contextRef="#ctx0" brushRef="#br0" timeOffset="55377.6103">23172 10578 854 0,'-3'-2'3'16,"1"-1"3"-16,-3 1 6 0,5-1 6 0,-4-1 4 16,2 4 11-16,-1-3 17 0,1 2 14 0,-1 0 16 0,0-2 17 15,3 3 3-15,-1 0 10 0,1-1-7 0,0 0-4 16,0-2-9-16,0 3-12 0,0 0-8 0,0 0-11 16,1 0-8-16,-1 0 2 0,3 0 12 0,-6 0 4 0,3 3 5 0,0-3 13 15,-1 1-8-15,1 0-5 0,-2-1 4 16,0 2-14-16,-1-1-4 0,3 0-4 0,-1-1-7 0,-3 1-13 15,1 2 2-15,0-2 1 0,-2 2-4 0,2 0 4 16,-3 2 5-16,0-1 0 0,-1 1-2 0,-1 3-2 16,-1-2-3-16,1 4 4 0,-2-1 11 0,0 3-4 15,-2 1-6-15,1 4-4 0,-3 0 2 0,0 4 9 0,-2 3 4 16,0 3-2-16,-3 3-8 0,-1 4 10 0,-1 3-2 16,-3 3-5-16,1 1-4 0,-2 7-7 0,0 2-6 0,-1 1 0 15,-3 3-1-15,-1 2-20 0,2 4 2 0,-2 3 1 16,-2 0 4-16,-1 5 0 0,0 0-6 0,-3-1-5 15,-2 4-3-15,3-3 6 0,-5 1-1 0,1-5-1 16,-1 3-5-16,-1-6-2 0,-1-1 7 0,-3 2 0 0,1-1-1 16,-2-2 4-16,-3 0-11 0,2 0 3 0,-2-3 1 15,-2-2 1-15,0-2-10 0,-1 1 3 0,-3-3 7 16,-2-3-7-16,-1-3 13 0,-4 0-7 0,-3-4 4 0,0 2-5 16,-4-4 10-16,-1-1-7 0,-2-3-6 0,0 0 6 15,-3-1-8-15,2 2 5 0,-3-4-6 0,2 0 6 16,-3 0-7-16,-3-3 7 0,3 0-2 0,-1-1-4 15,4-1 9-15,1-2 1 0,5-2-6 0,2-2 0 16,5-3 6-16,6-2-7 0,3-1 3 0,4 0-4 16,5-2-2-16,5-5 1 0,-2 1 5 0,6 1 1 0,4-1-1 15,0-3 7-15,1 2-9 0,7-2 1 0,-4-2-22 16,4 3-14-16,2-3-18 0,1 2-11 0,2-3-22 16,2 1-23-16,1 1-19 0,5-3-23 0,-1 1-25 0,6-2-27 15,0 0-41-15,4 0-50 0,0-2-45 0,4 1-35 0</inkml:trace>
  <inkml:trace contextRef="#ctx0" brushRef="#br0" timeOffset="55814.0979">19878 13077 2243 0,'3'-11'17'0,"-1"0"8"0,-2 2 13 16,0 0 9-16,-2 1 10 0,-1 5 2 0,3-1 3 0,-4 3 13 15,3 1-3-15,-1 1-7 0,1 1-6 0,-2 0-10 16,0 1-18-16,1 2 1 0,-3 2 5 0,2 3-8 16,-2 5-1-16,0 1 4 0,-4 6-6 0,3 4 19 0,-2 3 13 15,-2 5 6-15,0 1 3 0,-2 3-2 0,3 1-11 16,-4 2-4-16,4-3 5 0,-5 2-18 0,2-2 4 16,1 0-12-16,-3-4-2 0,6 1 0 0,-2-4 3 15,3-2 9-15,1-3-2 0,2-2 5 0,1-3-12 0,3 0 7 16,2-5-3-16,1 0 5 0,2-2-3 0,1-2-6 15,3 0 1-15,3 0-1 0,0-2 7 0,2-2-4 16,2 1-9-16,0-2-3 0,4 0-9 0,4 0 6 16,-3 0-8-16,3-1-2 0,-1-4-6 0,1 5 1 0,-2-4 2 15,3 0-5-15,-3-2 7 0,-1-1-6 0,-2-1 4 16,0-2-3-16,0 2 0 0,0-3-2 0,-4 2 0 16,-2-1 5-16,0-1-2 0,-2 1 1 0,-3 0-6 15,2 1 0-15,-7-1 9 0,3 1-2 0,-3 0-3 16,0 0 1-16,-3-1-1 0,3 3-1 0,1-1-4 15,-4 1-7-15,1 0-28 0,-1 0-15 0,0 0-30 16,0 0-33-16,0 0-30 0,-3 1-40 0,1-2-28 0,2 1-40 16,-1 0-29-16,1 0-40 0,1-2-31 0,-1 0-44 15</inkml:trace>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1T00:48:58.990"/>
    </inkml:context>
    <inkml:brush xml:id="br0">
      <inkml:brushProperty name="width" value="0.05292" units="cm"/>
      <inkml:brushProperty name="height" value="0.05292" units="cm"/>
      <inkml:brushProperty name="color" value="#FF0000"/>
    </inkml:brush>
  </inkml:definitions>
  <inkml:trace contextRef="#ctx0" brushRef="#br0">2612 7739 1952 0,'-22'3'0'16,"1"-2"2"-16,-4 2-3 0,0-6-3 0,-2 3 8 16,-1 3 0-16,1 3 0 0,-1-1 0 0,5 2 13 0,-4-2 5 15,4 1 9-15,1 0 4 0,2 2-6 0,2-2 9 16,2 0 9-16,3 0 7 0,0-1-9 0,1 3-7 15,7-4-4-15,-1 0 1 0,1 0-1 0,-1 0-11 16,3-4-13-16,3 5-6 0,0-5 1 0,-2 3 1 0,2-3-2 16,-1 3-2-16,1-1 0 0,0-2 7 0,1 3 3 15,-1-3 7-15,-1 1-2 0,1-1 2 0,0 0 3 0,0 3 10 16,1-3-3-16,-1 2 2 0,0-2 4 0,-1 2-3 16,1-1-4-16,0-1 6 0,0 0 4 0,-2 3-6 0,4-3 9 15,-4 1 9-15,4 4-1 0,-1-5 1 0,-1 6 10 16,2 0 4-16,-2 5 7 0,0 1 6 0,1 6-3 15,1 4-2-15,1 5 5 0,-2 8-1 0,1 7-5 0,1 4-15 16,-1 8-15-16,1 5-7 0,0 7-7 0,-1 0-9 16,3 6-14-16,-1 1 5 0,4-1-13 0,-2-1 12 15,1-1 1-15,1 0-5 0,1-2 5 0,-1-3-9 0,0-2 6 16,0-3-4-16,1-4 11 0,-2 0-20 0,1-6 12 16,1-1-7-16,-4-3-4 0,-1-5 8 0,1-2 1 15,0-1-3-15,0-6-3 0,-2-1 6 0,-1 0-6 0,2-6 9 16,-2 1-4-16,1-1-1 0,0-4-4 0,0-1 10 15,1 0-4-15,-1-2-2 0,0-3-2 0,0-1 1 16,1-2 0-16,0-1 3 0,-1-1 5 0,0-3-14 16,-1 0 2-16,1 0 9 0,-1-4-1 0,1 3-3 0,-2-3 6 15,1 1-7-15,1 0-5 0,-1-2 10 16,2 2-4-16,1-1 1 0,0 0 3 0,1-1-2 0,4 1 4 16,2-2 2-16,1-1 1 0,4 0-2 0,4 3 0 15,1-6 1-15,3 3 2 0,4-1-6 0,1-2 0 16,1 0 2-16,1 1-3 0,1 0-7 0,2 0 5 15,-3-1-7-15,-1 2-3 0,1 0 8 0,-2-2 0 16,-2 1-4-16,3-1 3 0,-5 0 6 0,3 2-1 0,-4-2 1 16,-3-2 2-16,-1 5-7 0,-4 0-2 0,0-2 6 15,-4-1 2-15,-3 3-2 0,-7 0-3 0,3 2 4 16,-1-4 5-16,-4 2 3 0,1 3 5 0,-2-1-3 16,-2-2 0-16,2 0 8 0,0 0-3 0,0 0 1 15,0 3-12-15,0-2 4 0,0-1-10 0,-3-1-14 0,3 1-24 16,0-3-33-16,-2 6-31 0,1-6-45 0,-1 3-46 15,1 0-68-15,-2 0-83 0,6-5-97 0</inkml:trace>
  <inkml:trace contextRef="#ctx0" brushRef="#br0" timeOffset="4895.6501">2628 11326 1690 0,'-4'-4'2'0,"-1"3"2"0,2-3 0 0,-1-1 6 0,1-1 0 16,-2 4 15-16,2 2 4 0,-2-3 2 0,1 3 3 15,1 0 10-15,-2 0 9 0,0 0-6 0,-1 4 2 16,1-1-7-16,-6 1 7 0,3 1-3 0,0 0 4 0,-4 3-5 15,2 1-1-15,-3 2 11 0,-1-1 5 0,1 2 4 16,-1 3-6-16,2-1 5 0,-2 1-2 0,-1-2-4 16,3 0-2-16,1 1-11 0,1 1 1 0,-2-3-1 15,2 2 6-15,2-2 1 0,-3 0 1 0,5-2-5 0,-1 2 0 16,1-1 4-16,3 0-12 0,-2-1-3 0,1 0-5 16,2 0-4-16,0-1-8 0,-1 4 6 0,3 0-8 15,0 4 3-15,0 0 3 0,0 2 7 0,2 3-3 16,-1 3 0-16,1 4-1 0,1 3-2 0,3-1 6 0,-1 2-13 15,1 5 4-15,4-1-10 0,-1 5 2 0,2 2 0 16,2 3 0-16,0 0-4 0,1 6 4 0,3 2 4 16,-2 2-4-16,3 1-8 0,1 2 1 0,-1 1-6 15,1-1 2-15,0-2 3 0,0-1-5 0,1-3-2 0,-2-5 4 16,1-1 11-16,-3-3-10 0,-1-4 8 0,-2-3-5 16,1-1 4-16,-4-2-5 0,-4-3 5 0,2-2-6 15,-4-5-4-15,1 1 4 0,-3-6-4 0,1-3 3 16,-1 0-5-16,1-5 4 0,0-1 0 0,0-1-2 15,3-3 0-15,-1 1 0 0,0-3-4 0,3 2 4 16,-2-5-3-16,5 1-2 0,-3 1 1 0,2-3 4 0,2-2-4 16,-1 0 3-16,3 1-1 0,1-3 0 0,-1 0 6 15,2-1 1-15,-1-1-9 0,0 0-2 0,2-2 9 16,-1 2-6-16,1-3 8 0,-2 1-7 0,3-3-3 0,-3 1 3 16,4 0 2-16,-3 1 5 0,1-1-10 0,0 1 2 15,-4 1-2-15,-2 0-1 0,3 0-2 0,-4 1-10 16,-2 2-2-16,-2-1-12 0,0 2-13 0,-4 1-13 15,3-1-14-15,-5 2-17 0,0-2-20 0,0 3-18 16,0 0-27-16,0 0-39 0,0-1-34 0,0-1-42 16,-2 0-64-16</inkml:trace>
  <inkml:trace contextRef="#ctx0" brushRef="#br0" timeOffset="7183.0098">7073 10363 1465 0,'-8'2'0'0,"-3"1"14"15,2-3 11-15,2 0 6 0,1 0 7 0,-3 0 1 0,2 1 13 16,1 2 8-16,1-3 19 0,-2 0 13 0,2 4 6 15,-2-3 16-15,1 2 11 0,-1-2 9 0,0 0-4 16,2 2 9-16,-3-3-4 0,5 4-17 0,-2-4-2 0,2 3-15 16,1-3-13-16,0 2 1 0,-2 0-15 0,4-1-6 15,0 0-15-15,0 1-5 0,0-2-10 0,0 1-10 16,0-1-5-16,0 0 0 0,6 2 17 0,-1-1 6 0,3-1 20 16,7 0 4-16,5-3 12 0,8 2 11 0,7-2 3 15,6-2-9-15,5-1-16 0,7 0-6 0,3 1-25 16,4-2-8-16,3-1-19 0,2 3-1 0,-3-2-7 0,4 2 3 15,-3 0 1-15,1-2-11 0,-3 2 4 0,-4 4-9 16,0-2 13-16,-5 0-6 0,-6 1-1 0,-5-1-3 0,-3 3 3 16,-8 0-1-16,-5 0-5 0,-4 0-10 0,-9 0-26 15,-2-3-25-15,-5 2-38 0,-2 0-52 0,-3-2-77 16,-3-4-100-16,0 4-113 0</inkml:trace>
  <inkml:trace contextRef="#ctx0" brushRef="#br0" timeOffset="7594.2547">9502 10227 2907 0,'-18'-3'6'0,"2"-2"18"0,-3 1 24 0,6-9 21 15,-1 4 2-15,3 2-4 0,-2 2 3 0,2 0-1 16,3 3 14-16,0-3 8 0,1 3-2 0,2 1 4 16,0-1 12-16,-2 0 20 0,4 0-4 0,0 2 7 0,0 0-11 15,0 2-28-15,0-2-19 0,0 2-21 0,-1 6-12 16,3-4-19-16,-6 6 9 0,4 0 4 0,0 4-2 15,-3 2 2-15,0 5-3 0,1 0-4 0,2 0 2 0,-1 4-4 16,4 1 1-16,2 2-6 0,0-2-14 0,2 2 4 16,6-3 2-16,1 2 3 0,2-1-8 0,1-4 8 15,3 0-5-15,4-2-7 0,1-4 3 0,-1 0-4 16,4-5-8-16,-2-4-19 0,3-2-25 0,-1-1-37 0,0-6-40 16,-4-2-52-16,2-3-40 0,-2-3-54 0,-2-2-59 15,0-3-54-15,-3 1-51 0,-2-3-61 0</inkml:trace>
  <inkml:trace contextRef="#ctx0" brushRef="#br0" timeOffset="8183.3671">9812 10062 2859 0,'0'-2'24'0,"0"0"26"0,-1 0 7 16,2 2 9-16,-1 0-5 0,-1 2 0 0,-1 0-8 0,1 3 11 0,1-1 12 15,0 2 3-15,0 4 5 0,1-2 8 16,1 5 11-16,-1 1 7 0,3 4 27 0,-1 4-6 0,3-1-33 15,0 1-30-15,1 0-5 0,-1 1-21 0,5 0 0 16,-3-4-14-16,0 1-13 0,4-4-5 0,-1 1-6 0,-3-5 7 16,5 1-5-16,-2-4-3 0,-3 0-3 0,3-3 9 15,-2 0-8-15,-1-1-2 0,1-2 11 0,1 0-12 16,-3-2 2-16,1-1 7 0,-1 0-2 0,0-1 2 16,1-2-7-16,0 0 3 0,-2 0-3 0,2-3 2 0,-2 1-5 15,1-2 1-15,1 1 0 0,-3 1-4 0,2-6 7 16,-2 4 3-16,0-1 1 0,-1-1-7 0,4 1 0 15,-2-1 1-15,-1 0-6 0,2 0 3 0,-1 5 2 16,2-3-4-16,-2 4-8 0,-1 1 7 0,1-1 5 0,1 3-5 16,-1 1 6-16,-2 1-3 0,1 0-1 0,0 0 7 15,0 1 0-15,1 1-2 0,2-3 3 0,-2 4 11 0,2 0-2 16,0 2-7-16,1-2 7 0,3 1-7 0,-4-1 2 16,4 1 3-16,-1 0-10 0,-1-1 0 0,4 0 0 15,-4-2 3-15,4 0-16 0,-3 1 6 0,-2-3-23 0,4 0-24 16,-4 0-25-16,-1-1-41 0,2-1-28 0,-4 1-40 15,0-1-26-15,1-2-41 0,-4 1-17 0,3-3-14 16,0 0 2-16,-1 2 13 0,2-2 8 0,-2-1 39 0,0-2 42 16,2 3 28-16,-4-2 45 0,0 2 42 0,2-2 44 15,-3 2 41-15,1-2 44 0,-1 2 18 0,1-2 13 16,1 1 34-16,-1 1 8 0,0 2 20 0,-1-3 6 0,3 2-6 16,-5 1-8-16,2 2-5 0,-1 2-6 0,-1-2-10 15,2 2-7-15,-2 2-7 0,0 2-13 0,0 0-2 16,3-1-3-16,0 3-7 0,0 0-3 0,2 1-13 0,1 2-5 15,1 1-17-15,1 1-7 0,1 0-10 0,-1 0-16 16,-2 1 1-16,1-1-13 0,2-2 2 0,-1 2-6 16,-2-3-11-16,1-1-9 0,0-1-35 0,0 0-20 15,-3-4-34-15,1-1-37 0,0 1-40 0,-2-4-49 0,1-1-53 0,-2 0-71 16,0-1-41-16</inkml:trace>
  <inkml:trace contextRef="#ctx0" brushRef="#br0" timeOffset="8324.1691">10543 10222 1454 0,'-2'-5'1'15,"-1"1"7"-15,1-3-6 0,2-1 0 0,-1 3-6 0,-1 1-19 16,2 0-20-16,0 0-32 0,0-1-24 0,2 1-30 16,-2-2-25-16,0 0-23 0</inkml:trace>
  <inkml:trace contextRef="#ctx0" brushRef="#br0" timeOffset="8546.9573">10642 10036 1908 0,'1'-2'25'0,"3"-1"34"0,-4 0 21 15,1 1 26-15,1 0 11 0,-2 2 12 0,1 2 13 0,-1-2 2 16,-1 2-12-16,-1 1-19 0,2 0 9 16,0 3 6-16,2 1 9 0,1 2 14 0,0 0 5 15,1 6 10-15,2-1-1 0,1 7-3 0,3 1-22 0,0 1-31 16,0 3-15-16,0-2-25 0,0 3-17 0,4 0-6 15,-6-2-13-15,1-3-11 0,2-2-13 0,-1 0-1 16,-5-3-18-16,3-3-19 0,1-4-13 0,-1 1-36 16,-2-3-24-16,1-2-36 0,-1-1-35 0,-3-2-47 0,2-2-41 15,-1 1-41-15,0 0-60 0,-1-4-60 0</inkml:trace>
  <inkml:trace contextRef="#ctx0" brushRef="#br0" timeOffset="9077.814">11206 10234 2871 0,'-4'-9'37'0,"0"1"34"0,0-3 18 16,0-2 12-16,-2 6 8 0,-2-3 26 0,2 3 20 16,0 2 22-16,-4-2-20 0,2-1-13 0,2 3-3 15,-2 0 1-15,0 1 1 0,4 0-16 0,-3 3-19 0,6-1-24 16,-4 4-15-16,5-1-19 0,-4 3-19 15,3 1-8-15,-2 2-12 0,1 3-8 0,-2 2-3 16,1 2 4-16,1 1-1 0,-3 2-3 0,4 3 7 0,1-2-8 16,-2 1 4-16,2-1-5 0,2-1 1 15,1-1-3-15,0-1-1 0,2-2-2 0,1-1-11 0,2-3 6 16,-2 0-14-16,2-4 1 0,3 1-15 0,-3-4-11 16,2 0-21-16,2-2-4 0,-1-3-22 0,0-1-21 15,2-3 0-15,0 1-15 0,1-2 5 0,-2-2-3 16,1-1 1-16,0-1-5 0,0-1 8 0,0-2 10 0,-1 1-3 15,0-3 1-15,-1 1-2 0,-1-5 7 0,2-1 2 16,-2-2-3-16,0-3 11 0,-1-4-4 0,-1 0 7 0,0-5 3 16,-3-4 12-16,2 0 15 0,-4-4 21 15,-1 3 36-15,-5-1 34 0,-1-1 41 0,-5 4 33 0,0 3 24 16,-3 4 17-16,-6 3 26 0,1 3 21 0,-3 6 8 0,0 3-3 16,0 4-20-16,2 0-10 0,-1 4 1 15,3 3-5-15,4 2-23 0,2 2-27 0,4-1-33 0,1 3-17 16,3 3-7-16,-1-1-14 0,2 3-10 0,2 2 3 15,4 4-9-15,-4 2 12 0,3 6 15 0,-1 3-3 16,3 5 3-16,2 2 2 0,3 4-7 0,0 3-10 16,1 2 2-16,3-2-7 0,1 3-10 0,1-3-1 15,-1 0-1-15,0-3-10 0,-1-1-7 0,2-2-17 0,0-4-20 16,-1-4-30-16,-2-1-37 0,0-4-41 0,2-2-62 16,-3-4-61-16,-2-3-77 0,3-3-95 0</inkml:trace>
  <inkml:trace contextRef="#ctx0" brushRef="#br0" timeOffset="9941.5484">12768 9607 2323 0,'-2'-9'8'15,"-4"1"28"-15,2 2 28 0,-1-5 14 0,-3 2 7 16,1 6-2-16,-2-2 5 0,3 1 25 0,-4 2 17 0,1 1-4 16,1-1-12-16,-2 5 5 0,-1-1 1 0,2 1 10 15,-2 2 6-15,-2-1-18 0,0 1-27 0,2 4-18 0,-1-1-12 16,0 2-22-16,3 0-6 0,0 3-4 0,4-1-7 15,0 1-4-15,3 2-6 0,1 2 4 0,4 0-9 16,2 1 10-16,1 2-2 0,7 1 3 0,-2 3 6 16,6-1-3-16,2 1 11 0,3 2-10 0,5 1 7 0,0-2-11 15,1 1 3-15,2-2-8 0,0 0-4 0,0-2-11 16,0-1 7-16,-1 0-7 0,-5-4 6 0,0-1-2 16,-1-1-1-16,-7-1 1 0,1-4-7 0,-5 1 20 0,-2-3 2 15,-3-3 22-15,-2 2 4 0,-4-3 30 0,-1-3 14 16,0 1 6-16,-1 0 17 0,-4 2-10 0,0-2-6 15,-6 1-16-15,3-1-6 0,-5 0-31 0,-2 1-14 16,-1-1-12-16,-5 1-21 0,1-2-12 0,1 0-20 0,-2-2-15 16,3 0-24-16,5-2-16 0,0 0-30 0,-1-3-29 15,6 2-47-15,0-3-39 0,0 0-41 0,7-4-38 16,-2 0-38-16,3-1-39 0,1-2-39 0,2 0-32 16</inkml:trace>
  <inkml:trace contextRef="#ctx0" brushRef="#br0" timeOffset="11359.4448">13151 9922 566 0,'0'-3'11'15,"-2"-1"23"-15,0-1 19 0,1-2 15 0,-1 2 24 0,1 0 6 16,-4-2 9-16,3 2 17 0,-1-2 11 0,0 1-5 15,3 0-6-15,-6 0 1 0,4 0-10 0,-1 0 11 16,1 0-4-16,-1-1-3 0,0 2 0 0,0-3-6 16,-2 5 3-16,2-3 2 0,-2 1-11 0,2 0-1 0,-2-1 8 15,2 2 1-15,-2-1-11 0,0 0-1 0,4 1-3 16,-5-2-6-16,3 4 5 0,0-3-5 0,-1 3-5 16,1-1-11-16,2 2 6 0,-3-2-8 0,3 3-2 0,-3 0-5 15,3 0-9-15,1 0-7 0,0 3-3 0,-3-2-8 16,3 0-21-16,0 1 3 0,3 1-9 0,-3 3 1 15,0 2 3-15,1 4-2 0,1 3 8 0,1 4 8 16,2 2 9-16,2 4-3 0,-3 2 6 0,7-1-9 0,0 1-4 16,2-1-4-16,0-1-11 0,-1-2 0 0,6-3-5 15,-7-3-1-15,3-1-11 0,-1-3 7 0,-3-3-6 16,-2-3 11-16,1-2-8 0,-3-1 4 0,-1-1-9 16,1-3 4-16,-3 0 4 0,0 0-3 0,0 0 3 15,1-3 3-15,0 1 9 0,-2-1-7 0,3-1 9 0,-3-1 4 16,2 2-3-16,-3-4-6 0,1 1 17 0,-2 0-17 15,1-1-2-15,1 0-3 0,0 2 3 0,-2-2-10 16,0 0 12-16,0 3-6 0,1-2-22 0,-1 4 10 16,0-3-1-16,0 2 10 0,0 0-16 0,0 1 9 0,2-1-9 15,-2-1 0-15,2 4 15 0,-2-2-5 0,0 0 5 16,0-1-13-16,0 2 12 0,1-1-7 0,-2-1-1 16,1 2 4-16,0-2-6 0,1 3 3 0,1-3-9 15,-2-1 3-15,1 2 2 0,1-1-8 0,1-1-2 0,5-1 6 16,-3 1 3-16,-2 0-4 0,5 1-1 0,0-2 3 15,-1 1-5-15,0 2 12 0,-2-1-5 0,-1 1 4 16,1 2-2-16,3-1-1 0,-7-1 12 0,3 0-3 16,0-1-5-16,0 1 1 0,0 2 8 0,1-3-7 15,-3 1 3-15,2-2 4 0,-2 3-7 0,1-1 7 0,0 0 5 16,-1-1-6-16,-1 0-1 0,1-1 7 0,0 1-12 16,-1-1 2-16,1-1 1 0,-1-2-3 0,-1 1 2 15,0-1 0-15,0-2 1 0,0 1-8 0,0-1 10 16,-1-4 1-16,-1 4-8 0,1-4-2 0,-3 0 1 0,1-2 10 15,0 2-11-15,0-1 8 0,-1-1-8 16,-1 2 1-16,1-2 6 0,3 5 4 0,-4 1-5 0,2 1-2 16,0 0 11-16,1 2-13 0,-1 1 9 0,3 0-4 15,-3 0-1-15,0 2-9 0,1-1 4 0,1-1-1 0,-1 2-3 16,0-1 5-16,1 2-12 0,1-1-10 0,0-2-21 16,-3 5-14-16,4-2-28 0,1 1-38 0,-2 0-35 15,0 0-41-15,1-1-41 0,-1 2-40 0,4 0-34 0,-3-1-40 16,1 2-22-16,1-1-29 0,-2 0-30 0</inkml:trace>
  <inkml:trace contextRef="#ctx0" brushRef="#br0" timeOffset="11825.5566">13495 9581 1646 0,'1'-7'25'0,"3"-1"29"0,-3-1 28 16,3-1 9-16,-3 3 21 0,1-1 13 0,-2 1 20 15,0 0 30-15,1-1-3 0,-1 2-13 0,-1 1-7 0,1 0 10 16,0 0-10-16,-2 2 0 0,2 3-12 0,-1 0-19 15,1 0-23-15,0 0-15 0,-2 0-26 0,4 3-13 0,-2-1-12 16,-2 1-16-16,2 1-8 0,2 1-8 0,-2 1 7 16,1 3 17-16,1 1 6 0,1 6 6 0,2 1 6 15,1 3 1-15,0 5 6 0,1 0 5 0,-1 0-11 16,2 1-10-16,0-1 1 0,-2-1-13 0,0 2-2 16,1-6 1-16,4 0-7 0,-3-2-8 0,0-2 7 0,0-3-8 15,1-2-3-15,-1-2 6 0,0 1 0 0,0-5-2 16,-1 1 5-16,2-2-1 0,-1-3 5 0,2-1-6 15,2-1 4-15,-1-3-7 0,3 0-1 0,-1-1 6 16,4-3-8-16,-1 1 4 0,3-3-6 0,-1 1 2 0,0-2-7 16,2-2 3-16,0 4 4 0,-3-2-7 0,2 2 1 15,-3 0-7-15,-2 3 2 0,-1 1 6 0,-2 1-4 16,3 1 7-16,-6 1-9 0,0 4 4 0,-8-2 31 31,0 0-6-31,0 0 9 0,28 61 14 0,-29-49-8 16,1 0 8-16,-2 3-11 0,-1-1 5 0,0-1-15 15,-2-1 2-15,2-1-8 0,-1-1 3 0,-1 3-1 0,0-5-1 16,5-8 6-16,0 0 0 0,0 0-2 16,0 0-49-1,-56 35-14-15,56-35-22 0,-46 16-41 0,33-16-31 0,-4 3-33 16,2-6-30-16,-1 3-47 0,2-1-46 0,1-3-56 16,-2 0-71-16,5 0-69 0</inkml:trace>
  <inkml:trace contextRef="#ctx0" brushRef="#br0" timeOffset="13150.6909">5439 6772 2600 0,'-15'-1'4'0,"0"1"9"15,0-1 15-15,3-4 21 0,2 4 13 0,0-1 9 0,0 4 3 16,2-1 7-16,3 1-12 0,0 0-7 0,2 0-8 15,1-1-21-15,4 1-5 0,1-2 11 0,2 4 18 16,3-3 20-16,7-1 36 0,5 3 16 0,7-3 11 0,9 0 7 16,6-3-2-16,8 3-13 0,10-2-22 0,9-3-20 15,6 0-25-15,7 0-11 0,3-1-15 0,3-2-3 16,6 0-10-16,-1 0-4 0,2 0-3 0,-4 0-2 16,0 3-5-16,-5-2-5 0,-3 2-2 0,-4-2-5 15,-5 4 10-15,-6-1-6 0,-6 1-3 0,-8 3-1 0,-7-1 6 16,-6 1-8-16,-5 0-2 0,-4 0-1 0,-8 1-5 15,-4-1 3-15,-1-1-3 0,-5 2-23 0,-1-2-51 16,-2 1-40-16,-1-2-71 0,-1 2-61 0,-1-4-83 0,2 3-92 16,-2-3-98-16</inkml:trace>
  <inkml:trace contextRef="#ctx0" brushRef="#br0" timeOffset="14432.679">8154 6186 2565 0,'-6'-10'17'0,"-2"1"9"16,-3-1 28-16,-3-2 19 0,1 5 1 0,-6-1 5 16,1 5 2-16,-4-3 20 0,0 5 12 0,-1 0 24 0,0 1-5 15,-2 2 9-15,-2-2 21 0,2 3 5 0,0 1 17 16,2-1-18-16,3 2-22 0,1-3-32 0,5 5-21 15,1-3-32-15,7 4-24 0,0 0-18 0,4-1-14 16,2 5-1-16,5-3-9 0,0 1-2 0,4 5 2 0,2-1 6 16,4 3 1-16,3-2 12 0,4 3-7 0,3 0-7 15,4 2 12-15,2-2-6 0,1 0-4 0,0 1 7 16,-1-2-4-16,3 2-1 0,-4-2-5 0,0 0 6 16,0 0-6-16,-3-3 8 0,-1 1 5 0,-3-3-11 0,0 0 1 15,-2-2 1-15,-5-1 10 0,1-1-3 0,-6-3-6 16,-3 2 1-16,0-2 1 0,-2-3 6 0,-2 1 8 15,-4-1-1-15,0-2 2 0,-2 0 14 0,-1 2 4 16,1-2-4-16,-1 0-6 0,-2 0-22 0,-2 0-26 0,2-2-27 16,-2 2-29-16,-1-2-31 0,-2-1-18 0,0 1-24 15,2-3-40-15,-1 0-17 0,2 1-21 0,1-4-16 16,1 2-5-16,2-5-15 0,3 2-14 0,0-6-2 16,1-2 30-16,3 0 14 0,0-2 26 0,5-3 39 15,0 3 34-15,2-1 37 0,-1-1 35 0,0 1 51 0,2 3 30 16,-1 3 46-16,1 2 50 0,1 0 16 0,-4 1 21 15,1 2 18-15,-2 2 26 0,-2 0 6 0,2 2 14 16,-5 0-8-16,2 3-14 0,-4-1 7 0,1 2-21 0,0-1-12 16,-2 2-24-16,0 0-29 0,1 0-26 0,1 0-20 15,-2 2-21-15,0-1-18 0,0 2 6 0,3 3-5 16,-1-3-9-16,4 4 9 0,2 1-3 0,-2 2-3 16,4-1 1-16,2 3-5 0,-1 0-2 0,1 1-14 0,3-2 9 15,-2 2-9-15,1-4 3 0,0 1 5 0,2-1 0 16,0 0-3-16,0-3 1 0,-2-1 9 0,2-1-12 15,-4-1 1-15,1-3-2 0,-4 0-3 0,-1-2 3 0,-1 1 2 16,-1-3-12-16,-1-1-11 0,-2 0-3 0,0-3-3 16,-1 0-12-16,1-3 2 0,-3 0-5 0,0-2 5 15,1-1 9-15,-1 0-4 0,-1-1 16 0,1-2 7 16,-3 0 12-16,1-2 1 0,0 0 5 0,1-1 3 0,-2 2 16 16,3-1 14-16,-2 1 2 0,2 2 6 0,0 4 14 15,0 1 4-15,0 4 13 0,2 1-11 0,-2 4-7 16,0 0 3-16,0 3-16 0,0 0-5 0,0 2-13 15,0 1 6-15,0-1-11 0,0 3 27 0,4 2-17 16,0 0 15-16,0 3-1 0,6 4 0 0,-2-3-3 0,3 7-10 16,-3 0-10-16,6-1-17 0,-4 1 6 0,0 3-22 0,0-1 6 15,1-5-3-15,0 0-4 0,-1-1-16 0,1-3 2 16,-2-2-37-16,2-2-42 0,-1-4-34 0,-1-2-35 16,1 1-54-16,-1-3-38 0,2 0-30 0,-3-4-42 0,-2 0-19 15,4-1 1-15,1-2-11 0,-3 0-5 16,0-3 18-16,-3-2 19 0,2 0 27 0,0 0 44 0,-4-1 43 15,-1-1 55-15,-2-1 56 0,1 0 64 0,-1-3 62 16,-1 1 46-16,-1-3 57 0,2 1 35 0,0-1 38 0,0-1 26 16,2 1 4-16,1 1 4 0,-2 3-3 0,3 1 1 15,-3 3-30-15,2 5-21 0,0 1-25 0,-1 2-34 16,-1 4-13-16,1-1-22 0,-2 2-4 0,1 2-18 16,-1-2-5-16,4 2-1 0,-1 4-1 0,0 0 26 15,0 3-1-15,2 3 12 0,3 1-3 0,-4 5 6 16,1 3-2-16,2 0-7 0,-2 5-4 0,-1 4-23 0,6-2-2 15,-4 5-12-15,-1-3-13 0,3 1-20 0,1-1 4 16,1 0-9-16,1-2-6 0,1-1 1 0,-2-4 4 16,4-3-10-16,-3-4-6 0,-1 0 14 0,0-5-4 15,-2-2 3-15,1-3 3 0,-3-2-3 0,1-5-8 0,-3 3 4 16,-1-6 9-16,2 3-6 0,-2-5-9 0,-1 3 4 16,1-3 7-16,-3 0-2 0,3-3 5 0,-1-1 3 15,-2-1-3-15,0-1 7 0,0-3 0 0,0-1-1 0,-2-2 4 16,-1-3-10-16,-2-2 13 0,-2 1-15 15,-1-3-1-15,1-4 0 0,-4 0-8 0,1-2 1 0,-2-1-9 16,2-1 7-16,0 1-10 0,1-2-1 0,3 1 2 16,1 3-1-16,3 0-2 0,-1 2 12 0,3 3-7 15,0 0 7-15,3 2-5 0,-1 5 19 0,3 0 10 0,-4 2-3 16,4 1 19-16,0 2-17 0,1 0 12 0,0 3-4 16,2 0 8-16,1 2-12 0,1 0-12 0,0 2 5 15,-2 4-8-15,4-2 13 0,-2 6-23 0,0 1 14 16,0 1-14-16,0 5 12 0,1 2-4 0,0 2-6 15,-3 5 3-15,0 1-16 0,1 4 29 0,-4 2-27 0,0-1 23 16,-5 4-23-16,-3-2 8 0,-1 2-13 0,-2-3-15 16,-2 0-15-16,2-3-40 0,-2-4-23 0,-1 4-48 15,-1-8-41-15,4-1-61 0,-1-5-49 0,2-2-75 0,3-2-77 16,-1-4-93-16</inkml:trace>
  <inkml:trace contextRef="#ctx0" brushRef="#br0" timeOffset="15104.3518">9502 6066 2175 0,'7'-3'19'0,"-6"3"29"16,3-2 19-16,2-1 15 0,-2 2 2 0,3 0 7 0,-2 0 5 16,1-1 9-16,5 2-3 0,0-3-26 0,3 1-13 15,-1-2-2-15,0-2-2 0,4 1 0 0,-3-2-5 16,4 1-7-16,-4-2-16 0,0 0-2 0,-1-1-12 15,-1 2-4-15,-2-1-5 0,-2-1-7 0,1 1 7 16,-4-1-3-16,0 1 5 0,-1-2 6 0,-2 1 17 0,-2-1 6 16,-2 1 17-16,-2 1 10 0,2 1 11 0,-4-2 8 15,-2 3 12-15,0 2 3 0,2 1 2 0,-4 1-10 16,1 2-3-16,1 1 1 0,-3 1-8 0,-2 5-3 16,2-2-14-16,0 4 1 0,-2-2-4 0,2 5-2 15,-1-1-10-15,0 2-15 0,4 2-11 0,2 0 4 0,0 2-4 16,3 3-17-16,1 1 6 0,2 1-19 0,4 2-4 15,3 0-18-15,3-2-20 0,1 3-31 0,3-7-14 16,0 1-14-16,3-2-53 0,3-4-21 0,-1-1-36 16,1-3-4-16,-2-6-14 0,2-1-7 0,0-2-8 0,-2-3 1 15,1-3 15-15,-3-3 21 0,3-2 23 0,-3 0 21 16,3-1 29-16,-2-1 23 0,-1-2 23 0,-2-1 19 16,2 2 25-16,-2-4 18 0,-1-1 17 0,-2 0 15 15,3 1 16-15,-4-1 19 0,3 0 12 0,0 2 23 0,0 2 17 16,-1 4 4-16,1 1 8 0,3 3-9 0,-6 2-5 15,3 2-10-15,-1 1-5 0,1 4-11 0,-1 0-12 16,-2 1 3-16,2-1-1 0,-1 1-5 0,1 2 14 16,0 2 3-16,-1-2-3 0,-1 2-5 0,0 2-2 15,-3-1-7-15,3 1 11 0,-1 3 13 0,-5 1-14 0,3-1 5 16,-2 3 7-16,0-1 7 0,-2 2 12 0,-2-1-3 16,-1 0 2-16,-1 2 1 0,1-2 13 0,-3-1 6 15,-2 1 10-15,0-3 7 0,-2 2 2 0,0-1 16 16,-1-4 14-16,0 1 6 0,1-3-1 0,-2 0-12 0,1 0-8 15,2-4-14-15,-1-1-5 0,1 0-25 0,-1-4-28 16,-2 0-10-16,5-1-16 0,-4-4-7 0,-2 0-18 16,4-1-13-16,0-1-10 0,-2-3 1 0,2-1-13 15,1-1-13-15,2 0-19 0,-1-4-4 0,4 2-14 16,0-6-28-16,5 0-27 0,2-4-17 0,0-1-17 0,4-2-19 16,1-1-10-16,0 0-17 0,-1 2-4 0,2 0-6 15,-2 6-9-15,-3 0-28 0,0 5-40 0,-2 3-55 16,-5 6-82-16</inkml:trace>
  <inkml:trace contextRef="#ctx0" brushRef="#br0" timeOffset="19455.3168">5309 13735 3358 0,'-8'6'3'0,"-1"-1"0"0,-1-1 11 0,0-6 8 0,3 4 7 15,-4 1 6-15,1-1 11 0,-2 1 22 0,4-2 10 16,0 4 31-16,1-3 11 0,0-1 18 0,2 1-5 16,2-1 1-16,1 0-8 0,2 0-20 0,-2-1-18 0,4 0-28 15,0-1-28-15,1 2-20 0,2-1 4 0,4 2 13 16,4-1 22-16,4-2-4 0,5 2 13 0,7-2 10 16,7 1-19-16,3-2 10 0,3 1-22 0,5-1-7 15,-1 0-20-15,1 2-10 0,1-1 10 0,-4 1-23 0,0 1 35 16,-1 1-17-16,-2 0 11 0,-1 1-6 0,-3-1-6 15,0 1 6-15,-3 1-14 0,0-1 11 0,-4 0-9 16,-3-1 0-16,-2 3 2 0,-6-1 0 0,0 0-2 0,-2 0 0 16,-6-2-4-16,-3 1 4 0,-8-3-27 15,0 0 11-15,0 0-12 0,0 0-46 16,0 0-35-16,0 0-42 0,0 0-57 0,0 0-72 16,0 0-57-16,0 0-93 0,0 0-88 0</inkml:trace>
  <inkml:trace contextRef="#ctx0" brushRef="#br0" timeOffset="19955.6955">6850 13634 3088 0,'-11'-8'4'0,"0"-1"1"0,0 1 7 0,-3-5 11 0,4 5 4 16,-4 0 4-16,3 3 7 0,3 1 10 0,-3-1 6 15,1 3 2-15,1-1 21 0,0 1 20 0,-3 2 0 16,1 0 10-16,-3 3 1 0,3-1 6 0,-5 0-9 0,2 3 8 15,-2 0-17-15,3 2-26 0,0 1 7 0,0 1-14 16,3 0-11-16,-2-1-13 0,4 4-3 0,1-2-11 16,2 0-6-16,-2 2-7 0,7-1-17 0,0 1 2 0,0 1 10 15,2 1 1-15,3 1-1 0,3 1 4 0,4 1-3 16,0 1-4-16,4 1 6 0,3 2 2 0,-1-1-5 16,5 1-5-16,1 0 5 0,1 0 3 0,2 1-3 15,-2-1 3-15,1-4-1 0,-1 2-4 0,-1-2 2 16,-1 0-5-16,-4-4-4 0,0-2-7 0,-2 0 11 0,-4-4 0 15,-3 2-6-15,-1-2 11 0,-4-2-12 16,-2-2 12-16,-1 2 4 0,-2-2 11 0,-5 1-25 0,2-1 6 16,-5 1-1-16,-3-1-24 0,0 4-3 0,-3-5-19 15,-1 1-26-15,-2-1-44 0,1 0-6 0,-1-4-38 16,2 0-48-16,0-1-48 0,5-4-50 0,1 0-49 16,3 0-38-16,2-3-10 0,3 0-28 0,2-2-11 0</inkml:trace>
  <inkml:trace contextRef="#ctx0" brushRef="#br0" timeOffset="20777.3867">6893 13908 685 0,'17'-15'21'0,"-4"4"29"0,4-2 28 16,-4 0 34-16,2 1 20 0,-2 0 33 0,0 0 27 0,1 0 29 16,-3 4 9-16,0-1 0 0,-1 4-7 0,-2 0-20 15,-3 3 1-15,-2 0-15 0,1 2-22 0,-4 2-20 16,0-2-36-16,0 4-18 0,-4 0-4 0,4 0 2 16,-2 5-2-16,2-1-8 0,0 2 3 0,2 4-3 15,2-1 10-15,-2 1-9 0,2 3-22 0,0 0-17 0,1-1-17 16,1-1-11-16,0 0-5 0,2-3-5 0,2-1-5 15,1 0 0-15,-2-2 4 0,2-4 2 0,-1 0-6 16,1-1 4-16,0-4-6 0,1-2 4 0,-1-2-1 16,1-2-2-16,2-1-13 0,-1-3-6 0,0-2-3 15,0-2-8-15,-1 2-6 0,2-5-1 0,-3 2-3 0,1 0 2 16,-5-1 19-16,-1-1-5 0,2 0 14 0,-2 0 6 16,-3-2 2-16,-1 0-4 0,1 0 6 0,-1-1 1 15,1 1-4-15,-3 0 14 0,0 1 1 0,3-1 11 16,-3 6 17-16,2 1 16 0,-2 3 0 0,0 2 6 0,-2 2-5 15,4 3-4-15,-4 2-10 0,0 1-12 0,2 0-13 16,-1 1-17-16,1 0-2 0,0 1-11 0,3 2 3 16,-1 0 3-16,1 5 2 0,0 1 1 0,3 1 6 15,2 1 1-15,0 4-4 0,0 2 1 0,1-2 3 0,1 3-5 16,-2-3 2-16,3 1 2 0,-3-1-9 0,1-1-3 16,4-3 2-16,-5-3-19 0,0-2-14 0,0-2-14 15,1 0-22-15,-1-4-16 0,-3-2-10 0,0-3-2 16,-1-2-22-16,2 1 1 0,-1-4 6 0,0-1 2 0,1-3 14 15,-2 2 13-15,2-4 17 0,0-1 8 0,-1 1 26 16,-2-3 24-16,-1 0 10 0,1 0 13 0,0 0 19 16,-1 0 12-16,1 3 5 0,-2-1 10 0,-1 3 12 15,4 0 5-15,0 2 6 0,-2 0 13 0,1 4 0 16,0 1-4-16,-3 0-2 0,2 4-8 0,-1 0-16 16,-1 1-9-16,0 1-8 0,0 2-15 0,2 2-7 0,-2 2-9 15,3 3-6-15,0 2 1 0,2 2 1 0,1 3 3 16,0 2-6-16,1 6 5 0,-1 1 4 0,1 1-7 15,2 2 4-15,-4 0-2 0,3 0 2 0,-2 0-5 0,2-2-5 16,0 1 7-16,-2-3-6 0,1 0 11 0,2-4-2 16,-5-2-7-16,3-4 0 0,-2 1 1 0,0-8 9 15,-2 1-5-15,1-4 2 0,-2-2 0 0,-2-3 7 16,3-4 11-16,-3 1-8 0,-2-4 10 0,2 1-12 16,-1-3-5-16,-1-4-3 0,-2-3-1 0,1-1-16 15,1 0-5-15,-1-5 11 0,-2-2-8 0,0-5 6 16,2 0-7-16,0-5-3 0,1-2-9 0,2-1 5 0,0-4-11 15,3-3 5-15,0-1-5 0,6 3 0 0,-1-1 5 0,2 3 3 16,2 2 9-16,0 5-2 0,2 4 11 16,-1 5-4-16,3 7 1 0,-5 3 2 0,3 3-1 15,-4 7 6-15,1-1-2 0,0 5 3 0,-2 5-3 16,1-1 3-16,-3 3 7 0,1 4-3 0,-1 0 4 0,-1 6 6 16,-4 0 11-16,4 5 3 0,-5 0 7 0,-2 7-3 15,1-3-2-15,-4 4 2 0,0 3 2 0,-2 2-2 16,-1 1-15-16,-1 0-15 0,-2-2-25 0,2 0-12 15,-2-1-9-15,1-3-7 0,2-4-24 0,3-4-39 0,-1-5-8 16,2-3-34-16,1-4-33 0,2-5-50 0,0-5-60 16,3 0-63-16,-1-4-63 0</inkml:trace>
  <inkml:trace contextRef="#ctx0" brushRef="#br0" timeOffset="21432.4424">8073 13692 1391 0,'5'-2'14'0,"-1"-1"17"0,-1 0 7 16,3 1 15-16,-5-1 11 0,4-1 5 0,-3 4 16 15,2-3 11-15,0 1-10 0,-1-1-7 0,-1-1-1 16,4-1-13-16,0 2-10 0,-3-1-3 0,2-1-21 16,0-2-10-16,0 0-2 0,3 0-5 0,-3-1-15 0,0 0 3 15,-1-1 3-15,-1 2 2 0,2-3 6 0,-5 3 13 16,0-3 1-16,0 3 9 0,0 0 21 0,-2 0 6 15,-1-1 2-15,0 1 11 0,-1 2 14 0,3-2 9 0,-4 2 14 16,1 0 6-16,-1 2 9 0,0-1-3 0,0 2-5 16,4-1 1-16,-4 3-16 0,3 2-16 0,-1 0-8 15,1 3-20-15,-4 2-12 0,3 3-8 0,0 2 1 0,-5 1-11 16,3 4 7-16,-1 2-6 0,0 2-9 0,-1 1-2 16,2 0-6-16,4 2-2 0,1 0-3 0,0-1-10 15,0 0-23-15,3-3-8 0,2 1-22 0,3-4-17 16,-1-2-25-16,0-1-18 0,1-4-29 0,6-2-19 15,-3-3-10-15,0-1-23 0,3-2-17 0,-2-4-18 16,2-2-9-16,0-1-9 0,2-2 3 0,-5-1 13 0,2-3 15 16,1 0 30-16,-1 1 39 0,4-1 44 0,-6 1 37 15,6-2 31-15,-6 4 50 0,3-1 22 0,-1 4 28 16,-2-2 16-16,2 2 13 0,-2 2 7 0,0-1 11 16,-3 4 13-16,1 3-14 0,-1 0 7 0,2 0-7 0,-2 2-5 15,0 3-1-15,1-1-18 0,-3 3-13 0,2-1-15 16,-1 0-1-16,2-1-11 0,-3 2-12 0,2-1-3 15,0-1-10-15,0 1 12 0,0 0 3 0,-2 0 3 16,1 0-4-16,-2 0 0 0,2 1 16 0,-2 0 1 16,-4-2-4-16,4 1 9 0,-3 2 9 0,-2-1 8 0,0-2 10 15,0 2 15-15,-3 0 5 0,-1-1 8 0,0 0 22 16,-1-1-1-16,-1 0 1 0,0-1 2 0,-3-1 6 16,3 0 5-16,-5-2-6 0,3-1 6 0,2 1-38 15,-5-3 8-15,1-1-29 0,1-1-7 0,1-1-24 16,-1-3-21-16,-1-1-19 0,2 0-23 0,-4-4 14 0,4 1-31 15,-2-4 28-15,2 0-40 0,0-3 4 0,2 0-46 16,1-3-6-16,2-4-23 0,0 0-21 0,1-4-17 16,5-2-53-16,0-5-11 0,2 1-33 0,2 0 1 15,1-1-20-15,1 4-20 0,2 2-32 0,-1 4-46 16,-3 3-41-16</inkml:trace>
  <inkml:trace contextRef="#ctx0" brushRef="#br0" timeOffset="25886.422">1084 8403 2414 0,'-4'-5'13'0,"0"0"19"0,1-2 23 0,3-1 23 0,-2-1 23 15,-1 1 13-15,0 2 13 0,0 0 27 0,-1 0 3 16,1 2 4-16,2 0-16 0,-1 0-4 0,0 1-12 0,1 1-7 16,1-1-11-16,0 3-21 0,0 0-23 0,0 0-19 15,0 3-13-15,0-1-19 0,-3-1-11 0,6 2-3 16,-3 1-5-16,3 0-7 0,0 3 15 0,0 3-5 16,4 4 15-16,3 4 0 0,2 0 2 0,2 6-2 0,4 1 2 15,-1 1 1-15,5 0-4 0,-1 1 2 0,-2-2-12 16,1-3-4-16,1-1 1 0,-4-1 8 0,2-3 3 0,-2-2-1 15,-2-1 3-15,2-5 3 0,-4-1 22 0,0-4 18 16,2 1 16-16,-2-5 1 0,-1-5 17 0,1 3 6 16,3-5 9-16,-2-5-4 0,5-1-15 0,-3-4-10 15,3-4-18-15,3-3-12 0,0-1-17 0,0-8-1 16,2-1-14-16,1-3-4 0,-1-4 0 0,0-2-6 0,3-6-3 16,-2-1-2-16,0-4-7 0,0 3-12 0,0-4 1 15,-2 6-14-15,-1-1-22 0,0 9 0 0,-4 2-22 0,0 7-4 16,-3 7-18-16,-1 4-20 0,-1 6-26 0,-3 4-23 15,-1 4-20-15,-3 3-46 0,-1 3-38 0,0 1-55 16,0 0-59-16,-1 3-78 0</inkml:trace>
  <inkml:trace contextRef="#ctx0" brushRef="#br0" timeOffset="32245.3703">2015 17427 2919 0,'-3'0'0'0,"-2"-1"3"16,0 0-2-16,0-4-5 0,2 1 2 16,-6 2 2-16,1-1-3 0,2 3 5 0,-3-3 2 0,2 1 8 15,-1 0 12-15,3 2 11 0,0-1 9 0,0 0 12 16,-2 0 12-16,4 1 1 0,-2-2 9 0,2 2-5 0,-2 0-6 15,2 0-2-15,-1 0-3 0,1 0-14 0,-1 0-2 0,1 2-4 16,3-2-12-16,0 0-3 0,0 0-6 0,0 0-3 16,0 0 7-16,0 0-4 0,-21 3 5 15,21-3-5-15,0 0 8 0,0 0 13 0,-46 7-1 16,40-7 4-16,-4 0 6 0,1 0 1 0,-2 0-4 16,3 0 0-16,-3 0-8 0,0 0-15 0,-2 0-2 0,-1 0-1 15,1 0-3-15,-1-2-6 0,1 1 4 0,-2-1-12 16,0 2 1-16,0 0 3 0,0-3 9 0,-2 3-6 0,4-1-5 15,-2-2 5-15,2 0-4 0,-3 1 14 0,3-1-3 16,2-1 7-16,-1 1-13 0,2-2 4 0,-2 0-1 0,4 0-4 16,-2 1 1-16,2-4-6 0,-4 1 2 0,4-2-7 15,-2 1 4-15,-2-1 3 0,0-1-8 0,0 0 3 0,1-2-4 16,-2 1 2-16,4 0-1 0,-4-1-4 0,5-2-9 0,-3 0 5 16,0-1 4-16,1 2-4 0,0-1 10 0,0 0-10 15,0-1 4-15,1 0 0 0,-2 1 4 0,1-1-1 0,1 1 5 16,-1 0-5-16,1-3-3 0,-2 3 6 0,1-1-4 15,1 0 2-15,0 0 1 0,-1-2-9 0,-1 0 0 0,2 1 14 16,-1-1-8-16,-1 0-1 0,0-2 4 0,0 0-8 0,-1-1 5 16,0 0 2-16,-1-2-1 0,-1 1-10 0,3-4 3 15,-3 2 2-15,0-2 2 0,2 1 8 0,-2-2-12 0,3 1 9 16,-1-1 1-16,2 1 3 0,-1-1-8 0,0-1 0 16,2-1 2-16,2 0-10 0,-1 0 15 0,-1-1-15 0,1-1 6 15,2 0 1-15,-1 0 1 0,0-1 0 0,0 2-4 0,1-1 4 16,1-1-5-16,-3 0 9 0,2 2-12 0,1-3 10 15,-1 1 0-15,1 2-4 0,0-3 3 0,-1 1 2 16,0 2-9-16,1-3 3 0,0 1 1 0,0-1-3 0,-2 3-5 16,2 0 9-16,0 0 0 0,2 0-3 0,-2-2 8 0,2 2-7 15,1-3 5-15,1-1-12 0,-1 1 12 16,-2 0-7-16,4 0 2 0,0-1-2 0,0 3 7 16,0-3-3-16,2 4 0 0,0-2 8 0,0-1-5 0,-1 3 0 15,1-3-5-15,1 2 0 0,0-2-7 0,-1 1 12 16,3 1-2-16,-2-1-5 0,2 1 4 0,-1-1 2 15,1 0 2-15,-2 3-1 0,3-1 9 0,-1 0-8 0,0 1-2 0,1-1 4 16,0 4-3-16,-1-3-2 0,2 2 0 16,-1 0 4-16,3-2-3 0,-2 3-4 0,-1-1-2 15,2-1 2-15,-2 1 6 0,4-1-2 0,-2 1-6 0,0-3 2 16,3 1-5-16,-2 0 3 0,1-1 7 0,-1 0-3 16,2 3-7-16,-1-1 1 0,-1 1 9 0,1 1-5 15,-2 1 2-15,-2 1 6 0,3 0-4 0,-2 1 1 0,-1 0 3 16,-1-2 7-16,2 5-10 0,0-3 7 0,-1 2 3 15,2-1-15-15,0-1 5 0,0-2-5 0,3 2 1 16,0-2-2-16,0 0 4 0,2-1-12 0,1-1 6 0,-1-3 5 16,4 3-1-16,-1 0 3 0,3-2-4 0,-3-1 1 15,1 5 3-15,0-1 1 0,-2 1-2 0,2 2 2 16,-1 1 0-16,1-1-2 0,-2 5 1 0,0-3 1 0,1-1-7 16,0 2 12-16,0 1-12 0,1 1 4 0,-1-1 1 0,0 1 4 15,-2 2 0-15,2 0-2 0,-2 1 0 16,0 2 0-16,-1 0 12 0,1 0-2 0,-1 0-17 0,1 1 9 15,-3 2-1-15,2-1-6 0,1 1 5 0,-3 1 2 16,3-1-9-16,-1 2 4 0,1 0 13 0,-1-1-9 16,1 1-4-16,-2-1 10 0,0 3-1 0,0 1-7 15,-2-1 3-15,-2 1-4 0,-2 1-3 0,2 1 3 0,-3-1 7 16,1 0-5-16,-3 3-1 0,2-2-8 0,0 0-1 16,-1 1 0-16,1 0-10 0,-2 1-13 0,2-3-10 15,-3 3-19-15,-1 0-20 0,-1 0-23 0,2 0-24 16,-1 0-41-16,1 0-36 0,-2-3-44 0,2 3-55 15,-2 0-67-15,0-2-48 0</inkml:trace>
  <inkml:trace contextRef="#ctx0" brushRef="#br0" timeOffset="32672.25">1626 13217 1119 0,'0'0'22'0,"0"1"13"0,-3-2 17 0,3 1 10 0,-1 1 12 16,-1-1 2-16,2-1 11 0,2 1 4 0,-2 0-15 15,1 0-14-15,2 0-9 0,-3-2-6 0,1 0-10 16,3 1-3-16,-3 0-11 0,1 1-1 0,3 0-8 16,1-3 8-16,-1 3-4 0,7-3 3 0,3 1 2 0,2-1 6 15,2-1 1-15,5 1-5 0,3-1 0 0,1 2-11 16,4-2-2-16,-1 0-10 0,1 1-2 0,3 1-7 15,-4-2-4-15,3 1 3 0,0 1-5 0,-1-1 6 0,-1 0-1 16,-2 3 3-16,0-2 1 0,-3 2 1 0,0 0-1 16,-5 2 5-16,0-2 6 0,-3 0-1 0,-3 5-2 15,-2-3-1-15,-3 2 0 0,-3-2 2 0,0 2 9 0,-4-1-12 16,1 1-1-16,-3 1 9 0,-1 0 0 0,1 1 13 16,0 0 0-16,-2 2 7 0,-2 2-2 0,2 1 11 15,-3 0 2-15,1 0-5 0,-3 2 6 0,-2-2-5 16,2 4-1-16,-3-1-4 0,0 2-9 0,-3-2-7 0,5 2-4 15,-4-1 0-15,1-2-5 0,1 1-10 0,-2 2-1 16,2-1-4-16,1-1 4 0,-1 1 1 0,3-1-3 16,-5 1-8-16,3 0-14 0,2-1-18 0,-1 0-29 0,1-2-50 15,0 1-50-15,0-1-58 0,1-2-86 0</inkml:trace>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1T11:12:18.998"/>
    </inkml:context>
    <inkml:brush xml:id="br0">
      <inkml:brushProperty name="width" value="0.05292" units="cm"/>
      <inkml:brushProperty name="height" value="0.05292" units="cm"/>
      <inkml:brushProperty name="color" value="#FF0000"/>
    </inkml:brush>
  </inkml:definitions>
  <inkml:trace contextRef="#ctx0" brushRef="#br0">12169 6906 2119 0,'0'-6'21'15,"0"1"26"-15,0 2 25 0,0-6 38 0,0 4 25 16,-2 1 17-16,1 1 9 0,1 1 9 0,0-1-14 0,0 3-11 15,0 0-6-15,0-2-29 0,1 2-15 0,-1 0-7 16,2 0-4-16,-2 0-3 0,1 0-4 0,-1 0-9 16,0 0-21-16,2 2-12 0,0-2-12 0,-2 0-4 0,0 0-9 15,0 2-5-15,0 1-1 0,1-3-14 0,-1 3 5 16,-1 1 5-16,1-1 0 0,0 4-4 0,0 0 4 16,-2 2 4-16,0 4-8 0,1-1 14 0,-1 0-6 15,1 0-4-15,1 0 3 0,-4 4-3 0,4-2-2 0,-1-2 2 16,1-3 4-16,0 3-6 0,0-1 12 0,0-1-4 15,1-2 4-15,-1 1-3 0,4-3 0 0,-4 1-1 0,3-1 2 16,-2-5 1-16,3 3-13 0,1 0 14 0,-1-4 17 16,4 2 12-16,2-4 8 0,1 1 2 0,4-2 3 0,1-2-3 15,10-3 3-15,-1-3-8 0,5-2-18 0,0-2-7 16,3-2-6-16,2-2-4 0,0-4-7 0,4 0 5 16,-1-1 1-16,-1-5-1 0,4 1-5 0,0-2 1 15,0-1-6-15,0-1 3 0,0 0 3 0,-1 3-5 16,-2 0-3-16,1 2 5 0,-4 2-3 0,-2 2 1 0,-6 4 9 15,-1 1-7-15,-5 2 0 0,0 3 0 0,-4 2 12 16,-3 0-5-16,-1 2 8 0,-4 2-9 0,-1 2-1 16,0 0 2-16,-2 1 0 0,-1 0 3 0,-2 2-10 15,-1 0 4-15,0 2-6 0,1 0 7 0,-2-2-5 16,-1 2-2-16,0 0-1 0,0 0-1 0,2 0-8 0,-2 0 5 16,0 0 4-16,0 0-4 0,-2 0 0 0,6 0 0 15,-6-1 2-15,4 2-4 0,-2-1 1 0,1 0-25 16,1 0-19-16,0 0-24 0,2 0-23 0,-4 2-39 15,3-2-32-15,0 2-51 0,2-1-43 0,-2-1-52 0,0 0-60 16,1 1-59-16</inkml:trace>
  <inkml:trace contextRef="#ctx0" brushRef="#br0" timeOffset="2574.8029">18712 7950 2220 0,'-2'-1'0'0,"0"0"11"0,1-2 12 15,1 1 21-15,-4-1 8 0,3 3 7 0,-1 0 3 0,1 0-1 16,-3 0 7-16,4 0-4 0,-1 0 5 0,1 3-11 15,1-1 5-15,-1-2 6 0,0 0 0 0,2 2 5 16,0 0-6-16,-1-1-7 0,1 0-14 0,-1 0-2 0,3 0 1 0,-3 0-2 16,7 2 9-16,-3-3 4 0,4 4 6 15,1 0 0-15,2 0 8 0,3-1-6 0,2 2-11 16,1-1-6-16,4 0-9 0,0 0-7 0,3-2-4 0,2 1 3 16,-2 2-10-16,10-1 0 0,-4-1 0 0,6 0-3 15,2-1 2-15,10 1 5 0,-3-2-2 0,-2 2-3 16,6-1 3-16,0-2-5 0,4 0 5 0,0 3 5 0,3-3-3 15,-7 3-5-15,5-1-2 0,4 2 4 0,-3-4-12 16,0 3 13-16,0-1-14 0,-4 0-4 0,-1-1 5 16,-1 2-10-16,-1-1 0 0,1 0 7 0,-4 0 4 0,3-2-11 0,-3 3 9 15,0-2-6-15,-2 0-3 0,2 1 4 16,-2-2-3-16,0-1-7 0,-1 0 6 0,-5 0 3 16,1 0-5-16,-2 1 4 0,-2-3-4 0,-7 3 9 15,0-2-5-15,-4 0 5 0,-5 2-4 0,2-2 2 16,-7-1 7-16,-1 3 5 0,-4 0 3 0,1 0 7 0,-3 0 9 15,-2 0-6-15,2-3-2 0,-6 5-3 0,2-2-1 16,-1-2 0-16,1 2-6 0,-3 0-10 0,2 0-3 16,-4 2-6-16,2-1-1 0,0-1 0 0,0 0-3 0,0 0-5 15,-1 3 1-15,-1-3 4 0,2 0-5 0,0 0-6 16,0 0-19-16,0 0-39 0,-2 2-36 0,2-4-47 16,0 4-65-16,-1-2-84 0,1 0-96 0,1-2-130 0</inkml:trace>
  <inkml:trace contextRef="#ctx0" brushRef="#br0" timeOffset="3262.3017">23455 7949 1777 0,'-13'-4'9'0,"2"2"7"0,3-3 26 0,2-1 32 16,-2 2 23-16,0 3 11 0,3 1 20 0,-1-3 10 16,0 3 5-16,3-1 10 0,-1 0-3 0,1 3-17 15,2-2-10-15,1 0-6 0,1 0-11 0,-1 0-11 0,2 0-10 16,-1 1-21-16,1 1-22 0,1-1-2 0,5-1 4 15,0 3 11-15,5-2 8 0,7 2 9 0,5-4 12 0,8 2 10 16,7 0-3-16,12-2-1 0,8 1-17 0,5-2-15 16,8 2-14-16,7-1-6 0,2 3-19 0,1-2-7 15,4 2 3-15,-5-2-14 0,-2 3 8 0,-3-3-7 16,-2-1-2-16,-7-1-2 0,-3 1-8 0,-2 0 6 0,-6-2 4 16,-3 0 2-16,-5-1-3 0,-2 4 2 0,-9-3-2 15,-3 1-1-15,-3-1 17 0,-5 1-13 0,-2-1 3 16,-5 3-2-16,-2-3-3 0,-4 2-6 0,-3-2-1 0,-4 1-30 15,-1-1-25-15,-5 1-18 0,-1 0-54 0,-1 2-60 16,-7-1-64-16,3-3-68 0,-3 1-93 0,-2 3-90 16</inkml:trace>
  <inkml:trace contextRef="#ctx0" brushRef="#br0" timeOffset="4555.2162">23471 7115 1047 0,'3'0'2'0,"0"0"31"0,1 0 16 0,-2-2 21 16,-2 2 18-16,0-2 14 0,0 2 21 0,0 0 22 0,3 0 15 15,-3-1 2-15,0 1 9 0,0 1 2 0,0-2-2 16,-1 1-7-16,2-2-19 0,-1 0-19 0,0-1-5 16,0-1-24-16,0 1-14 0,0-2-22 0,0-1-13 15,0 0-6-15,-3 1 3 0,3-3 0 0,-4-1-9 16,1 2-16-16,-2-3-4 0,0 1-7 0,0-1-2 0,-3-1-1 15,1-2-1-15,-2-2-8 0,-2 3 0 0,-4-5 6 16,2 0-6-16,-4 1 6 0,-1-4 3 0,-2 1-2 16,-2-1 2-16,-4 1-6 0,1-3 6 0,-1 1 2 0,-2 0 0 15,0 0-5-15,-2 0 6 0,1 0 2 0,-1 2-6 16,0-2 3-16,-2 4-5 0,2-2-1 0,-3 1 1 16,2 1-2-16,-4-1-6 0,-1 2-2 0,-2-2 0 0,-2 1 7 15,-4 0-1-15,0-1-2 0,-4 1-2 0,-1-1 5 16,-5 2-3-16,-2 0 4 0,-3-1-4 0,-2 5 0 15,0 0-2-15,-2 2 1 0,2 3 4 0,-1 0-2 16,2 4-1-16,3 1 0 0,2 4 1 0,2 1 5 0,3 2 1 16,3 3 5-16,0 2-7 0,5 1 9 0,-2 3 1 15,-1 0 8-15,4 1 0 0,0 2-2 0,1 3 3 0,0 0-4 16,-2-2 2-16,4 2-3 0,-1 0 0 0,3-2-4 16,1-1-6-16,2 0-1 0,4-2-2 0,2-1-3 15,4-2 2-15,3 0-4 0,3-2 0 0,3 0 1 0,2 0 2 16,2-3 1-16,3 1-5 0,0-3 4 0,2 1-1 15,0-3-6-15,4 1 6 0,-3 1-7 0,3 0 6 16,-1 0-1-16,-1 1 5 0,1-1-1 0,-1 3 3 0,2 0 8 16,-4-1-5-16,2 0 8 0,0 0 2 0,0 1 1 15,-1-1 0-15,0 0 6 0,-1 0-1 0,-3-2-3 16,3 2 5-16,1-2-5 0,-3 3-5 0,2-4 1 0,-1 4 4 16,-2 1-13-16,4-4 1 0,-3 5 0 0,2-3-12 15,0-2 6-15,-2 2-1 0,2 0-2 0,-1 3-3 16,-1-6 5-16,2 3-1 0,0 0 1 0,-3-1 4 0,1 3-4 15,-1-1 1-15,1-1 2 0,-1-2 0 0,1 3 0 16,1-1-5-16,-2-1-2 0,3-1-1 0,2-2 1 16,-2 4 4-16,4-3-7 0,-3-3 2 0,0 4 1 0,0 0 1 15,-1-3 1-15,1-1 3 0,3 3-1 0,-3-1-2 16,1-1 6-16,2-2-3 0,1 3-1 0,-2-1 6 16,4-1-8-16,-2 0-1 0,0-3 1 0,1 3-5 0,-1-1 1 15,0-1-4-15,0 1 8 0,0 0-10 0,0 1 12 16,0-2 0-16,0 1-2 0,0 0 1 0,0 0-2 0,0 0 1 0,2 0-2 15,-4 0 9-15,2-2-9 0,0 4 5 16,0-4 0-16,0 2-1 0,0 0 0 0,0 2 1 0,-1-4-6 16,1 2 1-16,0 0-1 0,0 0-14 0,1 0-15 15,-1-3-30-15,0 6-36 0,0-6-52 0,0 3-47 16,0 0-65-16,0-2-75 0,0-1-67 0,0-1-81 0</inkml:trace>
  <inkml:trace contextRef="#ctx0" brushRef="#br0" timeOffset="5052.385">20663 6941 1047 0,'0'-7'23'0,"-1"-3"13"0,1 0 11 0,1 2 17 16,-2 0 22-16,1 2 5 0,-2 1 15 0,2-1 9 15,2 3-2-15,-1-1 2 0,1 0 8 0,-1 0-1 0,1 2-7 16,0-1 1-16,1 3-5 0,-2-1-5 0,1 0-15 16,1 1-11-16,1 0-9 0,-3 1-20 0,1 0-6 15,-2-1-5-15,0 0-10 0,-2 5-1 0,2-2-13 0,-1-1-1 16,-1 5-6-16,0 1 11 0,1 1 2 0,-1 6 0 15,0-1 7-15,-1 6-3 0,2 1 9 0,-1 1 5 0,-1 2-8 16,1 1-6-16,-1-4-6 0,-1 3-1 0,1-2-2 16,1 2-8-16,0-4 2 0,1-1-5 0,1-2 8 15,0 0-5-15,0-2 5 0,1-3-1 0,-1-3-4 0,4-1 10 16,-1-2-9-16,1 0 1 0,-1-4-4 16,4 2 11-16,-3-1 4 0,1-3 13 0,2 2 2 0,0-1 7 15,3-2 8-15,1-1 4 0,3 2-2 0,2-2-7 16,3-1-12-16,1-1-9 0,0 0-4 0,2-1-14 15,0-1-3-15,0 1-7 0,-1 3 4 0,-1-3 0 0,-1 0-1 16,-2 1-1-16,0 3-5 0,-4-3 12 0,0 1-7 16,-2 1 5-16,-1-1-9 0,-2-1-7 0,-1 4-13 0,0-1-19 15,-3-1-21-15,4-3-51 0,-1 5-54 0,0-5-83 16,5 3-82-16,-3-3-85 0</inkml:trace>
  <inkml:trace contextRef="#ctx0" brushRef="#br0" timeOffset="5940.9296">23474 6793 1475 0,'-5'-7'17'0,"0"5"25"16,4-4 38-16,-1 2 20 0,0 2 19 0,2 1 13 15,-3 1 10-15,3 0 5 0,2 1-14 0,-1 1-12 0,-1-2-30 16,0 3-17-16,-1-3-18 0,-1 2-9 0,4-2-15 15,-1 2-3-15,-2 0-7 0,2-1-13 0,-1 1 0 16,0 1 15-16,2 3-3 0,-2-1 9 0,0 2 18 16,0 3 9-16,2 1 10 0,-1 5 4 0,-1-1-3 0,5 4-7 15,-2-2 6-15,2 5-13 0,4 1-10 0,-4 1 0 16,6 2-13-16,-3 0 2 0,6 3-6 0,-2 0-11 16,3 0 0-16,-2 3 6 0,4-1-12 0,-1-2-4 15,3-2 1-15,-2 0-6 0,-2-1 9 0,2-2-5 0,-4-2 1 16,0-3-6-16,0-2 5 0,-4-2 6 0,0-2-5 15,-3-4 1-15,1-1-6 0,-3-2 3 0,-2-3-6 16,0 1 5-16,-1-4 10 0,-2 0-7 0,1 0 14 16,-2 2 2-16,0-4 7 0,-1 2 3 0,2 0 4 15,-6 0-4-15,1 0-7 0,-2 0-6 0,-2 0-6 0,-3-2-2 16,0 0-1-16,-4-1-11 0,-3 3 4 0,0-5-8 16,0 1 7-16,-3 2 1 0,-2-4 2 0,0 4-2 15,-4-1-12-15,2-1 13 0,1-1-4 0,-3 2 2 16,2-1-5-16,2 2 8 0,-1-1-5 0,6 0 1 0,1 1-1 15,2-1 2-15,1 3-4 0,5-3 7 0,-1 2 0 16,6 1-12-16,-5 0 11 0,5-3-8 0,-1 3 11 16,3-2-10-16,-2 2-1 0,3-1-2 0,-1-1 1 15,1 2-10-15,0-2-28 0,0 2-23 0,-1-3-22 0,3 3-33 16,-2-1-30-16,-2-2-38 0,0 3-45 0,2-3-53 16,-2-2-55-16,2 1-58 0</inkml:trace>
  <inkml:trace contextRef="#ctx0" brushRef="#br0" timeOffset="24571.5719">11064 11060 1401 0,'-4'0'13'0,"-5"0"31"15,3-2 14-15,3 0 19 0,-2 1 23 0,-1 1 11 0,1 0 17 16,4 0 9-16,-4 0-2 0,3 0-18 0,1 0 3 15,-1 1-4-15,2-1-14 0,-2 2 2 0,2-1-4 16,0 0-3-16,0 1-6 0,2-2-3 0,0 2-13 16,-2-2-8-16,0 0-12 0,0 0-10 0,1 0-19 0,1 0-7 15,-2 3 1-15,0-2-12 0,3 2 4 0,-1-2-12 16,3 2 3-16,4-2-3 0,-1 4 11 0,1 2 8 0,5-2-1 16,2 0-3-16,1 2 1 0,4-2 6 0,3 0 2 15,1 2 0-15,4-3-2 0,1-1 0 0,1 0-12 16,3 0 6-16,0-1-7 0,4 0-2 0,-2-2-3 0,2 0 0 15,-1 0-4-15,-2 3-4 0,4-3 9 0,-3 0-6 16,2 0 2-16,1 0-2 0,1 0 2 0,0 1 7 16,0-1-9-16,4 0 1 0,-3 0-2 0,3 1 5 15,-3-1-1-15,2 0 3 0,1 2-5 0,-3-1-5 0,2 0 8 16,-1 1-3-16,0-1-2 0,2-1-1 0,-1 0-2 16,1 0 5-16,0 0 0 0,2 0 0 0,-2 0 2 0,2 0 3 15,2 0-2-15,0 0 0 0,-2 0-1 0,5 3 1 16,-3-3 0-16,0 0 2 0,-1 0 3 0,1 1-5 15,-1 0 5-15,-4-1 2 0,4 2 11 0,-5-1-2 16,2 2 3-16,-5-2 3 0,3 3 0 0,-2-3 0 0,-1-1 1 16,2 4 3-16,-3 0-10 0,3-1-1 0,-3-2-3 15,0 2 3-15,2-1-2 0,-5 1 2 0,0 1-6 16,-2-4-2-16,-1 1-4 0,-2-1 4 0,-5 0 5 16,1 3-14-16,-6-3 1 0,-1 0-4 0,-4-3 2 0,-3 3 2 0,-2 0 10 15,-4 3-4-15,0-3 3 0,-3 0 9 16,-3 1 2-16,2-1 4 0,-2 0 9 0,-2 3 2 15,2-3-7-15,-1 0-3 0,-1-3 1 0,0 3 1 16,2 3-1-16,-2-3 3 0,-1-3-9 0,3 3-2 16,-2 0-8-16,0 0 3 0,2 0-6 0,0-1-2 0,-1 1-7 15,1-3-2-15,0 3-5 0,-2 3-28 0,0-3-7 16,2-3-28-16,0 3-37 0,0 0-40 0,0 0-46 16,0 0-57-16,0 0-70 0,0-3-58 0,0 2-93 15</inkml:trace>
  <inkml:trace contextRef="#ctx0" brushRef="#br0" timeOffset="31830.5225">17033 12028 1777 0,'0'-9'16'0,"-2"0"21"0,0-1 20 0,2 1 20 0,-3-1 18 16,-2 2 2-16,2 3 8 0,-3-1 6 0,0-1-1 16,-1 2-10-16,3-1-13 0,-4 2-1 0,-2 1-3 15,1-1 10-15,1 1 1 0,-1 2 2 0,1 0-7 0,0-3-6 16,-1 3 4-16,4-1-10 0,-2 2-15 0,1-3-5 16,-1 3-7-16,-2 0-5 0,3-2-6 0,-2 4 6 15,0-2-13-15,-5 0-2 0,4 0 6 0,-4 3-14 0,-3 1 6 16,3 1 1-16,-4 2-2 0,4-1-7 0,-4 4 11 15,1-1 7-15,-1 1 0 0,-2 6 18 0,2 1 2 16,-1 0 2-16,1 6 7 0,-2 4-2 0,0 1-10 0,3 5-6 16,-1 2-12-16,2 1-12 0,2 2-4 0,0-1-4 15,1 0-16-15,3-3 6 0,3-1-2 0,-1-2-6 0,4-4-1 16,3-1 0-16,3-2-15 0,4-6-22 0,2 2-16 16,7-6-51-16,3-2-36 0,0-3-67 0,6-1-74 15,2-4-91-15,3-8-85 0</inkml:trace>
  <inkml:trace contextRef="#ctx0" brushRef="#br0" timeOffset="32152.8256">17279 11942 1897 0,'0'-7'13'0,"0"0"29"16,2-3 19-16,0 1 31 0,-2 1 27 0,-2 2 7 0,0 0 15 16,1 1 22-16,-2 1 6 0,1 1-10 0,0 3-5 15,1-1-18-15,1 2-32 0,0-2-3 0,0 4-14 16,0-2-26-16,-2 3-21 0,4-3-11 0,-2 3-18 0,-2 0-8 16,0 3 18-16,1 2 5 0,-1 3 5 0,-3 2 2 15,1 5 6-15,-2 3-4 0,-1 3 7 0,-1 3-3 16,1 1-18-16,-1 1-11 0,0 2 1 0,0-1-3 0,2 2-3 15,2-3 0-15,0-1-6 0,0-1-14 0,3-3-14 16,-1 0-29-16,1-5-28 0,1-2-27 0,1-2-47 16,1-4-57-16,3-2-65 0,1-2-78 0,3-4-78 15</inkml:trace>
  <inkml:trace contextRef="#ctx0" brushRef="#br0" timeOffset="33119.4959">17649 12187 1485 0,'-1'-3'18'0,"-3"2"20"0,4-4 18 0,0 3 17 16,-3-2 15-16,2 3 8 0,-3-2 15 0,1 2 18 0,2 1-4 15,-3-2-16-15,1 0-11 0,-1 1-1 0,2-1-6 16,1 2 0-16,1 0-13 0,-4-5-6 0,4 5-9 0,0 0 6 16,0-1 2-16,0 1-15 0,0-3-1 0,0 3-5 15,0 0 9-15,-1 0-13 0,-1-1-4 0,2 1-7 16,-1-1-5-16,1 0-2 0,-4 0-11 0,1 0 2 15,2-2-7-15,-3 3 1 0,3-2-9 0,-7 2 4 0,7 0-6 16,-4 0 3-16,0 2-1 0,-1-2-8 0,1 0-1 16,1 5 0-16,-3 1 4 0,-1 0-2 0,-2 5 4 0,1 1 1 15,0 2 1-15,-3 5 14 0,-2 0-3 0,0 6-1 16,-2-1 6-16,3 2-2 0,0 1-2 0,0-1-6 16,3-1 5-16,-1 1-11 0,3-3 2 0,3-2-3 15,4-3-1-15,1-2-6 0,0-1 1 0,5-4 9 0,-1-3-7 16,3 1 5-16,4-3 2 0,0-1 1 0,4-4-2 15,0-1 2-15,4 0-3 0,0-4-11 0,3-1 3 16,0 0-12-16,-3-3-5 0,2-1 4 0,-3-2 2 0,-2-2 2 16,2 3 2-16,-7-2 7 0,1-3 3 0,-2 1 6 15,-2 2 5-15,-2-3-7 0,2-2-1 0,-2 0 3 16,-1 1-1-16,0-1-6 0,0-1-7 0,-2-1 5 0,1-2-1 16,3 2 4-16,-2-4-1 0,-2 2 0 0,2-1 5 15,-1 0-1-15,1 2 4 0,-1 1 1 0,1 5-2 16,-1 1-1-16,-1 2 3 0,-2 3 2 0,1 4 9 0,0 2 2 15,-2-1-3-15,1 3-5 0,-1 3 5 0,-1-3-2 16,1 2 4-16,-2 5-2 0,0-2 0 0,1 4 11 16,-1 3 9-16,-1 1 2 0,0 3 1 0,-2 4 1 0,-1 0-8 15,1 1 1-15,0 1-12 0,1 2-11 0,-1-3-4 16,1 1-1-16,1-2-3 0,2 0-1 0,-2-2 1 16,3-1 1-16,0 0-3 0,3-4-13 0,-2-1-19 0,2-1-18 15,1-3-25-15,2 0-37 0,1-3-38 0,-3-1-45 16,5-2-45-16,3-4-40 0,-3-1-27 0,5 3-33 15,1-5-11-15,2-2 7 0,-3 1 11 0,5-2 24 0</inkml:trace>
  <inkml:trace contextRef="#ctx0" brushRef="#br0" timeOffset="33825.1255">17953 12359 333 0,'15'-13'15'0,"-2"-3"22"0,3 3 24 15,-5-3 18-15,0 3 26 0,-2-3 26 0,-1 3 26 16,1 0 34-16,-4-3 3 0,2 4-2 0,-2-1 1 0,-1 0 7 16,-2 3-9-16,1-1-9 0,-3 0-8 0,0 1-14 15,0 3-1-15,-3-2-6 0,1 4-17 0,1 1-14 16,-2-1-10-16,-1 1-13 0,1 2-9 0,0 2-18 0,0 0-17 15,-1 2-9-15,0-2-8 0,1 1-10 0,-2 4-9 16,2-1-1-16,0 4-2 0,-4 1 2 0,4 2 1 16,-3 0 5-16,0 2 0 0,3 1-1 0,-1 3 2 0,0 0 1 15,4 3-11-15,0-2 6 0,0 1-10 0,0 1-6 16,1-1 7-16,1-2-12 0,3 1 8 0,-2 0-7 16,2-2 8-16,-1 1-13 0,2 0 12 0,2-3-6 0,-3 1-4 15,3-1 12-15,1 1-7 0,-4-3 2 0,3 0-1 16,-3-1 0-16,2 1 1 0,-3-2 17 0,-3-3 4 15,3 1 15-15,-4 1 9 0,1-2 10 0,-2 2-1 0,1-1 4 16,-4 0-3-16,3 0-6 0,-3 0-10 0,-3 2-9 16,2-3-9-16,0 1-13 0,-1-1 3 0,-1 0-4 15,2 0 0-15,-2-1-7 0,1-2 2 0,3 3-7 16,-2-2 0-16,0-5 7 0,2 0-4 0,-2 3-20 0,2-6-2 16,0 3-18-16,1 0-20 0,-2-2-9 0,0 0-6 15,1-3-23-15,-3 0-16 0,5-2 4 0,-3 2-11 16,3-5-4-16,-1-2-10 0,5-3-5 0,1-3-10 0,3-1-2 15,0-1 10-15,2-4 15 0,5 0 12 0,-1-3 23 16,3 2 26-16,1-1 7 0,0 2 31 0,3 0 10 16,-2 1 9-16,4 1 0 0,-5 3 2 0,3 0 0 0,-2 0 4 15,0 2 10-15,1 1-7 0,-1 0 14 0,-3 2 8 16,1 0 9-16,0 2 5 0,-3-1 11 0,2 3 9 16,-3-2 0-16,-3 3 8 0,4 1 4 0,-4 3 0 0,-1-2 6 15,0 2 7-15,-2 1 3 0,-1 1 6 0,-3 0 4 16,1 1-9-16,-5 2-2 0,2 2-6 0,0-1-13 15,-1 2-12-15,-1-1-13 0,-3 2-16 0,4 4 2 0,-6 1 1 16,0 2 1-16,-1 1-5 0,-4 1 1 0,3 3 0 16,0 1-4-16,-1-3 6 0,1 3-14 0,3 2 1 15,1-5-13-15,0 3-2 0,3 0 2 0,1-1 1 16,1 0 2-16,1-1-7 0,-1-1 4 0,3 1 3 16,1-1 2-16,-1 0 8 0,2-2-2 0,-4 3-13 0,4-3 10 15,-1 0 4-15,4 1-9 0,-3 0-11 0,3 0 8 16,-2 1-7-16,2-3 0 0,0 2 15 0,-1 0-10 15,0-1 0-15,0 1-2 0,2 0 9 0,-4-2-7 0,-2-2 5 16,3 3-2-16,-3-3-4 0,1-1 6 0,-4 4-5 16,-2-3 10-16,-1-1 0 0,-1 1 2 0,-1 3 1 0,-2-4-4 15,-1 0-4-15,0 3 3 0,-1-1 4 0,0-7-4 16,-3 6-15-16,3-4-24 0,-2-2-31 0,0-2-40 16,-2 0-57-16,0-3-74 0,-1-1-96 0,3-2-99 15,-3-2-102-15</inkml:trace>
  <inkml:trace contextRef="#ctx0" brushRef="#br0" timeOffset="35617.6168">19616 12291 1348 0,'3'-7'23'0,"-2"3"30"16,3-4 22-16,-2 2 19 0,1 0 19 0,-3-1 13 15,0 1 23-15,0 2 21 0,0-1-14 0,0 2-10 16,2 1-7-16,-4-1-11 0,2 2-14 0,0 1-14 15,0 0-21-15,0 1-25 0,0 2-9 0,0-1-15 0,-1 6-4 16,-1 4 14-16,0 4 3 0,-3 4 2 0,-2 5 8 16,-2 4 8-16,-2 4-2 0,-4 3-1 0,0 1-8 15,-4 3-25-15,-2-1-1 0,-1 1-5 0,3-2-13 16,-3-4 7-16,2-1-1 0,2-4-4 0,2-7-3 16,3-2 0-16,1-4 3 0,6-6-5 0,1-2 5 0,3-4-1 15,-1-1-1-15,1-1 5 0,2-2 5 0,0 0 2 16,4-2-13-16,-1-3 11 0,2-2-2 0,0-2-7 15,2-2-3-15,1-3 0 0,2-1-6 0,0-2 0 16,3-1-1-16,-1-2 0 0,1-1 0 0,-1-2-4 0,2 0-1 16,-1-1 0-16,-1-1 0 0,2-1 3 0,-1-3 4 15,3 0-6-15,-2-1-1 0,2 1 10 0,-2-3-5 16,0 3 3-16,1 0-2 0,0 0-1 0,-2 0-3 16,3 0 6-16,-3 3 0 0,0 2-12 0,-1 1 17 0,1 2-5 15,-3 0 8-15,2 4-9 0,-3 2 7 0,-1 2-6 16,-2 4-1-16,-1 1 9 0,-2 4-7 0,0 0-1 15,1 4-11-15,-3 0 9 0,-1 0-3 0,0 4 7 16,0-2 12-16,0 8 2 0,0 2 12 0,0 4 3 0,-1 4 6 16,-3 5 1-16,3 3 13 0,-2 3-4 0,-2 4-2 15,0-1-9-15,0 4-11 0,-1-2 1 0,0 2-1 16,-1-3-4-16,3 1-11 0,-1-4-2 0,2 0-8 16,-3-5 4-16,2-4-6 0,1 0-5 0,3-5 9 0,-1-1-2 15,2-2 2-15,-1-3-4 0,0-4-6 0,0-1-25 16,2 0-24-16,-1-3-29 0,-1-3-50 0,0 1-51 15,0-5-64-15,2-1-86 0,0-1-76 0,-1 0-71 0</inkml:trace>
  <inkml:trace contextRef="#ctx0" brushRef="#br0" timeOffset="35835.2338">19494 12589 2007 0,'-2'2'8'0,"1"0"12"0,1-6 11 0,1 3 9 16,-1 0 11-16,2 1 7 0,-1-1 8 0,4 1-1 0,1-2-6 16,1 0 0-16,2-1-9 0,5 0-14 15,4 3-13-15,2-4-2 0,5-1-7 0,2 2 2 0,1 3-3 16,3-4-16-16,4 3-4 0,-4 0-10 0,-1 0-24 16,0-1-11-16,-4 1-40 0,-1 0-26 0,-3 1-38 15,-3 0-36-15,-6 0-41 0,-2 0-38 0</inkml:trace>
  <inkml:trace contextRef="#ctx0" brushRef="#br0" timeOffset="37244.6816">25296 12350 1391 0,'-3'-4'11'0,"2"0"13"0,-3 1 22 16,6-3 14-16,-4 1 10 0,2-1 17 0,-1 2 11 0,1-1 14 15,-2 2 2-15,2-2-7 0,0 1-13 0,-3-1-8 16,1 2-9-16,2 1-9 0,0-1-13 0,0 1-8 16,0-1-4-16,0 0 5 0,0 3-4 0,0-1 2 15,2 1 11-15,-4-3-3 0,2 3 13 0,0 0 2 0,0 0 0 16,0 0-3-16,-1 0 1 0,-1-1-3 0,1 1-4 16,1-2-8-16,-4 2-10 0,2-1-3 0,0 1-3 15,0 0-10-15,-1-1-7 0,0 1-5 0,0 0-11 16,0 0 7-16,-2-1-5 0,1 2-7 0,-3-1-8 0,2 1 7 15,-1 3 5-15,-4 0 3 0,1 2 9 0,-1 1 3 16,-6 5 17-16,1 1 1 0,-4 4 9 0,1 3-4 16,-1 3 0-16,-6 2 3 0,4 4 1 0,-2 1-16 15,1 0-11-15,1 3 0 0,0-1-5 0,4-2 1 0,4-2-7 16,1-1-3-16,7-5-7 0,2 1 4 0,5-5 8 0,3-1-7 16,2 0 1-16,4-5 0 0,2-2-4 15,1 0-1-15,2-4-20 0,1 0-14 0,2-5-33 0,0-1-17 16,3 0-35-16,-3-1-45 0,2-5-43 0,-1 1-46 15,1 0-24-15,-3-2-31 0,2-2-31 0,-4 1-31 16</inkml:trace>
  <inkml:trace contextRef="#ctx0" brushRef="#br0" timeOffset="37517.3532">25704 12160 2019 0,'3'-9'22'0,"2"4"22"0,-3-3 24 15,2 3 19-15,-4 3 17 0,0 0 4 0,0 3 6 16,0 0 3-16,-1 2-15 0,-2 2-3 0,-1 3 0 0,-2 3-6 16,-1 3-6-16,-3 3-6 0,-1 3-4 0,-2 6 3 15,-1 1-7-15,-2 4-24 0,2-2-19 0,-2 3-19 16,3-1-6-16,-1 1 7 0,0-1-2 0,3-1-9 0,-2-1-10 15,2 0-14-15,3-3-38 0,-3-1-19 0,3-1-43 16,3-5-43-16,2 1-39 0,2-4-43 0,2-2-38 16,4-1-36-16,3-4-28 0</inkml:trace>
  <inkml:trace contextRef="#ctx0" brushRef="#br0" timeOffset="38620.6048">25947 12605 1744 0,'4'-6'19'15,"-3"-4"28"-15,-1 0 35 0,0-2 28 0,-1 4 23 16,-3-1 26-16,4 1 18 0,-4 1 19 0,-4 1-3 16,3 0-14-16,2 1-38 0,-3 5-19 0,-1-2-29 15,1 2-25-15,3 0-22 0,-2 2-15 0,0 3-18 16,-3 1-5-16,-2 3 4 0,2 3-8 0,-2 2 10 16,-4 2-5-16,1 3 4 0,-2 3-2 0,2-2-2 0,1 2-5 15,0 1-1-15,2-1-6 0,2-4 3 0,1 2 3 16,2-3-5-16,3-2 1 0,-1-1 5 0,5-2 1 15,-1-4-7-15,1-2 15 0,3 1-14 0,2-3-6 16,-2-3 7-16,3 2-11 0,0-3-11 0,5-3-8 0,-4-1-14 16,3-1-10-16,-2 0-10 0,2-2 0 0,0-1-7 15,-1 1 6-15,0-3 14 0,-2 1-1 0,1-1 11 16,1-4 5-16,0 2 19 0,2-2 0 0,-2-2 5 0,0-1 0 16,2-1-7-16,-1-1 10 0,-1-2 6 0,1 3 6 15,0-2-3-15,-2 4 12 0,-1 3 6 0,-1 1 20 16,-3 3 9-16,0 3-3 0,-4 2 6 0,2 4 1 15,-3 0-2-15,0 1-8 0,0 2 1 0,-3 3-5 0,3-2 4 16,-3 4 1-16,0 1-3 0,-4 3-6 0,1 2-4 16,0-2 8-16,1 5-10 0,0-2-10 0,0-1-10 15,1 1-1-15,-1-1-6 0,2 1-5 0,2-5-12 16,2 2-27-16,-1-3-12 0,0 2-31 0,6-5-16 0,-1 1-29 16,4-2-15-16,1-2-18 0,4-2 2 0,-1-2-11 15,4 1-2-15,-1-3 4 0,1-1 0 0,1-1 21 16,-1-2 14-16,0 0 18 0,-1-3 8 0,2 0 25 0,-2-2 27 15,1-1 23-15,-1-3 19 0,3 2 12 0,1-4 0 16,-2-3 20-16,2 1 18 0,-1-2 29 0,3-1 3 0,-1 0 16 16,-1 1 20-16,-2 1 19 0,-1 2 24 15,-1 2 9-15,-4 0 11 0,-2 7-2 0,-5 0 13 0,0 4-3 16,-4 0-13-16,-1 1-17 0,-3 5-19 0,0 0-15 16,-2 0-26-16,0 0-19 0,0 4-16 0,-2-1-7 15,-1 1-3-15,1 2-9 0,1 0 4 0,-3 3-8 16,1 0 6-16,0 3 2 0,1 1-8 0,-2 2-5 15,1-1 5-15,3 6 3 0,-1-2 4 0,1 2 1 0,-1-3 5 16,1 4-3-16,2-1 5 0,0 1 2 0,1-3-7 16,-1 3-4-16,3-1-6 0,0-3-2 0,0 4-4 15,0-4-8-15,3 3-7 0,-1-4 2 0,0 0-2 16,2-2 6-16,-4 2-9 0,2-3 1 0,1-1-4 16,-3-3 5-16,2 2 6 0,-2-5-6 0,-2 2 4 0,-1-1-6 15,-2-4 7-15,0 3 1 0,-4-1-1 0,-2-2-4 16,-3 1-5-16,-2 0 4 0,2-2 1 0,-4 2 1 15,2-1-4-15,2-1-2 0,1-2 0 0,1 1 6 16,4-2 2-16,2 1 6 0,1-2-15 0,2-1-2 0,1 1-2 16,2-2-11-16,0-1-20 0,3-1 9 0,0-3-8 15,2 2-18-15,3-3 1 0,1 1-3 0,1-2-11 16,3-1 2-16,6-2 8 0,1-1-23 0,1 1-10 16,4 1 6-16,2-6-1 0,3 1 8 0,2-2 5 0,1 1 6 15,3-1 15-15,2-1 12 0,-2-2 19 0,1 2 6 16,-1 0 3-16,-1 1 4 0,0-2 2 0,-1 5 14 15,-2-3-11-15,-2-1 9 0,-3 4 1 0,-5 3-1 16,0-1 22-16,-3 2 7 0,-8 4 22 0,-1 0-2 0,-3 2 21 16,-2 2 7-16,-2-1 3 0,-3 4-2 0,-1-1-15 15,-4-1-10-15,-1 3-16 0,1-2-4 0,-1 2-8 16,-1-2-12-16,1 6-6 0,-5-3-2 0,3 2 4 16,0 1 1-16,-2 4 0 0,1 1-13 0,-2 2 9 15,-1 1-1-15,2 2 0 0,1 0 1 0,-1 3-3 0,1 0-7 16,2-1 8-16,-1 1 1 0,2 1-6 0,0 0 0 15,4 2 0-15,-1-2 0 0,3 0-2 0,0 0 0 16,2 3-4-16,1-3 4 0,2-1-3 0,2 1 3 16,1 0-9-16,0-1 9 0,0 0-1 0,3-1 7 0,-3 1-4 15,2-4 0-15,2 0-3 0,-5 1-7 0,2-1 8 16,-2-3-1-16,-1-1-4 0,0 1 2 0,-1-2-1 16,-2-1-1-16,-1 1 2 0,-1-3 6 0,-1 1-6 15,-1 0 2-15,-1 2 3 0,-3-2-5 0,-1 1 10 0,-1 1-9 16,-7 0 1-16,3-3-17 0,-8 1-34 0,2 1-45 15,-4-1-55-15,-2-3-68 0,-1 2-83 0,3-4-98 16</inkml:trace>
  <inkml:trace contextRef="#ctx0" brushRef="#br0" timeOffset="39888.6335">28672 12276 1985 0,'0'-4'7'0,"0"-1"16"0,-4 0 28 0,8-2 24 16,-4 4 18-16,0 1 18 0,-4 2 10 0,2 0 13 15,1 0-8-15,-1 1-15 0,2 0-25 0,-1 1-30 0,-1 1-18 16,2 2-7-16,0 0 6 0,-2 4-4 0,-1 4 7 16,0 3 5-16,-2 8 12 0,-2 2 5 0,-3 6 13 15,0 3-12-15,-2 4-9 0,-1 1-8 0,0 1 1 16,-1 0-7-16,3 1-10 0,0-5 0 0,0-2-9 0,1 0 3 16,1-4-12-16,3-3 4 0,-1-1-6 0,1-5 0 15,1-3-17-15,1 1 14 0,1-3-6 0,1-4-2 16,0-1 2-16,-1-3 6 0,3-2-6 0,0 1 4 0,0-4 14 15,0-2-17-15,0 1 11 0,0-3 0 16,0 0 1-16,2 0-4 0,-1-3 4 0,-1 2 1 0,2-2-4 16,0 1 4-16,1-4-7 0,1 0 2 0,1-2-2 15,1 0-6-15,1-4-9 0,1 0 4 0,3-5-2 0,-2 0 7 16,1 0-9-16,2-4 1 0,0 0-7 0,1-4 6 16,-1 0-3-16,3-4-7 0,1-4 2 0,0 3-7 15,0-3 4-15,4-3 2 0,-2 2 8 0,1 0-2 16,1 0 8-16,-2 2 4 0,1 3-4 0,-2 0 9 0,2 3-1 15,0 2 1-15,-1-1-4 0,0 4-3 0,-2 0-2 16,3 3 2-16,2-1 4 0,-2 2-12 0,3 3 1 16,0 0-6-16,1 3 7 0,-2 2-2 0,1 2 1 15,0 1-1-15,-1 1-9 0,-2 5 15 0,-2 0-7 16,-2 0 2-16,0 2-7 0,-4 2 4 0,-1 2-3 16,-1 0 1-16,-4 1 10 0,-2 4-19 0,-1 1 12 0,-4 3 2 15,-1 2 7-15,-6 3-1 0,-1 0 4 0,-3 3-3 16,-4-1 5-16,-3 0 1 0,1 2-3 0,-5 1 0 15,-1-4-4-15,-2 3 4 0,3-5-2 0,-3 1 3 16,0 1-4-16,0-4 8 0,2 0 0 0,0-2 0 0,4-1-2 16,2-2-3-16,-1 1 0 0,5-3 1 0,0-1-3 15,5-1-1-15,2-2-1 0,2 1-6 0,0 1 7 16,3-3-1-16,1 2-1 0,0 1 0 0,2-2 2 16,2 2 0-16,3 4 7 0,-2-2-2 0,5 2-5 15,0-1 3-15,0 2 0 0,1 1 3 0,4-2-7 0,-2 3 9 16,1-1-7-16,1 2 4 0,-2-2 2 0,3 1-3 15,-2-1 1-15,-2 0-1 0,2-1 4 0,-1-1-10 16,-2 0-3-16,2-1 7 0,-4-3-2 0,2 1 0 0,-4 1 1 16,-1-5-1-16,1 2 4 0,-3-4 0 15,-2 1 14-15,0-1 6 0,-2 0 8 0,-3-1 6 0,2 0 7 16,-2 0 1-16,-2 1 11 0,-1 0 2 0,0-1-10 16,-5 1-1-16,1-1-7 0,-4 0-4 0,0 0-9 15,3-2 2-15,-4 0-17 0,-2 0-1 0,5 0-4 16,-3 0-3-16,4 0-5 0,0 0-3 0,0 0 0 0,1-2-9 15,-1 0-18-15,5 1-16 0,-1-1-33 0,-1 0-50 16,2 0-53-16,-1-3-63 0,0 2-75 0,2-2-89 16,-1-1-98-16</inkml:trace>
  <inkml:trace contextRef="#ctx0" brushRef="#br0" timeOffset="40647.5322">30100 12085 1908 0,'0'0'0'16,"1"-2"4"-16,1-2 19 0,-1 1 35 0,-1 1 24 15,0 0 16-15,-1 2 16 0,1 0 8 0,-2 0 8 16,1 0 2-16,1 0-23 0,-3 2-35 0,1-2-23 0,-1 2-9 16,-2 2 0-16,-1 4 12 0,-4 1 8 0,-7 3 9 15,-2 5 16-15,-5 3 6 0,-4 5 3 0,-4 5 4 16,-4 2-6-16,0 4-13 0,-1 3-6 0,-1 4-20 16,3 2-12-16,5 0 1 0,0 1-7 0,5 2-8 15,3-1-8-15,6-1-8 0,4-3-11 0,5 2 11 0,4-3-1 16,6-1-6-16,4-2 9 0,5-1-9 0,4-3 3 15,3 0 4-15,6-3 2 0,2-5-12 0,5 0-16 16,1-4-33-16,3-6-40 0,2 1-41 0,0-7-60 0,3-3-68 16,-3-3-86-16,0-5-77 0</inkml:trace>
  <inkml:trace contextRef="#ctx0" brushRef="#br0" timeOffset="41271.845">30473 12443 1952 0,'8'-10'8'0,"0"2"10"0,-1-3 37 0,1 0 19 16,-1 1 29-16,-2 3 22 0,-2 1 21 0,-3 4 4 0,3-1 5 16,-4 3-13-16,-1 1-41 0,2 1-19 0,-2 0-29 15,-1 3-17-15,-2 2-5 0,0 3 8 0,-4 2-8 16,0 7 11-16,-6 3 1 0,1 2 7 0,-5 5-3 0,0 4-7 16,0 0-13-16,0 1-22 0,0-2 6 0,0 2-8 15,2-3 5-15,0 1-7 0,2-4 4 0,-2-3 3 16,4-1-3-16,0-4 14 0,4-1-12 0,1-6-2 0,0 0 1 15,3-1-1-15,0-3 1 0,1-4-4 0,4 1 3 16,0-1-2-16,0-3 3 0,2-2-1 0,1 0-3 16,1-1-1-16,1-3-7 0,3 2-3 0,0-4-6 15,1 0-8-15,1-4-1 0,3 0-3 0,1-2 0 0,-1-1-9 16,1-3 2-16,2-1-10 0,-1-3-8 0,1 1 4 16,5-5-23-16,-1-4 5 0,3 0-9 0,2-3 4 15,2-6 6-15,1 2 15 0,4-2 13 0,-1-1 5 0,1-1 17 16,3 0 6-16,-5 3 9 0,3 1 8 0,-4 2-1 15,-1 4-4-15,-3 5 4 0,-4 4 5 0,-5 4 12 16,-1 3-3-16,-7 3 3 0,-1 6 0 0,-4 1-4 0,-2 1 7 16,-1 3-8-16,0 0-10 0,-1 2-9 0,-1 0 14 15,-1 3 4-15,0 2 10 0,0 2 12 0,-2 4 3 16,-2 3 9-16,-2 4 11 0,0 3 2 0,-1 2-9 0,-2-1-2 16,0 7-10-16,-3-3-13 0,2 2-6 0,-1-2-3 15,-2 5-9-15,2-3-5 0,1-1-2 0,0 3-6 16,1-5-8-16,4 0 7 0,0-4-2 0,0-1-3 15,3-2 2-15,2-3 3 0,2-5-1 0,1 0 1 0,1-2 8 16,1-3-11-16,-1 0-32 0,4-3-33 0,-2-4-39 16,2 3-62-16,0-4-91 0,1-4-102 0</inkml:trace>
  <inkml:trace contextRef="#ctx0" brushRef="#br0" timeOffset="41455.5801">30457 12726 2007 0,'-6'3'5'0,"3"0"2"0,-1-3 9 0,6 0 5 15,0 0 11-15,-1 0 8 0,-1 1 0 0,2-1-2 16,-1 1-1-16,4-1 0 0,3 0-6 0,1 0-5 0,4 0-16 16,6 0-19-16,1-2-33 0,3 2-32 0,4-3-46 15,3 0-64-15,1-3-70 0</inkml:trace>
  <inkml:trace contextRef="#ctx0" brushRef="#br0" timeOffset="41991.2615">31135 11801 1678 0,'-7'-4'10'0,"0"-1"12"0,-1 0 25 15,6 1 38-15,-4 0 26 0,4 1 22 0,-3 2 10 16,3 1 3-16,0 0-14 0,1 1-12 0,1 1-29 16,1-2-34-16,-1 2-27 0,2 1-18 0,0-1-18 0,2 1 1 15,-1 1 6-15,0 1 6 0,0 2 7 0,4 1-7 16,-1 1-1-16,2 3 4 0,0 1 10 0,2 1-2 16,2 2 3-16,-1 0-2 0,0 3 10 0,2-1 4 0,-2 5 11 15,3 0 6-15,-1 1 3 0,0-1 12 0,1 6-4 0,-3 3 4 16,3 1-6-16,-3 5 6 0,0-1-4 0,-2 2-10 15,-2 6-1-15,-1 0-7 0,-4 1 3 0,-2 5-6 16,-2-1-2-16,-3 1-3 0,1-2-6 0,-3 2 2 0,-4-3-5 16,0-2 3-16,-1-3-10 0,1-1 12 0,-2-5 12 15,0-1-4-15,2-5 6 0,-3-2 1 0,3-1 3 16,1-3-10-16,-4-4 9 0,3 1-13 0,3-2-12 0,-3 0-5 16,-2-2 1-16,4-1-7 0,-3 0-6 0,-1-2 4 15,2-1-1-15,-2-2-4 0,-2 1-2 0,2-1 4 0,1 0-14 16,-3-3-26-16,2 1-30 0,1 0-51 0,0-5-72 15,1-1-75-15,-1 2-109 0,2-4-136 0</inkml:trace>
  <inkml:trace contextRef="#ctx0" brushRef="#br0" timeOffset="45481.1547">14877 16220 1285 0,'0'0'7'0,"0"-1"13"0,0-2 7 16,1 0 7-16,3 1 3 0,-4-1 5 0,1 3 5 16,1-2 13-16,-2 2 4 0,1-3 4 0,1 4 14 0,-2-3 2 15,3 2 19-15,-3-1 9 0,0-1 11 0,0 2 8 16,0 0 3-16,1 0-10 0,-1-1-10 0,-1 2 0 16,1-1-7-16,1 0-14 0,-1 0-9 0,2 2-16 0,-2-1-10 15,0 0-2-15,0 0-17 0,1-2-1 0,-1 1-17 16,2 1 10-16,3-1-3 0,-4 0-1 0,3 0 0 15,2 0-2-15,2 2 14 0,1-2-4 0,1 2 3 0,2-2 3 16,3 0-2-16,2-2-4 0,4 0-2 0,1 2-1 0,3-5-8 16,5 4-5-16,3-3 4 0,9 1-20 0,1-1 2 15,4-1-5-15,6 4 3 0,6-1 0 0,4 0-4 0,0 0 4 16,7 2-11-16,2-1 11 0,1 2 0 0,8-1 5 16,-4 0-6-16,5 2-5 0,4 0 9 0,4-2-2 0,0 2 4 15,2-1-7-15,2 2-4 0,5-1 0 0,0-1 1 16,2 2 5-16,2 0-11 0,3-2 3 0,2 0 7 0,4 1-2 15,-6-2 2-15,3 0-1 0,-4 0 4 0,-3-2-2 16,-3 2 6-16,-1-1-9 0,-4-3-7 0,-3 4 10 16,4-4 2-16,-5 2-3 0,1-2-10 0,-5 2 3 0,4-3 6 15,-1 1 1-15,-1 0-2 0,2 0-5 0,-3 0 5 16,0-1 2-16,0 2 8 0,-6-2 11 0,-2 1-7 0,-5 1 12 16,-1-2 5-16,-7 5 7 0,-3-4-12 0,1 2 9 15,-6-1-1-15,1 2-14 0,-3 1-5 0,-4 0 0 0,-1 0-4 16,-3 0 3-16,-4 1-6 0,-3 2-5 0,-1-1-1 15,-7 2 1-15,-2-4 4 0,-1 5-7 0,-4-3 3 0,-3-1-13 16,-7 3 15-16,3-1-5 0,-4-1 2 0,-2 0-1 16,-3 1 1-16,-3-1-4 0,-2 1 1 0,0-1 2 0,0-2-7 15,-5 3 7-15,0-3-1 0,0 1-3 0,2-1 3 16,-2 0 5-16,-2 0 5 0,2 0 3 0,-2 0 7 0,-1 0-3 16,3 0-5-16,0 0 8 0,-1 0-2 0,1 0-1 15,0 0-9-15,-2-1-1 0,2 2-10 0,2-1-1 0,-2 1 8 16,-4 0-1-16,0 1-5 0,3 2 4 0,-3 1 3 15,3 3-5-15,-2 1 5 0,-2 3-1 0,0 6-3 16,2 3-2-16,-5 4-1 0,2 5 0 0,-1 5 0 0,2 5 8 16,-1 5 2-16,0 5-3 0,1 2 5 0,2 7-5 15,1-1 7-15,-1 5-4 0,3-2-1 0,-1 1 1 0,2 1 1 16,1-2 3-16,-1-1-6 0,3-3 5 0,-4-2-3 16,5-2-1-16,-4-5-8 0,1 1 7 0,-4-6-7 15,2-2 4-15,-3-6 0 0,0-1 2 0,-1-4 4 0,-5-5-1 16,2 2 4-16,-2-4-14 0,0-1 8 0,1-2-8 15,-2-3 5-15,1 0-6 0,-2-3 1 0,1 1 1 0,-1-4 2 16,0-2-1-16,-1 0 5 0,0-4 0 0,0 2-5 16,1-3 4-16,1 1-3 0,-1-1-2 0,3-3 8 15,2 2-6-15,-1 0 1 0,3-1-4 0,-4 2-1 0,3-3 6 16,0 1-11-16,1 3 11 0,-1-5-4 0,-3 0 4 16,5 2-5-16,0 0 2 0,0-2 2 0,3 0-22 15,0 0-29-15,0 0-25 0,0 0-28 0,0 0-33 16,0 0-68-16,0 0-74 0,0 0-108 0,0 0-111 15</inkml:trace>
  <inkml:trace contextRef="#ctx0" brushRef="#br0" timeOffset="46775.0262">14543 15678 1657 0,'3'-7'12'0,"1"2"19"0,-1-4 23 16,-2 4 19-16,-1-2 16 0,0 3 14 0,-1 0 21 15,1 0 14-15,-2 1 0 0,1 1-10 0,-3 1-12 0,3-1-12 16,-2 4-12-16,-2-2-9 0,1 3-13 0,0 0-5 16,-2 4-2-16,-2-2-2 0,0 7-3 0,0 0-5 15,-1 2 6-15,0 1-5 0,1 3-10 0,2 2-9 0,-1 0-5 16,2 1-8-16,1 1-4 0,3-2-11 0,1-1 0 15,0 1-3-15,3-1 3 0,0-5-1 0,2 1-3 16,3-1 2-16,0-3 0 0,0-1 7 0,1-1-5 0,4-5-1 16,-2 1 5-16,3-2-3 0,-3 0 6 0,5-3-7 15,-3-4 1-15,-1 0 5 0,2-1-5 0,-1-3-4 16,3-2-5-16,-5 1 12 0,1 0-13 0,0-4 10 0,-3 1-9 16,0 0-1-16,-1 0 2 0,-3 0 5 0,2 0 0 15,-2 0-7-15,-4-3 9 0,2 3-4 0,-3-1 0 16,0 0-6-16,-3 0-4 0,2-1-2 0,-3 0-10 15,0 1-18-15,0-2-19 0,-1 1-18 0,1 2-19 0,-4-1-24 16,3 1-33-16,0-1-32 0,1 2-27 0,-1 2-22 16,-2 0-15-16,6 1-32 0,-3-1-31 0,2 4-27 15</inkml:trace>
  <inkml:trace contextRef="#ctx0" brushRef="#br0" timeOffset="47264.9496">14793 15591 2086 0,'7'-1'26'0,"-2"-2"27"15,-1 0 17-15,0 1 18 0,-2 2 14 0,-2-3 16 16,2 3 0-16,-6 3 11 0,4-3-23 0,0 2-19 16,-1-1-17-16,-1 2-8 0,1 0 2 0,-1 5 0 0,0 1 11 15,2 1-11-15,-1 4 5 0,-3 2-7 0,4 2 4 16,0 2-9-16,-1-1-19 0,2 3-11 0,-1-3-11 0,4 5 6 16,1-7-14-16,-1 4 1 0,3-5-4 0,-2 0 6 15,4-1-1-15,-1-3 0 0,0-2-4 0,0 0-9 16,3-2 3-16,-2-2-2 0,1-1-2 0,2-3-8 0,0 1-2 15,0-1-5-15,-1-2-7 0,0-5-4 0,2 5-5 16,0-7-3-16,-3 1-8 0,-10 6-1 0,0 0-3 0,0 0-5 16,0 0 9-16,0 0 1 0,0 0 6 0,0 0 0 15,0 0 8-15,0 0 1 0,0 0 8 0,73-130 2 16,-70 111-4-16,1 2 4 0,-3-4-1 0,2 0 3 16,1-3 1-16,-3 1-3 0,4-2 1 0,-2-2 4 0,2 0 10 15,-2-1-1-15,0-1 8 0,0 3-2 0,1-1-3 16,-1 0 10-16,-2 1-1 0,2 3 2 0,-3 2-5 0,2 0 15 15,-2 4 11-15,0 2 4 0,0 1 15 0,0 4-1 16,-2 2 12-16,2 1 4 0,0 2 8 0,2 1-9 16,-2 4-15-16,0 0-7 0,0 0-12 0,0 0-9 0,0 0-3 15,0 0 12-15,0 0-9 0,0 0 12 16,0 0 12-16,0 0 23 0,0 0 10 0,0 0-3 16,0 0-2-16,0 0-14 0,0 0-7 0,-9 176-4 0,9-144-13 15,-2-3-18-15,4 0-10 0,-2 0 1 0,1-2 8 16,1-1-6-16,2-2-3 0,1-2-13 0,0-3-2 15,1-2-18-15,1 0-21 0,-3-5-27 0,4 1-40 0,-2-5-39 16,1 0-33-16,-1-4-54 0,3-1-51 0,-2-2-64 16,-2-2-52-16</inkml:trace>
  <inkml:trace contextRef="#ctx0" brushRef="#br0" timeOffset="47460.8193">15027 15601 2368 0,'-3'-3'14'0,"-1"1"11"0,3-3 15 0,1 2 4 16,0 2 4-16,0 1 4 0,-2 0 5 0,4 0 0 0,-2 0-7 15,1 0-8-15,-2 0-13 0,4 0 7 0,2 0-15 16,1 0 0-16,1 0-8 0,3-1 2 0,2 0-18 16,2 0-18-16,0 1-32 0,5-2-46 0,-3-1-29 0,-1-1-50 15,2 2-42-15,0-2-51 0,-3 1-36 0</inkml:trace>
  <inkml:trace contextRef="#ctx0" brushRef="#br0" timeOffset="48790.3438">15422 15507 804 0,'2'-5'21'0,"1"0"28"0,-2-1 9 0,-1 1 18 16,2-1 17-16,-2 1 21 0,-2 0 10 0,2 0 7 0,0 1-8 16,0-2-11-16,0 3 2 0,-1-1-8 0,-2 1-12 15,-1-1-5-15,3 1 1 0,-6 2 6 0,2-1-9 16,0 0-8-16,-2 1-1 0,-1-2-5 0,0 3 1 15,1 0-6-15,-3 3-8 0,2-2-8 0,-3 1 2 0,2 1-3 16,-1 0-9-16,-1 4 0 0,1-1-7 0,2 1-2 16,-1 1-5-16,1 2-5 0,2 1-3 0,-1-1-7 15,3 2 0-15,0-1-7 0,0 2 0 0,2 1-4 0,4-2 1 16,1 1 3-16,-2 2-8 0,6-2 9 0,-2 0-1 16,4 1 3-16,0-2 2 0,4 2-5 0,3-1 5 15,-3 1-4-15,5-2 7 0,-1-1-11 0,1 1 7 0,0-1-4 16,1 0 2-16,-3 0-2 0,3-1-3 0,-5-1 0 15,0-1-1-15,-3 1 2 0,2-2-4 0,-9-2 6 16,4 0 1-16,-3-1 3 0,-3-1 11 0,1-1 7 0,-3 1 11 16,-3-3 5-16,1 3-6 0,1-1 0 0,-4 0-2 15,-2 1-3-15,3 0-11 0,-4 1-7 0,-2-4-12 16,2 3-3-16,0-2-2 0,-2 0-25 0,2-1-21 16,1 0-32-16,1-2-22 0,-2-1-35 0,2 1-23 0,3-2-31 15,-2-2-28-15,3 1 1 0,1-3-9 0,1 2 7 16,1-3 1-16,2-1 12 0,1 2 8 0,4-3 16 15,-1 1 27-15,3 0 13 0,-1 0 27 0,4-1 23 0,0 0 21 16,-2 4 28-16,3 0 22 0,-5 0 24 0,4 2 19 16,-2-1 25-16,0 4 17 0,0-2 19 0,-1 1 11 15,-1 2 13-15,0-3 11 0,1 4 8 0,0 0 0 0,-3-1 6 16,1 1 9-16,0 0-4 0,0 0-2 0,0 1-1 16,-2-1-11-16,1 4-14 0,-2-3-9 0,-1 4-18 15,0-1-11-15,0 3 4 0,-2-1-4 0,-1 3-5 0,1 1-1 16,-2 1 2-16,0 1-8 0,0-1 2 0,0 5-14 15,-2-3-20-15,1 2-4 0,-1-1-9 0,2 1-1 16,-3-1-5-16,3-2 2 0,-1 0-2 0,-1-3-10 0,0 2-17 16,1-3-28-16,1-2-26 0,0-3-41 0,-2-3-29 15,2 1-50-15,0 0-50 0,0-3-45 0,2-2-38 0</inkml:trace>
  <inkml:trace contextRef="#ctx0" brushRef="#br0" timeOffset="48972.4177">15592 15566 1443 0,'-1'-8'4'0,"2"0"14"0,-1-1 13 0,2 1 11 0,0 1 4 15,-2 1 3-15,0-1 3 0,1 3 3 0,1-1-8 16,-2 3-20-16,3-1-10 0,-1 1-15 0,1 0-8 16,2 2-15-16,-2 0-14 0,4 2-25 0,0 0-14 15,-1 1-18-15,4 2-23 0,2 0-21 0,0 3-15 0,2 1-11 16,0 2 2-16,2 1-15 0</inkml:trace>
  <inkml:trace contextRef="#ctx0" brushRef="#br0" timeOffset="49476.8534">15962 15706 925 0,'21'0'19'0,"-3"-3"19"0,-1 0 20 0,-3-2 30 0,0 3 17 16,-3-3 14-16,-3 0 19 0,-3-2 19 0,1 2-2 0,-4 0-2 16,-2 0-14-16,-4-2-14 0,-1 5-1 0,0-5-3 15,-5 2-13-15,0 2-6 0,-2-2-3 0,1 1-5 16,-3 3 4-16,3-1-7 0,-5 0-12 0,3 4-11 0,4-2 4 15,-5 2-20-15,2 2 1 0,3 2-21 0,-4-1-2 16,4 3-13-16,-4 1-6 0,4 2 6 0,-1 2-11 16,4 2 8-16,-3-1-12 0,4 3 4 0,0 3-6 0,3-3 3 15,1 4 5-15,1-4-5 0,1 2-1 0,1-1-4 16,3-2 2-16,0-1 5 0,-1-2-8 0,4-2 4 0,0 1-10 16,-2-5-14-16,2-2-2 0,2 0-6 0,-4-3-11 15,4-1-20-15,-4-2-7 0,5-1-9 0,-5-4-9 0,2-1-6 16,3-2-12-16,-3-3-1 0,2 2-9 0,-1-3 5 15,-3 0 7-15,-1-1-6 0,-2 0 9 0,1-1 6 16,0-2 7-16,-2 0 4 0,-2 1 17 0,2-5 9 16,-2 0 6-16,0 1 7 0,0-4-10 0,1-2 4 0,1-1-1 15,0-5-4-15,2 0 1 0,-1-1 2 0,2-2 7 16,1 2 8-16,1-3 27 0,-2 1 22 0,2 2 24 0,-1 4 20 16,1 2 25-16,-2 5 17 0,-4 4 5 0,3 1 15 15,0 8 2-15,-4 0-9 0,0 2-14 0,0 4-10 16,0 2-27-16,0 1-16 0,0 1-5 0,0 2 9 15,-2 2 0-15,0 3 12 0,-2 1 16 0,3 3 17 16,-1 4 4-16,0 1 12 0,1 3 8 0,-2 2-23 0,-1 2-4 16,3 2-14-16,-1-1-4 0,-1 4-14 0,3 0 2 15,-2-1-5-15,1 2-8 0,1-3-2 0,0 0-15 16,0 1 3-16,1-1-13 0,1-4-6 0,0-1 2 0,2 1-10 16,0-4-12-16,2-2-15 0,1-1-17 0,0-3-31 15,-1-1-32-15,2-2-39 0,2-3-38 0,-2 0-43 16,1-4-46-16,-1 0-57 0,3-3-42 0</inkml:trace>
  <inkml:trace contextRef="#ctx0" brushRef="#br0" timeOffset="49841.9909">16331 15749 1401 0,'3'2'6'16,"-3"0"14"-16,3-4 12 0,2 3 8 0,-3-1 8 15,-1 0 17-15,4 1 14 0,-2-1 15 0,2 0-3 0,-2 1-5 16,2-1-6-16,0-1 7 0,-1 1 0 0,4 0-9 16,-3-2-11-16,3 0-13 0,-3 1 3 0,4-2-5 15,-5 2-6-15,4-3-14 0,-3 0-8 0,2-3-5 0,0 1-2 16,-2-1-1-16,-2-1-10 0,1 0 1 0,-1-1-5 16,-2 1 5-16,-1-1 1 0,-1 1 1 0,-1-4-2 15,1 3-1-15,-3 1 3 0,3-1 0 0,-4 1 13 0,-1-1-8 16,1 1 7-16,-1 1-4 0,-1 2 3 0,-1 1 10 15,1 1-3-15,-3 1-3 0,0 2 0 0,1 1 6 16,0 2 8-16,1 2-2 0,-5 5 7 0,0 0-5 16,4 4 13-16,-7 1 2 0,5 1-7 0,0 2-1 0,2 3-20 15,1 1 4-15,-1 2-10 0,4-1-7 0,0 3-9 16,3-3-5-16,2 0-1 0,2-1-3 0,3-1 8 16,0-1-5-16,5-1-2 0,0-4-15 0,4-3-19 0,0 0-22 15,2 0-32-15,1-7-54 0,2 0-59 0,2-3-68 16,0-2-83-16</inkml:trace>
  <inkml:trace contextRef="#ctx0" brushRef="#br0" timeOffset="50415.0129">17472 15567 2300 0,'-4'-5'11'0,"-3"0"16"0,1-2 11 16,-1 0 11-16,1 1 15 0,-5-1 6 0,1 4 15 16,-1-1 2-16,0 1 1 0,0 2-16 0,-1 1 0 0,2 0-1 15,2 4-12-15,-3 2 11 0,3 5 1 16,0 2 6-16,0 7-9 0,-1 2-3 0,3 6-7 0,-1 5-8 15,1 2 2-15,-2 1-21 0,5 2-15 0,0 1-5 16,1-5-6-16,2 2 0 0,4-4-1 0,-3-5-21 0,5-1-26 16,0-2-20-16,3-5-26 0,-1-5-51 0,2-1-33 15,0-8-61-15,1-1-57 0,5-5-54 0,-2-2-49 0</inkml:trace>
  <inkml:trace contextRef="#ctx0" brushRef="#br0" timeOffset="50632.0635">17628 15500 1777 0,'0'9'12'0,"-1"1"18"0,-2 4 11 0,0-6 5 0,-2 8 4 16,0 2 1-16,0 3-4 0,2 3 1 15,-2 1-10-15,4 3-19 0,1-1-12 0,0 2-7 0,1 0-15 16,3 0-20-16,0-3-18 0,3 1-25 0,-1-5-18 15,5 1-21-15,-1-6-10 0,5 0-12 0,0-3-4 0,2-3 2 16,2-3 2-16,2-3-6 0,0-1-2 0</inkml:trace>
  <inkml:trace contextRef="#ctx0" brushRef="#br0" timeOffset="51138.3075">18008 15869 1202 0,'11'-10'26'0,"-6"1"32"0,1 0 29 0,-3 1 22 15,-1 1 20-15,-4-3 18 0,2 2 19 0,-1 0 14 0,-3 2-15 16,1-1-25-16,2 3-23 0,-4-1-21 0,-1 2-18 15,1 1-21-15,0 2-19 0,0 0-13 0,-1 2-13 16,-2 0-6-16,4 3-4 0,-3 0 2 0,1 3-4 16,-1 3-1-16,1-1 5 0,2 3-1 0,0 1 4 0,1 0-5 15,2 1 2-15,-3-1-5 0,4 1-2 0,2 0 6 16,0-1-3-16,1-2 1 0,2 0-7 16,4 0 0-16,-1-4-5 0,0-1-9 0,4-2-8 0,1-4-17 0,0 0-19 15,2-1-18-15,0-2-3 0,2-3-7 0,-1 0-11 16,1-1-3-16,-1-2-2 0,-2 0 17 0,3-2 9 15,0 0 26-15,-4-1 6 0,-1 0 10 0,1-2 17 0,-3 0 14 16,0-3 15-16,-2 4-6 0,0-3 11 0,-4-1-1 16,1-1 23-16,-2-1 11 0,1-1 10 0,-3 0 13 0,1 2 11 15,-1-2 18-15,-1 1 11 0,2 1 6 0,0 0-11 16,-2 5 10-16,-4-1-13 0,4 3-5 0,-1 4-4 16,-2-1-2-16,1 4-11 0,0 1-23 0,-1 2-12 0,2 0-16 15,-1 2-6-15,-1 1-6 0,1-1-10 0,1 3-8 16,-2 3-7-16,1-1 8 0,1 3 4 0,1 1 1 15,1 2 1-15,4 1 1 0,-2 3-1 0,2 1 2 16,-1-1 0-16,1 1-2 0,3 2 0 0,1-1-3 0,-1 0 3 16,2 1-4-16,-1-1-1 0,1-2-1 0,0 2 2 15,2-2 2-15,-3 0-4 0,1-2 1 0,1-1-1 0,-1 1 3 16,-1-3 5-16,0 2-5 0,1-3 5 0,-2 0-7 16,-2-1 5-16,2-1-1 0,-2-1 1 0,-1-3-2 0,-2 0-10 15,1 2 11-15,-4-5 1 0,0 1 1 0,0 1 9 16,0-4-1-16,-5 3 0 0,2 1 2 0,-2-3 9 15,-2 2-6-15,0-1-6 0,-1 2-3 0,0-1-31 0,0-3-25 16,-5 2-47-16,2-3-59 0,-3-3-71 0,4 4-73 16,-2-5-87-16</inkml:trace>
  <inkml:trace contextRef="#ctx0" brushRef="#br0" timeOffset="53309.5058">17598 13759 2007 0,'0'-4'15'0,"-1"-1"15"16,-1-3 18-16,1 2 15 0,-4 0 16 0,4-1 14 0,-3 2 2 16,0 0 8-16,0 0-10 0,3 1-3 0,-2 1-10 15,3-1-10-15,0 1-12 0,-2 1-9 0,0 0 1 16,4-1-2-16,0 3-1 0,-2-3-15 0,1 3-6 0,1-1-5 15,1-2-4-15,0 2-4 0,4-1 2 0,-1 0-9 16,2 0-3-16,0 2 7 0,1-1-3 0,4-1 4 0,-2 2 6 16,3 0-2-16,-3 0 1 0,5 2 2 0,-4-1 7 15,0 1-11-15,-2 0 9 0,0 4-4 0,-2 1 11 16,1 2 25-16,-2 5 5 0,-6 1 17 0,3 3-3 16,-4 6 18-16,-2 2-5 0,-1 5 5 0,-4 3-12 0,-3-2-26 15,-2 4-2-15,-2-2-19 0,1 2-6 0,-2-2-14 16,0-3-3-16,3-1 2 0,-2-4-6 0,2 1 1 15,3-5-12-15,1-1 5 0,3-4 5 0,1-5-2 0,0-2 2 16,3-5-5-16,-1 2 5 0,1-5-3 0,1-1 10 0,1-2-11 16,1 1 4-16,1-2 9 0,0 1-6 15,4-5 1-15,-3 1-8 0,6-2 11 0,-2-3-10 0,0 2 6 16,1-4-1-16,2-2-9 0,-1 2 6 0,1-4-6 16,0-2 2-16,0-1-9 0,1-1 1 0,3-2-4 0,-4-1-4 15,1-1-4-15,1-3-5 0,3 2 0 0,-3-1 0 16,1-3 3-16,-2 4 14 0,0-3-7 0,-2 1 2 15,3 0-1-15,0 1 11 0,-4 1 5 0,3 3-1 16,-2-1-2-16,-2 1-4 0,0 2 6 0,0 3-4 0,3 0 5 16,-4 3-4-16,-1 2 0 0,-1 3-6 0,1 2 5 15,-5 2-9-15,1 2 1 0,-1 3 4 0,-1 0-1 16,-1 3-5-16,-1-1 5 0,2 5 16 0,-3 2-6 0,0 6 11 16,0 0 8-16,0 4 1 0,-3 2 4 0,1 4 9 15,-2 1-5-15,0-1 0 0,0 3 8 0,1-3-5 0,-1 1-8 16,1-1-1-16,0 2 3 0,0-2-12 0,2 0 3 15,1-1-9-15,2-2-4 0,-1 0-9 0,2-1 8 16,2-3-3-16,-1-2-1 0,2-1 2 0,1-1-6 16,2-4-6-16,2 0-13 0,-2-1-14 0,4-1-27 15,-2-3-28-15,2-1-40 0,2-1-38 0,0 1-56 0,-1-3-44 16,2-1-44-16,3-1-46 0,-2-3-48 0,-1-1-28 16</inkml:trace>
  <inkml:trace contextRef="#ctx0" brushRef="#br0" timeOffset="53532.1601">18240 13941 2220 0,'3'-2'14'16,"-3"1"19"-16,0 0 14 0,2-2 21 0,-2 3-1 0,2-2 8 15,-2 2 10-15,1 0 10 0,1-1-15 16,4 1-18-16,0-2-10 0,2 2-24 0,0-2 7 15,5 1-7-15,-1-1-17 0,3 0-8 0,0 0-2 16,4 1-11-16,-3-1-23 0,1 2-32 0,0 0-32 0,1 0-30 16,-3-1-31-16,2 0-43 0,-3 1-33 0,-1-1-29 15,0 2-25-15</inkml:trace>
  <inkml:trace contextRef="#ctx0" brushRef="#br0" timeOffset="53725.2059">18367 14037 1777 0,'-3'8'20'0,"-1"-3"21"0,1-1 16 15,3 1 12-15,-2-2 12 0,-1 4 1 0,2-1 5 0,-2-2 2 16,1 3-19-16,4-2-24 0,-2 0-15 0,3 0-6 16,-2-1-14-16,7-1 1 0,0-1-4 0,5 0-5 15,0-1-26-15,3-3-32 0,7-1-43 0,1 0-52 16,3-3-70-16,4 0-71 0</inkml:trace>
  <inkml:trace contextRef="#ctx0" brushRef="#br0" timeOffset="54143.4073">19155 13721 2243 0,'4'0'8'0,"-3"0"9"0,-1-3 18 16,5 3 9-16,-5 0 5 0,0 3 16 0,0-1 17 16,2 1 17-16,-2 4 15 0,0-2 1 0,0 5-4 15,-3 1 2-15,-1 2 9 0,3 6-18 0,-3-2-18 0,-4 5-11 16,-1 2-22-16,1 1-10 0,0 0-16 0,0 0-8 15,-1 1-11-15,3-1-13 0,-1-1-26 0,1 0-47 16,3-2-36-16,-2-1-50 0,4-3-44 0,2-2-62 16,-1-3-66-16,8-2-64 0</inkml:trace>
  <inkml:trace contextRef="#ctx0" brushRef="#br0" timeOffset="54485.4188">19362 13927 2187 0,'-1'-1'4'0,"-4"1"10"0,2-1 19 0,0 0 2 16,0 2 2-16,-2 0 9 0,0 2-2 0,0 2 5 16,2 2-4-16,2-2-8 0,-3 4-18 0,4-1-5 0,0 2 4 15,5 1-9-15,-3 1 5 0,3 1-10 0,-1-1 1 16,5 0 4-16,1 1-2 0,1 0 0 0,-1-2-3 15,4-2 1-15,1-1-4 0,2-4 1 0,-4 1 11 16,4 0-7-16,-4-3 0 0,2-2 3 0,-2-3 0 16,1-1 1-16,-4-1-1 0,-1-3 13 0,2 0-16 0,-5-5-1 15,2 3 10-15,-4-4 8 0,2 1 2 0,-6-1 3 16,0-3 2-16,0 0-5 0,-5 0 4 0,0-2 5 16,-1 0-13-16,0 1-9 0,-2-3-1 0,-3 4-4 15,1 0-1-15,2 0-12 0,-4 0 6 0,2 3-12 0,2 4-19 16,-4 2-25-16,2 0-44 0,0 3-59 15,-3 0-60-15,1 4-65 0</inkml:trace>
  <inkml:trace contextRef="#ctx0" brushRef="#br0" timeOffset="55509.6269">19646 13805 955 0,'-12'-14'0'0,"-3"0"18"0,3-1 10 16,-3-1 8-16,-1-1 1 0,-1 1 1 0,-1 0 10 15,-1 3 9-15,0-1 13 0,0 1-4 0,-3-3-4 0,4 4-4 16,-4 2 10-16,-3-4 7 0,2 5-11 0,-2-1-2 16,-1 0-9-16,-3 5-5 0,-2-4-8 0,-1 1 3 15,-4 1-12-15,1 0 1 0,-4 1 0 0,-4-3 3 0,0 2 6 16,-3 0-5-16,-3-1 8 0,-3 1 4 0,1-2 12 15,-4 1 9-15,2 1 11 0,-3 0 3 0,3 1-11 16,0-1 3-16,1 2-8 0,3-4-10 0,3 4-11 16,-1-2-20-16,3 2 1 0,-2-2-10 0,2 2 7 0,1 0-3 15,4 1 12-15,-3 0 8 0,2 0-3 0,1-1 12 0,1 2-9 16,0-2 5-16,2 1-10 0,0 1-7 16,3-1-5-16,-2-1-7 0,0 3 3 0,3-1-11 15,1 0-5-15,-1 3 4 0,4-2 0 0,-1 0 4 0,4 2-4 0,0 0-6 16,1 0 1-16,2 2 0 0,0 0 0 15,0 1-1-15,1 0-4 0,-3-1-1 0,2 5 2 0,0-2-1 16,1 3 0-16,3 1 1 0,-4 1 2 0,2 1-7 16,-2 0 5-16,4 3 1 0,-2-2-2 0,0 4 9 15,0 0-4-15,2 1 1 0,-1 1-1 0,3-1-3 0,-1 3 13 16,2 2 2-16,1 2-7 0,1-2 0 0,1 6 4 16,4-1 2-16,-2 0-1 0,3 4 8 0,1 1-8 15,1 2-7-15,1 2 10 0,1 2-4 0,3-1 1 0,2 4 0 16,1 0-2-16,0 0-2 0,2 3-2 0,3-5-1 15,1 2-3-15,3 0 10 0,1 0-7 0,4-3-6 16,3-1 5-16,2-1 0 0,8-4-2 0,2 1 8 0,2-1 1 16,5-5-8-16,3 0-4 0,2-1 11 0,1-2-2 15,4-2-5-15,-1 1 4 0,-1-3-7 0,3-1 4 16,-1-1-2-16,5 0 2 0,1-4 0 0,0 0 0 16,2-2-2-16,2 0 2 0,1-1-2 0,1-3-5 0,1 0 5 15,-4-1 5-15,3-1-9 0,-1-2-1 16,0 0 1-16,-1 0-6 0,1-2 9 0,-2-2-4 0,-3 0 4 15,4-2-7-15,-2-1 5 0,-4-1 2 0,-2-1 1 16,1-1 0-16,-1-2-3 0,0 1 8 0,-3-1-10 16,1-3 10-16,-4 2 0 0,0-3 2 0,-3 1 0 15,0 0 4-15,-2-4 2 0,-4 0-5 0,-1 1 2 0,1-3-2 16,-1 3 0-16,1-4 2 0,-3-1 2 0,2 2-12 0,0-2-3 16,-2-1 2-16,2 1 4 0,-2-1-8 15,-1-1 6-15,-2 0-4 0,-2 0-2 0,-2-1 5 0,-4-2 1 16,-5 3 0-16,2-4-7 0,-6 2 8 0,-1 1-8 15,-2-3-2-15,-4 2 3 0,0 1 2 0,-3-1-8 16,-1-1 0-16,-4 0-1 0,1 1-3 0,-5-1-4 16,0-1-6-16,-4 1 3 0,0-1-4 0,-4-1 9 15,0-1-4-15,-2 1 5 0,-1 0 4 0,-4-2 4 0,1 0-2 16,-4-2-2-16,0-1-5 0,-3 2-12 0,-1 0-10 16,-1-3-3-16,-2 1-2 0,-2-1-3 0,-2 1-3 15,-3 0-9-15,-1 4 3 0,-3-4 10 0,-3 4-2 16,-3 2-2-16,-4 1-16 0,-5 3-1 0,-3 1 2 0,-2 2-7 15,-4 2-21-15,-2 4-26 0,-1 0-29 0,1 2-35 16,1 3-33-16,1 1-45 0,1 1-59 0</inkml:trace>
  <inkml:trace contextRef="#ctx0" brushRef="#br0" timeOffset="66454.5734">16579 13384 420 0,'-6'-9'7'0,"-1"-3"15"0,1 2 10 0,-2 0 12 15,3 1 11-15,1 1 15 0,0-1 12 0,0 1 13 16,2-3 13-16,0 1 4 0,2 0 10 0,2-2 6 16,0 0 5-16,-1 0 0 0,2-1 13 0,-1 1-4 15,1 0-6-15,0 3-6 0,-1 0-8 0,1 1-12 0,-3 3-8 16,2 1-14-16,0 1-19 0,2 2-4 0,-4 1-14 15,0-1-10-15,1 2-10 0,-1 0-5 0,2-1-3 16,-2 3 0-16,2-1 4 0,-1 2 0 0,1-1 6 16,-1 1 9-16,3 4 7 0,-3 1 5 0,2 4-2 0,1 4 11 15,-3 3-14-15,3 1-3 0,0 3 0 0,-3 2-12 16,3-1-7-16,-1 1-10 0,2-1-3 0,-1-1-13 16,1-4 1-16,4-2 7 0,-1 0-6 0,1-4 5 0,-1-4 10 15,2 0 1-15,2-4 6 0,-1-2 3 0,3-4 8 16,-1-3-12-16,5 0 0 0,3-4 0 0,3-5-12 0,3-1-2 15,3-4-4-15,1-2-1 0,4-2-5 0,3-1 3 16,-3-3 0-16,-1 1-8 0,1-5 5 0,0 3 8 16,-2-6-3-16,-1-2-3 0,1 1-4 0,-4-1 1 0,-1 0-2 15,-1 0 1-15,-2 1-6 0,-1 3-13 0,-7 3-6 16,-1 4-1-16,-5 5-16 0,-2 1-17 0,-1 7-24 0,-4 3-32 16,-3 1-44-16,-1 3-47 0,0 0-45 15,-1 3-58-15,-1 3-57 0</inkml:trace>
  <inkml:trace contextRef="#ctx0" brushRef="#br0" timeOffset="68227.0621">19774 11793 814 0,'-16'-8'0'0,"-5"3"13"16,4-2 12-16,-4 1 2 0,-1 2 19 0,-1 2 8 16,-3 3 12-16,-3 1 6 0,1 1 10 0,0 1-8 0,-2-1-2 15,0 3 12-15,-2-1-9 0,2 3 6 0,0 1-11 16,1 6 5-16,-2-3 8 0,1 5 13 0,-3 5 6 0,2 3-12 16,-2 3 9-16,0 5-7 0,-3 2 9 0,0 5 0 15,-1 5-18-15,2 4-8 0,0 3-9 0,1 3 0 16,4 4-11-16,0 2-6 0,6 1-9 0,4 1-7 15,7-1 1-15,4-3-11 0,5 0-3 0,8-5-1 0,5 0-5 16,5-5-4-16,8-2 4 0,3-2 0 0,5-5-2 16,4-1 1-16,4-2 1 0,3-2 1 0,1-3-4 15,5-3 5-15,0-3-1 0,-1-3-1 0,4-4-5 0,-1 0 6 16,4-5 2-16,-1-3-7 0,4-5 7 0,0 0-5 16,0-4-1-16,-1-4-2 0,0-4-3 0,0 1 0 15,-5-4-4-15,-2-3-1 0,-1-2 1 0,-4-4-2 0,0 1-5 16,-4-4 2-16,1-3 6 0,-1-3-7 0,-1-5-1 15,-1-3 4-15,-1-5-7 0,1-3-8 0,-2-5 7 16,-1-3-12-16,-3-3 2 0,-4-4 4 0,0-2 2 16,-6-2 1-16,-2-4 0 0,-6 0 8 0,-9 3-8 15,-4-1 5-15,-6 0 2 0,-7 4-7 0,-7 2 0 0,-9 4-4 16,-2 3 3-16,-7 3-7 0,-5 7 9 0,-1 2 14 16,-7 5-19-16,0 5 11 0,-4 5-13 0,2 2-24 15,-6 6-16-15,1 3-16 0,-1 6-39 0,-1 1-44 16,3 5-38-16,1 1-49 0,1 2-43 0,3 3-29 0</inkml:trace>
  <inkml:trace contextRef="#ctx0" brushRef="#br0" timeOffset="69492.4711">28742 13939 1192 0,'-2'-3'-6'0,"-1"1"8"0,2-3 20 16,1 3 18-16,-5 0 20 0,2 2 20 0,1-1 12 16,-1-1 15-16,3 2 32 0,0-1 4 0,0 0-7 0,-1 0-8 15,2 2-16-15,-1-2-16 0,0 2-8 0,0 0-16 16,2 0-23-16,-2-1-12 0,1 2-16 0,1 0-7 15,-2-1 15-15,3 1 14 0,0 0 8 0,2 1 22 16,0 0 13-16,4 1 11 0,2-2 15 0,3 1 0 16,7-1-7-16,4 0-11 0,5-2-4 0,8-2-19 0,3 0-8 15,8-3 1-15,2 1-13 0,8-2-6 0,-1 0-4 16,5-2-8-16,-1-1-16 0,1-2 6 0,3-1-12 16,-1-2-8-16,0-1 1 0,0 0-4 0,0-1-7 15,-2-1 4-15,-5 3-4 0,-1-1-20 0,-5 2-19 16,-6 2-24-16,-5 3-31 0,-6-1-25 0,-7 3-43 0,-4-2-60 15,-5 2-44-15,-5 1-75 0,-4 1-95 0</inkml:trace>
  <inkml:trace contextRef="#ctx0" brushRef="#br0" timeOffset="70970.392">15243 17288 3272 0,'-3'-3'0'15,"0"-1"7"-15,-3 0 12 0,9-4 12 0,-11 3 0 16,0-1-2-16,2 2 8 0,3 1 12 0,3 3 17 15,0 0 3-15,0 0-10 0,0 0-3 0,0 0 8 0,0 0 5 16,0 0-3-16,0 0 2 0,0 0-12 0,0 0-13 16,0 0 7-16,0 0-2 0,8-10 12 0,-8 10 9 15,0 0 8-15,0 0-12 0,0 0-4 0,0 0 3 0,0 0-8 16,0 0-7-16,233-63-20 0,-89 29-10 0,-77 23-22 16,-1 1 6-16,1 5-7 0,-1 0-4 0,0 3-14 15,-3-1-19-15,-1 3-38 0,-2 1-81 0,-5 3-94 0,-4-1-131 16,-4 0-186-16</inkml:trace>
  <inkml:trace contextRef="#ctx0" brushRef="#br0" timeOffset="85252.6244">15989 13384 2484 0,'-6'-2'4'0,"-2"-1"6"0,0-1 22 0,5-1 15 15,-2 0 7-15,-1 2 8 0,0 1 9 0,3 0 3 16,-1-1 6-16,3 3 0 0,1-2-8 0,-2 2-8 0,2-3-4 16,3 2 1-16,-1-2-6 0,0 0-8 15,-1-1-6-15,7-1 0 0,-3 3-23 0,-1-4 2 0,4 2-9 16,1 1-9-16,0-1-1 0,0 1 2 0,3-1-10 15,1 0-17-15,-1 0-28 0,3 1-60 0,0-1-68 16,4-2-88-16,3-1-122 0</inkml:trace>
  <inkml:trace contextRef="#ctx0" brushRef="#br0" timeOffset="86140.2067">27029 13511 3148 0,'-7'2'4'0,"-1"0"-10"0,0-2 20 0,-1-4 25 16,4 1 26-16,-1 0 17 0,3-1 1 0,0 3 11 0,3 1 16 16,0-2 16-16,1 2-9 0,4-2-21 0,3-3-29 15,1 3-7-15,7-3-11 0,3 0-6 0,6-2-19 0,7 1-4 16,4-1-10-16,4-2-8 0,4 2 6 15,2 2-14-15,1 0-3 0,-1 1-25 0,-2-1-41 16,-6 0-40-16,0 0-54 0,-6 2-59 0,-2-4-81 16,-5 2-125-16</inkml:trace>
  <inkml:trace contextRef="#ctx0" brushRef="#br0" timeOffset="87079.4013">15844 17212 3558 0,'2'3'9'0,"1"-1"10"15,-2-2 8-15,3-5 0 0,-4 5 2 0,0-4 1 0,0-1-8 16,1 0 12-16,4 0-12 0,-1-2-9 0,3-2-8 16,1-2-5-16,0 1-2 0,-1-2 4 0,5 0 4 15,-3-1-6-15,4 0-5 0,-4-2-11 0,4 1-14 0,3-1-13 16,1 1-22-16,-3 2-31 0,3 0-25 0,1 2-39 16,3 1-35-16,-4 3-45 0,4 1-34 0,-1 1-58 15,-1 1-49-15</inkml:trace>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11T11:14:11.179"/>
    </inkml:context>
    <inkml:brush xml:id="br0">
      <inkml:brushProperty name="width" value="0.05292" units="cm"/>
      <inkml:brushProperty name="height" value="0.05292" units="cm"/>
      <inkml:brushProperty name="color" value="#FF0000"/>
    </inkml:brush>
  </inkml:definitions>
  <inkml:trace contextRef="#ctx0" brushRef="#br0">6923 6965 333 0,'0'-7'10'16,"0"-2"7"-16,-3-1 10 0,3 0 12 0,-2 3 10 15,0 0 9-15,2-1-1 0,-1 4 6 0,1-1 0 0,0 0 6 16,0 1 5-16,1 0 3 0,-1 0 6 0,2 1 0 15,-2 0 6-15,2-1 11 0,-1 2 3 0,1-1-7 16,-1-2-7-16,1 3-7 0,0-3-9 0,1 3 2 16,0-1 5-16,0-1-9 0,0 1-9 0,-1 1-2 0,1-1-4 15,-2 3-6-15,1-2-2 0,0 1-11 0,-1-1-6 16,1 2-12-16,-2 0-7 0,0 2-2 0,0 0-1 0,0-1-8 16,0 2-8-16,1 1 3 0,1 1-6 0,0 0 13 15,-1 2 1-15,1 3 4 0,1 0-5 0,-1 1 12 16,2 1 5-16,-1-1-2 0,0-2-1 0,1 3-4 0,-1-4-1 15,0 1-2-15,2-2 2 0,-3-2-2 0,3 3-2 16,-1-3-2-16,-1-1 9 0,2-1 4 0,-2 2 7 16,3-2 11-16,-1-1 7 0,4-2 4 0,1 0 7 15,3-2 4-15,4 0-4 0,2-2-9 0,-2-1 1 0,7-2-11 16,0-3-13-16,6-3-5 0,-2-1-6 0,2-2 6 16,2-2-6-16,1-1 3 0,2-2-9 0,-2 2 2 15,2-3 4-15,-3 2-3 0,1-1 2 0,-2 1-7 0,-1 0-2 16,-1 2 2-16,-2 3 5 0,-5-2 1 0,0 3 2 15,-5 1-4-15,-1 1-1 0,-3 0-4 0,-4 6 7 16,0-3-7-16,0 3 1 0,-5 1-5 0,1 1 1 0,-2 0-3 16,2 4 3-16,-2-3-3 0,-1 3-11 0,-2-2-4 15,1 0-23-15,1 2-25 0,1 0-34 0,-1-2-27 16,1-1-50-16,-2 3-49 0,3-2-38 0,-1 1-53 0</inkml:trace>
  <inkml:trace contextRef="#ctx0" brushRef="#br0" timeOffset="1451.9196">9752 7633 1007 0,'-11'0'-3'15,"0"-2"9"-15,-2 2 24 0,4-6 24 0,-2 6 24 16,1-1 19-16,4 1 21 0,1 0 9 0,0 0 23 0,1 0 5 15,1 0-6-15,3 0 2 0,0 0-1 0,0 0-4 16,0 1-4-16,0-1 5 0,1 3-4 0,-1-3-1 16,0 3-10-16,0-1-20 0,0-2-25 0,0 2-13 0,0-1-21 15,2 2-13-15,-2-2-17 0,0-1-12 0,0 3-6 0,3-1 6 16,0 2 13-16,5 0 8 0,-2 0 20 16,7 1 1-16,3 3 3 0,6-4 2 0,5 2 7 0,6-1-13 15,7-1-5-15,7-4-13 0,9 0-16 0,13-4 0 16,5-2-8-16,11-3 1 0,12 1-14 0,3-1 1 15,5-4-21-15,6 1-33 0,0 2-33 0,4-1-54 0,-1 3-53 16,-3-1-77-16,-2 1-66 0,-6 1-75 0</inkml:trace>
  <inkml:trace contextRef="#ctx0" brushRef="#br0" timeOffset="1787.6837">12824 7670 2052 0,'-15'0'2'0,"-2"0"4"0,2 0 6 0,4-5 27 15,-3 2-10-15,1 3 4 0,-1-2 3 0,2 2 10 16,-2 0 16-16,2 0 13 0,-2 0 22 0,5 2-2 15,-1-2 32-15,0 0 24 0,3 3 4 0,4 0-4 0,-2-1-21 16,3-2-14-16,2 4-31 0,0-4-26 0,4 0-18 16,0 0-21-16,5 0-2 0,3 3-2 0,4-3 0 15,6-3 6-15,8 3 4 0,5 0-3 0,5 0-3 0,7-3-9 16,5 2-5-16,3-1 0 0,5-1-1 0,1 3-6 16,3-3-3-16,-1 1 6 0,4 2-10 0,-3-3-33 15,3 3-48-15,0 0-60 0,0-3-73 0,-1 2-78 16,-1-1-102-16</inkml:trace>
  <inkml:trace contextRef="#ctx0" brushRef="#br0" timeOffset="15223.0194">23972 10093 2391 0,'-13'0'-5'0,"4"-1"1"16,-1 0 11-16,2-5 27 0,4 2 14 0,-1 2 7 16,3 0 8-16,-1 2 9 0,1 0 18 0,2 0 12 15,0 2 1-15,-1-2-11 0,-1 0-5 0,2 2 3 16,0-1 0-16,0-1-12 0,2 0-18 0,-1 0-7 0,-1 0-17 16,2 0-17-16,1 0-7 0,-1 0-15 0,4 3-8 15,-1-2 10-15,6 2-2 0,0-1-2 0,5 1 5 16,1 0 0-16,4 1-3 0,1-1 4 0,0 1-3 0,5-1 2 15,0 4 4-15,1-4-1 0,1 2-8 0,-3-1-1 16,1-1 7-16,2 1-4 0,-6-1 11 0,48 0-11 16,-49 0-3-16,-4-2 2 0,-1-1 6 0,-4 2 6 0,0-2-3 15,-5 1 4-15,-4-1-1 0,-47 0 16 0,45-1 22 16,-2 1 9-16,0-2 15 0,-2 2 8 0,2 0 11 16,-1 0 2-16,-3 0-3 0,0-1-19 0,1-1-17 15,-2 0-12-15,-3 0-15 0,-2-3-9 0,-2 5-19 0,-6-5-2 16,-2 2 2-16,0 2-1 0,-5-2-1 0,0 2 4 15,-6 2 2-15,0-1-4 0,-2 2 5 0,3-1 3 16,-4 1-4-16,1 1 6 0,1-1 3 0,2 0-8 16,0 3-7-16,5 1 10 0,0-3-2 0,2 0-5 0,3 0 1 15,3 1-3-15,4-3-6 0,3 1 10 0,1 0 4 16,4-2-9-16,2 0-5 0,2 3 3 0,1-2-2 16,1 0 0-16,1-1 10 0,-1 3-6 0,4-2 0 0,1 0 0 15,4-1 9-15,0 0-8 0,5 2 8 0,0-2 4 16,8 0-10-16,2 0 1 0,4 0 2 0,2 0 8 15,3 0-9-15,-1 0 3 0,3 0-5 0,-1 0 4 0,3 0-2 16,-3 0 0-16,-2-2 0 0,-2 4-10 0,-1-4 11 16,-3 1 3-16,-2 1-1 0,-5-1-6 0,-1 1 3 15,-5 0 7-15,2 0-2 0,-7 0 11 0,-4-3-7 16,-2 3 1-16,0 0 11 0,0 3 5 0,-6-7 4 0,0 4-13 16,-2-1 1-16,-3-2-10 0,2 1 6 0,-5-1-2 15,-5-1-16-15,-6 0 1 0,0 2-7 0,-2-1 6 16,-6-3-1-16,2 3 7 0,-6 1-5 0,3 2 0 0,-1-3-1 15,5 2 1-15,2-3 6 0,1 4-1 0,4 0-5 16,2 0-1-16,6 0-1 0,4-2 0 0,2 3-2 16,2-1-3-16,3 2-2 0,1-2 1 0,3 3-3 15,2 1-1-15,1-2 0 0,3 4 2 0,1-2 6 0,3 0-3 16,2 1-3-16,3-1 2 0,3 0 8 0,0-1-4 16,3-1 7-16,-1-2-5 0,0 3-6 0,2-2 4 15,1 0 2-15,-5-1 4 0,-1 0-4 0,-1 2 8 16,-2-2-10-16,-3-2 4 0,-1 4 5 0,-1-4 3 15,-5 4 3-15,-1-2-4 0,-2-2-4 0,-3 1-9 0,-1 0-12 16,0-2-12-16,-1 1-29 0,-1-1-33 0,0-1-36 16,-1 1-50-16,0-2-56 0,-2 2-79 0,3-2-75 15,-2-1-97-15</inkml:trace>
  <inkml:trace contextRef="#ctx0" brushRef="#br0" timeOffset="16378.3673">24780 10092 915 0,'-7'-1'17'0,"2"-1"23"16,0-1 22-16,1 2 11 0,-4 1 24 0,3 0 18 0,1-3 16 16,-3 3 0-16,2 0 2 0,-2-1-11 15,2 0-9-15,0 1-1 0,-1 0-22 0,1 0-11 16,0 1-4-16,1 0 3 0,1-1-16 0,-1 0-8 16,1 0-12-16,3 3-4 0,-3-3-2 0,1 1-7 0,-1-1-5 15,3 1-5-15,-2 1-2 0,2-2 0 0,0 2-1 16,-3-1-6-16,6-1 4 0,-1 1 2 0,-2-1-1 15,2 1 7-15,-1-1 10 0,2 2 4 0,1 1 6 16,2-1 0-16,3 0 0 0,-1 1-3 0,5 0 0 16,6-2-9-16,0 2-12 0,2-1-10 0,2 0-2 0,2-1 3 15,1-1-3-15,-1 0-4 0,-1 2-2 0,1-1-2 16,-3 1 9-16,0-2-6 0,-3 2 1 0,0-1-7 16,-4-1 2-16,0 1 1 0,-2-1 1 0,-2 1 2 15,-3-1-2-15,-2 2 10 0,-3-1-1 0,1-2-1 0,-4 1 4 16,1-2 5-16,-2 2 5 0,-1 0 1 0,2 0 3 15,-3 0 1-15,1-1 0 0,2 1 3 0,-3 0-12 16,0 1 5-16,-4-1-11 0,-2 0 0 0,0 0-3 16,-3 0-8-16,-2 0-5 0,-3 0 3 0,-2 2 9 0,-3-2-7 15,1 1 3-15,-3 0-8 0,1 2 5 0,-1-3 2 16,0 3-1-16,2-2-1 0,0 2-1 0,3-1-1 16,2-2-6-16,1 0 13 0,7 0-14 0,0 0 9 15,6-1-5-15,0 2 0 0,3-1 1 0,0-1 2 0,3 1 5 16,0 0-7-16,1 0 10 0,1 0-5 0,1 0 9 15,3 0-7-15,2 0 3 0,2-1-6 0,4 2-2 16,2-2 10-16,2-1-6 0,1 1-2 0,3 0-3 16,0-2 6-16,0 0-3 0,0 2 0 0,0-3 0 0,0 0-5 15,-3-1 7-15,-1 5-9 0,-1-4 3 0,1 0-6 16,-4 0 3-16,-1 2 2 0,-3-1 8 0,-1 1-1 16,-4 0 9-16,-1-1 11 0,-1 3 14 0,-4-2 26 15,-1 2 6-15,-1-1 3 0,-3-1-2 0,2 2-4 16,-4-3-11-16,0 2-10 0,-2-3-14 0,-5 0-23 0,1 2-7 15,-5-1-7-15,-3 2 1 0,0-1 6 0,-4 2 1 16,2 0-1-16,-3 3 0 0,1-1 2 0,2 1-4 16,2 0 5-16,2-1-7 0,2 2 0 0,3-1-7 15,2 0 11-15,4-1-5 0,3 2-6 0,-1-1 8 16,3-3-7-16,-2 5 7 0,6-1-1 0,-3-1-4 16,5 1 8-16,-1-1-1 0,1 2 5 0,3-3-5 0,3 1 6 15,0 0-2-15,6-1-3 0,-2 0 8 0,2-1-10 16,2-1 2-16,-1-1 0 0,2 1 2 0,-1 0-5 15,0-2 4-15,-1 2-1 0,0-4-3 0,1 1 0 0,-4 2 0 16,0-1 1-16,-2 0-1 0,-2 2 6 0,0-2-6 16,-3 1 1-16,-3 1 4 0,-2 0-9 0,0-2-2 15,-1 2-12-15,-2 0-24 0,0-3-29 0,2 2-35 0,-4 0-41 16,4-2-50-16,-4 3-43 0,2-4-59 16,-2 4-78-16</inkml:trace>
  <inkml:trace contextRef="#ctx0" brushRef="#br0" timeOffset="22152.5353">25257 9886 1732 0,'-15'-7'0'0,"-2"0"1"0,2-1 9 0,3-1 14 16,-4-2 9-16,-1 2 5 0,0 2 7 0,1 0 10 15,-3 0 19-15,1-1 17 0,-2 1 4 0,0-3-9 16,0 2 3-16,-2-1 3 0,0-1-10 0,0 3-8 16,0-3-16-16,-2 1-17 0,4-1-10 0,-3 3-5 0,3-1-11 15,-4 2-2-15,2-2 4 0,0 4-5 0,0-1-2 16,-2 0 3-16,-1 2-5 0,4-1 2 0,-4 1 7 0,0 3-7 16,-2-1 1-16,3-1 4 0,-4 2-2 0,-2 1-1 15,3 1 6-15,-6-2-4 0,0 4 4 0,-2-1 4 16,-2 0 3-16,-4 3 3 0,-1-1 11 0,-1 1 2 15,-6 0 8-15,3 0 3 0,-3 0-12 0,1 0 3 16,1 1-1-16,-2 2-3 0,7-2-14 0,0 1-4 0,2 1-5 16,1 1-3-16,5 1 1 0,0 1-8 0,1 1 4 15,3 3 2-15,3 1 7 0,-3 1-1 0,3 2 4 16,-1 2-5-16,1 2 5 0,4 2 0 0,0 2-3 0,1 1 2 16,0 3 2-16,4 1-6 0,-2 2-12 0,6 1 8 15,1-1-8-15,5 2 4 0,2-1 1 0,6 0-7 16,5 0 0-16,1-2 5 0,10 0 13 0,4 0-5 0,7-2 12 15,7 1-1-15,5-4-4 0,12 0 1 0,4-1-4 16,8-2 1-16,5-2-8 0,6-2 0 0,6-1-13 16,-2-4-4-16,0-3 4 0,-1 0 0 0,-2-5 0 0,-4 0-3 15,-7-4 5-15,-2-2-2 0,-3-3 10 0,-1-3-2 16,-3-2-5-16,-1 0 0 0,3-4-3 0,2-3 4 16,-1-1-12-16,2-2 4 0,3-2-6 0,-1-1-1 15,1-2 6-15,1-1-5 0,-1-4 5 0,-1 3-8 0,-1-2 9 16,-1-2-5-16,-1 1 5 0,-2 1 5 0,-2 0-1 15,-5-2-1-15,-4 2-3 0,-3-1 14 0,-7-1-5 16,-3-1 0-16,-9 1 3 0,-5-2-10 0,-10-3-1 0,-5 2 3 16,-9-7 8-16,-7 2-14 0,-9-3-1 0,-9-2 2 15,-10-2-9-15,-9-2 10 0,-8-1-7 0,-12-1-3 16,-5 2-1-16,-8-2 7 0,-7 2-3 0,-3 2-10 16,-4 2-22-16,-2 2-30 0,0 4-26 0,1 1-36 0,5 4-74 15,2 3-95-15,5 1-91 0</inkml:trace>
  <inkml:trace contextRef="#ctx0" brushRef="#br0" timeOffset="34525.207">7637 9481 1528 0,'-2'-9'14'0,"0"2"21"0,-1-2 20 15,3 0 21-15,-2 1 10 0,0 3 9 0,2 2-2 0,-1 0 10 16,1 1-16-16,0 0-4 0,0 0-9 0,0-1-20 16,1 3 5-16,-2 0-2 0,2 0-2 0,-1 0-11 15,2 2 1-15,-2 1-11 0,0-1-18 0,0-2 3 16,0 3-20-16,0-1-7 0,0 3 14 0,0-1 2 0,2 4 9 15,-2 1 0-15,3 1 12 0,-3 3-3 0,4 1 9 16,-2-2 2-16,-1 5-8 0,2-2-1 0,-1-1-10 16,0 1-4-16,-1-1-4 0,1 0-4 0,-1-1-3 0,1 1 0 15,1-5 2-15,-1-1 1 0,3 1 6 0,-4-4 1 16,5-2 21-16,1 2 23 0,-2-5 9 0,6-1 3 16,3-3 2-16,6-1 2 0,4-4-8 0,8-3 5 0,5-4-19 15,6-3-22-15,8-2-15 0,1-1-1 0,5-4-6 16,5-2 1-16,-2-1 5 0,3-2-5 0,3 0-6 15,-4-3 7-15,1 3 10 0,-3-3-3 0,-2 4 5 0,-3-1 2 16,-5 2-4-16,-4 0 2 0,-7 5 1 0,-6 2-4 16,-2 1-5-16,-6 1-2 0,-2 3-6 0,-5 1-2 15,-2 3 3-15,-2-1-7 0,0 4-2 0,-4 0-5 0,-1 2-5 16,-2 1-15-16,-1 3-13 0,-3-1-32 0,0 3-35 16,-1 1-31-16,-2-1-40 0,0 2-51 0,0 0-48 15,-2 1-51-15,0 1-58 0</inkml:trace>
  <inkml:trace contextRef="#ctx0" brushRef="#br0" timeOffset="35965.2159">10268 9852 725 0,'3'0'11'0,"-3"-5"2"0,1 2 11 0,-1-2 6 0,0 1 12 16,-1 1 3-16,1-1 9 0,-2 2 18 0,-1-2-1 15,1 0 1-15,-2 3 3 0,2-2 10 0,-1-1 6 16,-1 0 8-16,0-1-2 0,1 3-11 0,-2-1-6 0,2 0 7 16,0-1-4-16,-2 2-12 0,0 1-14 0,2-1-4 15,-3 0-5-15,-2 1 4 0,1-1-4 0,-1 0-2 16,-2 0 0-16,-2-1 0 0,1 0 7 0,-1 2-2 0,-1-2 5 16,-4 0-12-16,2-1 7 0,-3 1-2 0,1-1-2 15,0-1-3-15,-3-1-11 0,-1 4 2 0,1-2 0 16,-2-2 4-16,1 1-2 0,-1 1-8 0,0-1-2 0,-2 1 0 15,3-1 7-15,-2 0-4 0,-2-1 1 0,3 2 4 16,-1 1-3-16,1-1 4 0,-2-1-2 0,1 3-2 0,0-1 4 16,1 1-5-16,-1-1-8 0,1 0-6 0,-2 3 3 15,0 0-1-15,-3 0-2 0,0-1 2 0,-1 2-7 16,0-1 4-16,-2 0 10 0,3 3-3 0,-3 0-10 16,1-1 8-16,1 1 3 0,-2-1-9 0,2 2 3 0,2-1-2 15,-1 1-8-15,2 0 3 0,-2 0 6 0,2 1 3 16,0-1-7-16,2 0 1 0,-1 0-1 0,2 1-2 15,2 0 0-15,1 0-1 0,2 1-2 0,0-1-6 0,4 2-4 16,0 1 10-16,0 0-3 0,0 1-4 0,4 5-4 16,-5-1 5-16,3 2 6 0,-2 2-10 0,2-1 7 0,0 4-7 15,-3-1 2-15,3 5 3 0,-1 0 5 0,-2 2-8 16,3 2-5-16,-1 1 15 0,-1 2-7 0,2 1-1 16,-3-1-4-16,6 2-1 0,-5-1 5 0,5-2-2 0,0-2 3 15,3-1-6-15,2 0 0 0,2-1 4 0,1-4 2 16,1 0 2-16,6 1-2 0,-1-4 4 0,4 2-4 15,2-2 4-15,3 1 1 0,2-4-2 0,2 4-2 16,3-1 4-16,2 0-3 0,2-2-2 0,4 0-6 0,2 0 1 16,4 0 2-16,3-1 2 0,3-1 11 0,2-1-9 15,5-1-5-15,5-2 7 0,2-2-1 0,4 0 3 16,3-5-4-16,3 1-1 0,2-2-10 0,-2-1 6 0,1-2 6 16,-1-2-9-16,0-1 11 0,-2-3-4 0,-1 1 4 15,-1-2-7-15,1-1 8 0,-2-4-3 0,0-1-4 16,-1-1 7-16,0-1-6 0,-4-2-9 0,-5-2 1 15,0-2 1-15,-6-1-6 0,-3 1 6 0,-7-4-2 0,-2 1-2 16,-3-1-4-16,-5-1 6 0,-1-3-1 0,-3 0 3 16,-4-1 5-16,-3-1-11 0,0-3 6 0,-6 1 3 15,-1-1-3-15,0 0 2 0,-5 0 3 0,-4-2 0 0,-1 2-2 16,-6 0 6-16,1 2-8 0,-9 3-5 0,-1 0 10 16,-7 0-4-16,-5 5-3 0,-5 1-2 0,-5 2 0 0,-5 3 0 15,-7 3 4-15,-5 0 0 0,-7 1-3 0,1 5-1 16,-7 1 0-16,-3 1-5 0,0 5-11 0,-2-2-9 15,-2 2-16-15,1 0-11 0,2 2-31 0,2 2-25 0,3-1-27 16,1 1-25-16,5 1-33 0,6 2-26 0,3-1-35 16,5 1-40-16,4 2-28 0</inkml:trace>
  <inkml:trace contextRef="#ctx0" brushRef="#br0" timeOffset="51369.3601">19045 11028 2187 0,'4'-1'-3'0,"-1"-3"5"0,-3 2 14 0,4-2 5 0,-4 1-1 16,0 3 3-16,0 0-5 0,-2 0-2 0,2 3 1 16,-2-2-6-16,2 2-8 0,-3-1 0 0,1 5 5 15,0 0 7-15,-3 0 8 0,4 3 10 0,-4 0 7 0,2 4 3 16,-1 1 4-16,3-3 2 0,1 2 7 0,0 0-12 15,1-3 3-15,1 1-7 0,4 0-3 0,-1-1 2 0,2-2 1 16,2 0-4-16,0-1-8 0,3-1 8 0,2-1-1 16,0 1 6-16,3-6 9 0,-1 2 1 0,5-3-10 15,1-3 0-15,1 0 1 0,0-2-5 0,4-4-12 16,-1-3-2-16,4 3-3 0,0-6-3 0,-1 0-1 0,1-1-2 16,0-1 1-16,-2-3 1 0,2 3 11 0,-3-3-4 15,0-1-12-15,-2 4-1 0,-1 0 7 0,0-2 7 16,-1 5-15-16,-2-1 1 0,-3 4-4 0,-1-1-9 0,-4 1 5 15,1 4 1-15,-3 0-2 0,-2-1-15 0,1 1 11 16,-2 2-5-16,-2 1 2 0,0-1 8 0,-1 2-2 0,0 0-8 16,-1 1-5-16,1 1-3 0,-3-1-21 0,3 0-17 15,-4-1-25-15,1 2-29 0,1-2-52 0,0 2-48 16,2-2-68-16,-1 0-81 0</inkml:trace>
  <inkml:trace contextRef="#ctx0" brushRef="#br0" timeOffset="52203.4904">21475 12175 2131 0,'-9'-3'7'0,"1"3"2"0,4-1 12 16,-3-5 15-16,1 3 17 0,1 1 8 0,2 2-1 16,-2 0 6-16,5 0-10 0,-3 2-3 0,3-1-11 0,2 1-10 15,-1-1-6-15,1 0 13 0,3 3 13 0,0-3 5 16,2 2 22-16,4 0 6 0,4 1 5 0,4-1 5 16,6 1-10-16,3-2-19 0,5-1-6 0,6 2-7 0,5-2-17 15,2-1 0-15,4-1-4 0,5 1-10 0,1 0-1 16,3-3-4-16,2 3-9 0,4 0-9 0,-1 0-3 0,3 0-3 15,-1 3-9-15,-1-3-17 0,-1 1-31 0,-3 0-43 16,-2-1-54-16,-3 0-80 0,-2-2-106 0</inkml:trace>
  <inkml:trace contextRef="#ctx0" brushRef="#br0" timeOffset="55467.0824">25577 13521 2086 0,'-9'-3'1'0,"4"0"0"0,-3 0 9 15,0-4 12-15,3 2 11 0,-2 1 22 0,2 4 17 16,0 0 14-16,-1-2 9 0,0 2 11 0,5 0 4 16,-1 2-12-16,0-2-2 0,-1 2-19 0,3-1-11 15,0 0-7-15,0 0-9 0,0-1-8 0,0 3-11 16,0-3 1-16,2 1-1 0,-2-1 0 0,1 3 0 16,3-3-7-16,-3 3-3 0,5 1-1 0,2-1 3 0,0 1-1 15,6-1-1-15,2 2-3 0,4-1-7 0,4 1-4 16,4-2 11-16,4 2-7 0,3-1 1 0,3-1-5 15,2 1-4-15,2 0 0 0,-1-2-2 0,2 0 4 0,-2 1-5 16,-3-1 2-16,-1 3-9 0,0-1 9 0,-8-1-7 16,4-1 3-16,-8 0 7 0,-1 1-5 0,-2 0-1 15,-2-3 4-15,-5-1 8 0,-2 0 0 0,-1-2 2 16,-4 3-5-16,-3-1 3 0,2 0 3 0,-5-2 3 16,1 3 15-16,-3 0 7 0,0 0-4 0,-3 0 3 0,1-3-4 15,-2 2 3-15,-1 0-8 0,-1-1-4 0,-1-1-15 16,-3-1-8-16,-1 1-4 0,-4 1-1 0,-4-1 8 15,1 0-17-15,-5 1 12 0,-2 0 2 0,-4 2 1 16,-1-2-6-16,-5 2 5 0,1-1-1 0,-5-1-4 0,-1 4 11 16,-2-2 0-16,-1-2-5 0,-2 2-7 0,-1-2 7 15,2 2-3-15,-2 2 1 0,2-2 6 0,-2-2-10 16,5 2-9-16,3 0 9 0,0 0 8 0,4 0-5 0,2 0 3 16,4 0-6-16,1 0 0 0,3 0 4 0,0 0 7 15,2 0-6-15,4 0-2 0,1 2 2 0,4-2-7 16,-1 0 10-16,3 2-2 0,2-2-3 0,4 0 5 15,0-2-5-15,4 4 1 0,-1-4-2 0,0 2 1 0,2 0-12 16,0 0 9-16,4 0 3 0,1-2-8 16,-1 2 8-16,2 0 2 0,6 2-2 0,-1 0 6 0,6-2 6 15,3 3-11-15,4-3-1 0,3 4 13 0,5-1-11 16,4 0-10-16,5-1 9 0,0 3-2 0,5-1-4 0,0-1 3 16,3 2 5-16,-1-2-11 0,2 3 13 0,-3-2-3 15,1 0-7-15,-1-1 0 0,-1 1 10 0,-2-2-13 16,-3 1 0-16,-1-1 4 0,2 0-4 0,-5-1 12 15,-1 1-1-15,-4 1 0 0,0 1-1 0,-4-3 7 0,-1 1 1 16,-2-2-10-16,-5 2 7 0,-5-1-4 0,-2 0 0 16,-2-2 0-16,-5 1-4 0,-3-1 4 0,0 2-3 15,-4-4 5-15,-1 3-7 0,-3-2-4 0,-1-1 3 16,-3 1 3-16,-4-1-2 0,-2 0-6 0,-5-1 3 16,-3 1 3-16,-3 1-6 0,-4-2 11 0,-1 1-6 0,-3 0-5 15,-2-1 8-15,1 1 3 0,-1-1 1 0,-2 1-8 16,-2-2 9-16,2 1-10 0,0 1 10 0,-2-2-6 15,1 2 2-15,3 1 2 0,4 0-6 0,-1 1 3 16,6 1-1-16,4 0 1 0,2 0-2 0,7-1 7 0,2 2-15 16,5-3 2-16,2 2 6 0,4 0-3 0,2 0 2 15,2 2-6-15,2-1-1 0,4 1 3 0,4 0 1 16,3 1 0-16,3 0-7 0,3-1 3 0,7 2-9 16,1-3 16-16,3 2-7 0,2 0 2 0,0 0 3 15,1-2-3-15,0 0 5 0,-1-1 3 0,-2 1 6 0,-1-1-9 16,-2 0 2-16,-4 0-1 0,0-1 4 0,-4 1-7 15,-3-1-3-15,-3 1-5 0,-2-1-1 0,-6-1-7 16,0 2-13-16,-2-3-19 0,-3 2-30 0,-3-2-28 0,0 0-52 16,-3-1-65-16,-3 1-82 0,0-2-106 0</inkml:trace>
  <inkml:trace contextRef="#ctx0" brushRef="#br0" timeOffset="74936.319">10076 12697 2740 0,'5'0'0'0,"-3"-2"12"0,-2-2 10 16,6 0 6-16,-8 0 4 0,2 1-1 0,-1 3-1 15,-1 0 0-15,2 0 1 0,0 0-14 0,-1 4-10 16,1-1-1-16,0 1 5 0,0 5 8 0,-2 0 12 0,0 3 10 16,1 0 5-16,1 5 15 0,-2 1-1 0,2 3-5 15,-1-1-7-15,1 0-4 0,0-2-9 0,0 1-12 16,1-2-5-16,2-4-11 0,1-1 6 0,-1-2 6 15,2-3 4-15,2-2 7 0,3-1 5 0,-1-1 13 0,5-3 1 16,2-3 4-16,6-1 2 0,4-5-7 0,2-3-3 16,7-3-13-16,1-3-4 0,4 1-15 0,2-4-4 0,3-1-2 15,-3-3-7-15,-2 2 2 0,0-2-2 0,-3-2-2 16,-2 2 5-16,-3 0 4 0,-2-1-4 0,-2 1 4 16,-4 1 1-16,1 0-5 0,-4 7-5 0,1-3 1 0,-5 6-3 15,2-1-5-15,-4 5-1 0,2-1-19 0,-4 3-29 16,1 3-17-16,-3 0-32 0,0 1-36 0,0 1-54 15,-1 3-57-15,0-2-78 0,0 2-80 0</inkml:trace>
  <inkml:trace contextRef="#ctx0" brushRef="#br0" timeOffset="75901.7568">12627 12700 1358 0,'-1'-8'6'0,"-3"-1"14"0,3 1 20 0,1-4 15 15,0 3 3-15,0 0 5 0,0-2 2 0,1 2 10 16,3 2 1-16,1-2 1 0,-1 1-9 0,1 0 3 16,1-1 5-16,1 1 4 0,-3 3 8 0,1 0-9 15,0 1 4-15,-2 1-2 0,5 1-6 0,-7 0-9 0,4 2-6 16,-2 0-2-16,1 0-3 0,-3 3 3 0,-1-2-7 15,2 2-9-15,-2 2 0 0,-2 4 0 0,1 2 7 16,-3 3 3-16,1 7 2 0,-3 3-2 0,0 1-3 16,-2 4-6-16,0 3 4 0,0-2-12 0,-1-1-10 0,4-2-8 15,-2-3-7-15,2-2-9 0,4-4 3 0,1-4 2 16,0 1-10-16,3-5 9 0,0-3 6 0,4 2 2 0,-1-6 1 16,5 1 7-16,-1-3-2 0,2-2 6 0,2-2 7 15,7-1-8-15,0-5-8 0,4-1 4 0,5 0-1 16,3-5 1-16,4-2-4 0,0 0-8 0,1-1-7 0,2-2 4 15,1 0 0-15,-3-2-5 0,0-2 1 0,0-1-2 16,-1-1-1-16,0 0 5 0,-4-1 6 0,0 1-11 16,1-1 15-16,-4 3-8 0,-2 0-2 0,-1 3 2 0,-2 1 0 0,0 0-2 15,-2 3-6-15,-1-1 6 0,0 2-11 16,-3 0 1-16,0 2-7 0,0 2-20 0,-3 1-9 16,1 1-30-16,-4 1-29 0,-4 4-36 0,4-1-45 0,-5 2-60 15,0 0-56-15,-1 2-71 0</inkml:trace>
  <inkml:trace contextRef="#ctx0" brushRef="#br0" timeOffset="76916.268">17693 12589 1348 0,'0'-17'4'0,"-1"0"5"0,1 2 24 16,3-2 21-16,-3 2 3 0,1 2 6 0,-1 2 5 15,4-1 6-15,-1 5-5 0,2 0 8 0,-4 0-18 0,5 2-5 16,-3 0 4-16,2 0 13 0,0 1-2 0,-2 2 6 15,1-2 10-15,-3 4-11 0,4-1-1 0,-2 1-2 16,-2 1 8-16,1 2-13 0,-2 2 3 0,1 2 5 0,-1 1-8 16,-1 3 7-16,-1 4 15 0,-2 1 0 0,2 5-8 15,-1 0-10-15,0 3-7 0,-2 0-7 0,-1 3 0 16,2-5-7-16,0 3-20 0,-1-1-8 0,2-6-8 0,0 0 6 16,3-4-2-16,0 0-8 0,2-6 12 0,1 2 8 15,3-3 12-15,-2-3 1 0,5-1 10 0,0 2 1 16,5-1 7-16,1-4 0 0,3 0-10 0,4-1-13 0,4-4-9 15,3-1-8-15,2 0-7 0,2-5-5 0,3 2-1 16,2-4-2-16,0 0-5 0,-1-3 2 0,0-2-4 0,1-2 3 16,-3-1-1-16,0-2-1 0,0-3 1 0,-2-3 0 15,2 4 0-15,-4-1 2 0,-1-1-2 0,-2 3-4 16,-2 2-2-16,-4 1-3 0,-3 2-4 0,-1 3-11 0,-6 0-12 16,1 3-15-16,-5 2-23 0,0 3-14 0,-5-1-34 15,-2 5-38-15,1 0-52 0,-4 2-51 0,1 0-40 16,-4 2-54-16,-2 3-74 0</inkml:trace>
  <inkml:trace contextRef="#ctx0" brushRef="#br0" timeOffset="101839.9329">10754 14254 824 0,'0'-8'3'0,"0"2"4"0,4-1 4 16,0-1 4-16,-4 2 7 0,2-1 16 0,2 0 9 0,1 2 11 15,2 0 3-15,-3 0 6 0,3-2 18 0,0 3 11 16,0-2 4-16,-4-1-9 0,3 5 5 0,-2-3 3 16,2 0 0-16,-2 1 2 0,1 1-13 0,-2-2-5 0,4 2-3 15,-4 1-2-15,0 1-8 0,-1-1-9 0,1 4 1 16,-3-2-6-16,0 1 4 0,0 3 1 0,-3 1-5 15,1-1-5-15,1 4 1 0,-1 0 1 0,1 5-10 0,1 0 2 16,-2 2-11-16,2 2-11 0,0 0 1 0,-2-1 3 16,4-1-10-16,-2 0-2 0,0 0 7 0,0-1-8 0,2-2-9 15,1-3 19-15,3-1-1 0,-2 2 9 0,3-3 7 16,1 3 2-16,3-3-4 0,2-3 11 0,1 1 3 0,5-2-15 16,6-3 0-16,2 0-16 0,3-3 0 15,8-2-10-15,0-2-3 0,6 0-5 0,0-3 3 0,7 1-7 16,-3-3-4-16,0 3-1 0,-1 0 1 0,-4 2 0 15,-3-2 1-15,-2 2-17 0,-7 1-12 0,-2 2-15 0,-5 3-22 16,-2-1-22-16,-3 2-30 0,-7 3-26 0,4 0-44 16,-6 3-38-16,-2 2-53 0,0-1-50 0</inkml:trace>
  <inkml:trace contextRef="#ctx0" brushRef="#br0" timeOffset="103007.9516">13089 15269 1700 0,'-6'-2'17'0,"-1"1"26"16,1-4 18-16,1 1 7 0,-3 1 14 0,4-1 14 15,-1 4 11-15,0 0 20 0,-3-3-13 0,4 1-22 0,0 2-14 16,1 0-4-16,2 0-8 0,-1 0-13 0,-1 0-8 16,3 0-24-16,-2 0-6 0,4 2 0 0,-1 1-8 0,3-3 7 15,-1 3-4-15,3 1 13 0,5 1 7 0,2 2 9 16,4 0 10-16,5 1 3 0,7-1 13 0,3 3-13 0,8-3 6 16,6 1-16-16,5-1-13 0,7-1-3 0,5-1-1 15,9-2-9-15,3 0-12 0,2-2-2 0,5 0-4 0,0-1-1 16,-1 0 2-16,-3-2 2 0,3-1-6 0,-7 3 1 15,-2-4 5-15,-2 2 8 0,-3 0-9 0,-4-2 2 0,-1-1 6 16,-5 1-8-16,-5 0 0 0,-5 0 3 0,1 0-5 16,-9-1-1-16,-4 0 3 0,-5 1 2 0,-5 0-11 0,-3 0 4 15,-6 1 3-15,-3 0 10 0,-5 0 20 0,-3 0 14 16,-1 2 8-16,-4-1 7 0,-1 0 11 0,-2-1 1 16,-2 0-3-16,-3 0-13 0,-3-1-18 0,0 2-9 15,-6-4-11-15,-3 3-12 0,-3 2 3 0,-6-1-7 0,-2 2-6 16,-4 0 12-16,-3 3-6 0,-6-1-8 0,1 0 5 0,-8 3 7 15,0-1-8-15,1 0 7 0,0 0 1 0,-5 1-3 16,-1 1-2-16,4-2 4 0,-5 1-2 0,3 0-2 0,-1-1-1 16,0 3 1-16,1-2-1 0,2 0 0 0,5 0 3 15,0 0 3-15,5 0-1 0,6-1-2 0,2 0-4 0,8-1 3 16,6 0-1-16,1 0-6 0,8-2-10 0,4 0-14 16,2-1-2-16,3 2 1 0,4-1-2 0,3 1-4 15,4-2 3-15,2 2 1 0,6-2 12 0,3 0 12 0,5 0 2 16,6-4 1-16,6 1 0 0,7-2 5 0,0 2 0 15,3-2 0-15,4 1 3 0,0-3-5 0,1 2 2 0,-3 0 4 16,-2 1 2-16,2-1-3 0,-4 0 4 0,-4-1 0 16,0 3-7-16,-5-3 3 0,-3 2 4 0,-3-1-6 0,-4 1 0 15,-4 0 5-15,-6 1-1 0,-4 2 7 0,-4 0 2 16,-3 0-1-16,-5-2 2 0,-3 0-4 0,-4 3-1 16,-3-2-4-16,-3-1-3 0,-6 3-2 0,0-2-1 0,-8 0-2 15,-2 2-6-15,-6 0 8 0,1 0 10 0,-7 3-4 0,-2-2 0 16,-3-1-9-16,2 5-1 0,-3-3 12 0,4 2-4 15,-1-1 3-15,6 0-8 0,1 2 0 0,7-2-2 16,7 1 9-16,3-2-10 0,6 1-1 0,5 3-3 0,6-4-8 16,-1 2-7-16,8 1-1 0,-1 0 5 0,5-1-5 15,2-1 13-15,3 2-3 0,2-2 0 0,4 1 5 0,4-4 13 16,1 0-2-16,6-2-2 0,5 0 1 0,-4-1 0 16,7 1 4-16,-1-5 0 0,1 2 1 0,1 0-8 15,1-2 2-15,-2 2 6 0,-2-2-1 0,3-1-1 0,-4 2-3 16,2 0 4-16,-4-1 1 0,-3 2 0 0,-3 0 0 15,-5 0-1-15,-4 1-2 0,-3 0 3 0,-5 0-3 0,-2 2 3 16,-7-1-3-16,2 2 2 0,-6-2 7 0,2 2-12 16,-2-2-2-16,-2 3-6 0,-3 0-6 0,0 0-13 0,-5 0-17 15,0 3-15-15,1-1-25 0,-4 1-17 0,1 0-28 0,-2-1-33 16,2 3-25-16,-1 1-22 0,2-2-36 0,-1 0-30 16,6 1-44-16</inkml:trace>
  <inkml:trace contextRef="#ctx0" brushRef="#br0" timeOffset="110563.9904">8327 15899 1129 0,'-15'-3'26'15,"15"3"-4"-15,0 0 14 0,0 0 18 0,0 0 12 16,0 0 18-16,0 0 16 0,0 0 10 0,-14-9 17 15,14 9 19-15,0 0 4 0,0 0-4 0,0 0 9 0,0 0-8 16,0 0 6-16,0 0-11 0,0 0-16 0,0 0-16 16,0 0-18-16,0 0-10 0,0 0-15 0,0 0-4 15,0 0-15-15,0 0-14 0,0 0-4 0,0 0-10 0,0 0 2 16,0 0-5-16,0 0 2 0,16-6-8 16,-16 6 6-1,185-70-7-15,-141 54-10 0,7 1-14 16,-1-1-22-16,1 1-30 0,3 0-49 0,-2-1-53 15,1 0-71-15,-3 2-91 0,-2 0-103 0</inkml:trace>
  <inkml:trace contextRef="#ctx0" brushRef="#br0" timeOffset="111757.5694">12114 15925 2847 0,'-2'0'12'0,"0"-2"1"0,-2-1 4 16,2-1 2-16,-7 3-4 0,-2-2 6 0,1 2 6 15,-2 1 3-15,0 1-6 0,3-1 11 0,-2 2 13 0,1-1-1 16,4 0 13-16,-3 1 0 0,4 0 7 0,2-2-1 16,3 0-2-16,0 0-8 0,0 0-17 0,0 0 1 0,0 0-1 15,0 0-2-15,0 0-7 0,0 0-1 0,0 0-3 16,0 0-6-16,0 0 1 0,0 0 2 0,0 0-7 15,42-14 1-15,48-20-5 16,-64 21-14-16,6 2 13 0,2-4-11 0,1 3 2 16,1-1-7-16,4-2 3 0,-1 0-4 0,2 1-10 15,1 2-10-15,-2 0-26 0,3 1-21 0,-3-1-48 16,1 0-25-16,-3 2-50 0,0 2-47 0,-5-1-43 0,0 1-48 16,-4 0-44-16</inkml:trace>
  <inkml:trace contextRef="#ctx0" brushRef="#br0" timeOffset="112844.676">16901 15749 2096 0,'-9'-4'2'0,"0"0"-2"16,-3-1 12-16,2 0-2 0,-2 1 7 0,-1 2 12 16,1 1 20-16,2 0 12 0,4 1 14 0,6 0 16 15,0 0 10-15,0 0 10 0,0 0 13 0,0 0 0 16,0 0 9-16,0 0 6 0,0 0 3 0,0 0-6 0,0 0-11 16,32-11-10-16,-32 11-18 0,0 0-16 0,0 0-25 15,0 0-24-15,0 0-16 0,276-87-9 0,-219 73-6 0,3-1-1 16,3 3 0-16,-1-2 2 0,0 2-9 0,-4 2 4 15,1 0-7-15,-7 1-7 0,-1 3-19 0,-4-1-14 16,-6 0-20-16,-3 2-29 0,-1 1-31 0,-5 1-46 16,-4-2-44-16,-1 4-65 0,-4 0-75 0,-3-2-75 15</inkml:trace>
  <inkml:trace contextRef="#ctx0" brushRef="#br0" timeOffset="115916.4034">1849 13189 1443 0,'6'-5'5'0,"-1"3"3"16,-3-4 2-16,1 4 9 0,-3-1 5 0,0 2 3 15,-2-2 1-15,2 2 4 0,2 0 10 0,-4 0 8 16,4 1 7-16,-4-2 9 0,2 2 10 0,0-3 12 16,0 3-1-16,0-2 8 0,-1 2-8 0,1-2-2 0,1 2-5 15,-1 0-4-15,0 0-8 0,-1 0-8 0,-1 2 2 16,2-2-8-16,-2 0-7 0,1 2-7 0,-2-2-7 16,1 0-19-16,-3 3-2 0,-1 0-7 0,-3-1-4 15,2 3 1-15,-4-1-2 0,-1 3-5 0,0-1 7 16,-1 1 7-16,-2 2-11 0,-1-1 5 0,2 1-1 15,-5-1-5-15,3 3 4 0,-1-2 1 0,1 0-1 0,-3 0-5 16,6-1 5-16,-6 2-1 0,5-1-1 0,-3-1 1 16,1-2-2-16,0 5 4 0,2-5-5 0,0 2 0 15,-1-1 0-15,3 1-2 0,-1-2 5 0,1 1 0 0,0 1-4 16,3-3-1-16,-2 3 2 0,0-4 2 0,1 5-4 16,1-1 2-16,-2-3-1 0,1 2-2 0,1 1 0 15,-1-2 2-15,-1 2-2 0,2-1 3 0,1 0 3 0,0 0-6 16,1 0 5-16,0 1-1 0,2-3-1 0,0 5 3 15,2-3-3-15,-3 2-4 0,1 1 5 0,-1 0 5 16,1-1-6-16,0-1 5 0,-1 4 9 0,-1-3-3 0,0 2 10 16,2 1 6-16,-1 2-5 0,-1-2 0 0,1 5 5 15,-2 0 0-15,2 3-6 0,-1 1-3 0,1 1-1 16,0 2-1-16,-2 0-4 0,3 2 3 0,-1 2-1 0,-1 2-3 16,0 2 4-16,2 4 4 0,0 1-2 0,-1 1 0 15,-2 2 2-15,3 1-4 0,-3 2 1 0,2-2 2 16,1 2-9-16,0-1-1 0,0-1-1 0,0 0-2 0,1-2 1 15,1-3 6-15,0 3-1 0,1-3-7 0,1 1 13 16,1-1-6-16,0-2 1 0,0 1-1 0,1 1 0 16,1-1-5-16,1-2-3 0,-3 2 4 0,2-3-8 0,1 1 7 15,0 1-5-15,0-2 5 0,-3-2 0 0,1 0-3 16,1-1 2-16,-2-1-5 0,0-3 3 0,-3 2-3 16,3-3-2-16,-3 0 2 0,2 1 2 0,-3-4-1 15,1 1 2-15,2-2 5 0,-4 1-4 0,3 0 4 0,-1-3 3 16,1-2-5-16,1 1-5 0,-1 1 8 0,0-4 0 15,1 3-6-15,1-5 8 0,-3 5-5 0,3-5-3 16,-1 5 2-16,-1-2 5 0,2-1-8 0,-2 3-2 0,2 0 6 16,-1-1-3-16,1 1 0 0,0-1 0 0,-2 1 1 15,2 0-1-15,0-1 2 0,2 1 2 0,-2 0 0 16,0 0-6-16,0-1 2 0,3 0 8 0,-3 1-7 0,2-1-1 16,-1-3 2-16,-1 3-5 0,3-3 0 0,-3 3-2 15,3-1 7-15,-1-4-8 0,1 2 7 0,-2-1-4 16,3 1 3-16,-1-1 3 0,0-1-3 0,-1-1 2 0,1-2-7 15,0 1 6-15,0-1-1 0,0 1-1 0,-1-4-8 16,1 2 9-16,0 0 0 0,0-1 3 0,-1 0 0 16,1 3-2-16,-1-4 3 0,-1 2 0 0,1-1 5 0,1 2-7 15,0 1 1-15,-2-1 6 0,1 0 1 0,-2 0-1 16,0 0 6-16,2 0-2 0,-2 0 10 0,1 0-1 0,-1-3 9 16,2 2-12-16,-2 0 4 0,0-4 1 0,2 6-12 15,-2-6 4-15,0 1-7 0,0 2 4 0,0-2-10 0,0 1 10 16,0 2-4-16,0-3 6 0,1 0-3 0,-1 1 9 15,0-1-4-15,0 2 5 0,2 0 4 0,-2-1-4 0,0 0 2 16,1 2-8-16,1 1 4 0,-2-1-4 0,0 3 0 16,2-3-8-16,-1 2-3 0,1-1-7 0,-1 1 1 15,1 1-1-15,0 0 5 0,-1-3-9 0,1 2 4 0,2 1 2 16,-2-3-5-16,-1 1 10 0,1 0-3 0,1-2 1 0,-1 0-5 16,1 0 10-16,-1-2-11 0,-1 0-2 0,1-2 10 15,-1 1-7-15,1-1 2 0,0 1-1 0,-2-1-1 16,1 0-1-16,1-2 5 0,2 3 4 0,-2-1-3 0,1 0 0 15,0 1-3-15,0-1 7 0,4 1-6 0,-2 0 1 16,2 1 0-16,3-1-1 0,-2 1-7 0,-2 2 1 0,5-2 3 16,-1 3-6-16,-1-4 7 0,4 4 1 0,-2-2 0 15,-3 2-7-15,6-2 11 0,-3 0-1 0,2 0 2 0,-4-1 0 16,1 2 1-16,2-2-5 0,-2-1-1 0,1 1 4 16,0-1-1-16,-3-1-2 0,0 1 1 0,1-1 3 15,-3-2-7-15,-1 2 2 0,0-2 2 0,-3 0-2 16,3 0-2-16,-2 0 1 0,-3-2 1 0,1 2-8 0,2 0 4 15,-1 0 0-15,-1 0 2 0,1 0 4 0,-1 0-2 16,1 0 0-16,0 2-2 0,1-2 8 0,-3 0-1 0,2 0-3 16,-1 0 6-16,1 0-8 0,-1 0 3 0,1 0-5 15,-2 0 6-15,2 0-8 0,1 0 9 0,-3-2 0 0,4 2-11 16,-2 0 9-16,-1 0-5 0,2 0-14 16,1 0-14-16,-4 0-13 0,1 0-30 0,1-2-22 0,-2 2-26 15,2 0-42-15,-1-2-43 0,1-1-32 0,1 0-43 0,-1-2-36 0,1-3-39 16,3 0-21-16</inkml:trace>
  <inkml:trace contextRef="#ctx0" brushRef="#br0" timeOffset="116302.1725">1667 16073 1711 0,'-3'-5'30'0,"1"0"22"15,-1 3 22-15,1-5 17 0,-5 4 13 0,4-1 20 16,-2 1 12-16,2 0 13 0,-2-1-16 0,2 3-7 0,-2-3-9 15,1 4-2-15,2 0-7 0,-3 0-8 0,3 0-2 16,-1 4-8-16,0-3-12 0,1 2-11 0,1-2-6 16,-1-1-18-16,2 3-5 0,0-3-14 0,0 1-13 0,0-1-3 15,0 0-5-15,0 2 2 0,0 0-9 0,2 0 0 16,-2 0 0-16,3-1 4 0,-3 6-1 0,2-4 2 16,1 3 3-16,0-1-9 0,2 5 5 0,-2-1 6 15,3 1-4-15,0-1-2 0,1 1 5 0,1 0-4 0,4 0 1 16,-2 2 3-16,1-1-5 0,3 0-5 0,-1-1 2 15,2 1 4-15,0-1-1 0,1 0-6 0,-2 0 6 16,2-1-3-16,-2-1-4 0,2-1 4 0,-2 1 3 0,-2-2-8 16,0 1 1-16,-1-1 7 0,-4-2-8 0,0 2 2 15,-2-2 8-15,-2-2 1 0,-3 3-3 0,0-2 5 16,-2 1 1-16,1 1-4 0,-6-1 3 0,2 0-1 0,-2 3 3 16,-3 0-1-16,1 0-4 0,-4 1 1 0,0 1-5 15,-2 1-7-15,-1-3-21 0,0 3-19 0,-1-3-44 16,-2 1-43-16,3-4-52 0,-3-1-69 0,0 1-79 15,1-4-59-15</inkml:trace>
  <inkml:trace contextRef="#ctx0" brushRef="#br0" timeOffset="117294.609">1452 13153 1411 0,'0'0'29'0,"0"0"4"0,16-3 13 0,-16 3 8 15,0 0 8-15,0 0 7 0,0 0 11 0,0 0 6 16,0 0 1-16,0 0 0 0,0 0-1 0,0 0 2 16,0 0 0-16,0 0 0 0,0 0-9 0,0 0-19 0,0 0-3 15,0 0-17-15,0 0-6 0,0 0-7 0,0 0 2 16,0 0-6-16,0 0 5 0,0 0 11 0,0 0-5 16,0 0 8-16,0 0 4 0,0 0-4 0,0 0-4 15,0 0-3-15,0 0 1 0,0 0-9 0,0 0-1 16,0 0-5-16,0 0-10 0,0 0 11 0,0 0-4 15,11 0-4 1,-11 0 23-16,0 0-12 0,0 0-4 16,0 0 4-16,0 0 0 0,0 0-1 0,43 3-7 15,34-3 8-15,-59-3-20 0,2 3 3 16,0-2 1-16,0 0-4 0,3-1 1 0,1 1-1 16,-2-1-2-16,2 1-9 0,1-1 10 0,0 0-7 0,1 3-1 15,-4 0-1-15,-1 0-1 0,-3 0-2 0,0 0 2 16,-4 3 2-16,-1-1-2 0,-4 1 2 0,-1 1 2 15,-3-1 2-15,-2 2 5 0,0-2-1 0,-1 1 1 16,1 1-2-16,-3-1-1 0,-2 2-1 0,2 1 4 16,0 3 4-16,0 0-7 0,-1 2 2 0,-2 0-1 0,-1 2 8 15,1 3-3-15,-2 0 1 0,-1 2-9 0,-2-1-1 16,2 0 4-16,-2 2 3 0,-2 2-4 0,3-3-7 16,-3 1 4-16,0-1-4 0,3 2-1 0,-3-3-22 15,2-1-29-15,2-3-36 0,-2-2-43 0,2 2-58 0,1-4-61 16,2-1-64-16,1-1-65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9-10T04:02:19.836"/>
    </inkml:context>
    <inkml:brush xml:id="br0">
      <inkml:brushProperty name="width" value="0.05292" units="cm"/>
      <inkml:brushProperty name="height" value="0.05292" units="cm"/>
      <inkml:brushProperty name="color" value="#FF0000"/>
    </inkml:brush>
  </inkml:definitions>
  <inkml:trace contextRef="#ctx0" brushRef="#br0">3253 8831 996 0,'-5'-3'6'0,"-2"3"7"15,4-2 6-15,0 0 12 0,-5 0 7 0,5-1 8 16,0 3 5-16,3 0 7 0,-3-1 0 0,1-1-2 16,4 1 10-16,-2 0 2 0,0 1 0 0,0 0-3 0,3 0 7 15,-3 0 11-15,0 0 5 0,2 1 1 0,-2-1-7 16,1 1-3-16,-1-1-1 0,0 2 1 0,0-2-5 15,0 1-12-15,0-1-3 0,0 0-7 0,0 3-6 0,0-3-9 16,-1 0-8-16,-1 0-2 0,4 1-3 0,-2-1-12 16,1 1-1-16,-1-1 13 0,2 2 1 0,-2-2 11 15,1 2 12-15,1-2-2 0,0 0 4 0,2 0 18 0,-4 0-10 16,5 3-6-16,-2-3 1 0,2 0-7 0,-2 2-9 16,3-1-2-16,-1 0-4 0,3 0-12 0,0-1-1 15,0 0-1-15,4 3-1 0,-1-3-8 0,1 0 4 0,3 1-4 16,1-1 5-16,3 0-1 0,0 0 2 0,2 0-2 15,-1 0-5-15,4 0 7 0,1 0-13 0,-1-1 5 0,3-2-4 16,0 3-4-16,1-1 1 0,-3 0 1 0,2 0 0 16,-3-1-6-16,0 2 7 0,1 0 1 0,-3 0-7 15,0 0 5-15,-3 0 2 0,2 2-7 0,-3 0 2 16,0-1 0-16,-1-1-3 0,-1 3 1 0,2-2 3 16,-2 2-1-16,1-2 5 0,3 1-1 0,-1-2 1 0,2 2 4 15,2-2 0-15,0 0 1 0,2 0 4 0,2 0-4 16,-2 2-8-16,2-2 4 0,0 0 0 0,0-2 0 0,-1 2 1 15,0 0-4-15,1 0 0 0,-2-2-4 0,2 2 3 16,-2 0 2-16,-1-2-2 0,-3 2-2 0,2 2-2 16,-1-2 3-16,-1 0-3 0,1 2 4 0,-3-2 6 15,0 0-9-15,0 0 4 0,0 0 2 0,-3 0 0 0,1 0-7 16,-1 0 6-16,-2-2 3 0,0 2-11 0,0 0 9 16,-1-2 1-16,0 2-9 0,-1 0 0 0,1 0 9 15,0 0-5-15,1-1-1 0,2-2 3 0,-2 3 3 16,3-1-6-16,1-2 4 0,-2 2 6 0,4-3 1 0,-2 4-7 15,2-3 5-15,-2 3-2 0,2-2-6 0,2 2 4 16,-4-2 4-16,2 2-6 0,2-1-8 0,-1 0 13 16,-2-2-10-16,1 3 7 0,1 0 1 0,1-2 3 0,-3 1-7 15,0 1 2-15,3-2-4 0,-3 2 1 0,0 0 4 16,2 0 0-16,-1 0-5 0,-2-3-2 0,2 3 6 16,-1 0-2-16,0 0 7 0,0 0-14 0,0 0 10 15,0 0-4-15,1 0-2 0,-2 0-3 0,4 0 6 16,-2 0-1-16,0 0 0 0,0 0 10 0,2 0-11 15,-4 0-3-15,2 0 11 0,2 0-4 0,-4 0-2 0,1-1 1 16,-2 0 0-16,2-1-4 0,-2 2 6 0,1-1 4 16,-1 0-7-16,-1 1-4 0,0 0 7 0,1-3-2 0,-1 3-2 15,-1 0 0-15,0 3 2 0,0-3 2 0,-2 0-4 16,0 0 10-16,3 0-8 0,-5 1 5 0,3-1-5 16,-1 0-2-16,1 1 1 0,-3-1-1 0,0 0 9 15,2 0 10-15,-2 2 13 0,3-4 0 0,-3 4 9 16,0 0 2-16,0-2-6 0,-1 0-2 0,1 0-1 0,0 0-9 15,-3 0-11-15,0 0 1 0,-2 0 2 0,2 3-2 16,-2-3 3-16,1 0 2 0,-3 0-4 0,1 0 1 16,0 0-1-16,-2 0-4 0,0 0-5 0,-1 0-4 15,1 1 3-15,0 0 2 0,-1-2 1 0,-1 1-7 0,1-1 0 16,-1 1 1-16,1 0 1 0,0 0 3 0,-2 0 0 16,4 0-7-16,-4 0-3 0,2 0 5 0,1 0-24 15,0 1-24-15,0-2-35 0,-1 1-42 0,1-3-61 16,0 3-67-16,2 0-80 0,-3 0-96 0</inkml:trace>
  <inkml:trace contextRef="#ctx0" brushRef="#br0" timeOffset="1068.1922">9597 7631 2449 0,'2'-7'2'0,"-2"3"14"0,0 0 28 16,2-1 24-16,-1 4 7 0,-2-1 5 0,1 1-1 0,0 1-4 16,0 1-4-16,0 1-10 0,0-1-24 0,0-1-22 15,-2 3-4-15,2-3-7 0,0 1 1 0,2 0 1 0,-2 2 0 16,0 1-1-16,0 0-8 0,3 2-2 0,-3 1 4 15,0 2 1-15,3 2 4 0,0 3 4 0,0-2 4 16,-2 5-9-16,3-5 4 0,1 5 5 0,-2-3-4 16,2 1-5-16,-1-7 5 0,1 1 9 0,-1-1 9 0,1-1 25 15,0-2 13-15,0-2 13 0,1-1 22 0,4 1 31 16,-1-6 13-16,2 2-3 0,7-3-3 0,0-1-20 16,5-5-7-16,4-1-23 0,4-6-18 0,6-1-31 0,2-4-13 15,-1 1-8-15,5-3-3 0,1-3-7 0,-1 0-2 16,2-3 5-16,-2 2-8 0,1-6 10 0,-3 5-14 15,2-2 2-15,0-1-3 0,-4 2 1 0,3-2-12 0,-3 5-9 16,-4 0-11-16,-2 5-18 0,0 1-13 0,-4 1-18 0,-3 3-37 16,-2 3-24-16,-6 4-37 0,-3 1-31 15,-3 1-34-15,-3 3-43 0,-5 4-47 0,3-3-68 16</inkml:trace>
  <inkml:trace contextRef="#ctx0" brushRef="#br0" timeOffset="13972.7358">11534 8802 1863 0,'-5'-1'9'15,"1"-1"29"-15,1-3 21 0,2 1 24 0,-4 1 15 16,1 1 19-16,0-1 3 0,-1 2 15 0,4-2-3 16,-2 3-20-16,-1 0-13 0,1-1-17 0,2 0-6 0,-4 1-7 15,2-1 0-15,-2-1-9 0,0 0 1 0,1 1-2 16,-1-1-11-16,-4 2-1 0,4-3-12 0,-3 3-10 15,1-1-9-15,0 1-5 0,-1 0-4 0,1 1-5 0,-2-1 3 16,0 0-7-16,1 3 5 0,-2 0-7 0,-2 2 13 16,-1 0-4-16,-4 1-3 0,0 1 2 0,-1 4 6 0,-3-1 4 15,-3 3 5-15,-1-1 19 0,-3 1-7 0,1 3 12 16,-2-1 2-16,3 0 4 0,-1 1-7 0,-2 0-2 16,5 0-6-16,1-2-8 0,-1 1-3 0,4-1-10 15,2 2 3-15,1-3-14 0,4 0 4 0,2-1 1 0,0 0-4 16,1 2-5-16,4-2 4 0,-2 0-1 0,4 3-4 15,-1-3 8-15,0 1 1 0,2 0-2 0,-1 0-1 16,1 2 9-16,-3-1-3 0,5 0 1 0,-2-2 2 0,1 1 1 16,-1 1-10-16,-1-2 4 0,3-2 3 0,1-1-7 15,-2-1-3-15,2 1 3 0,-1-1-3 0,-1-3-16 16,2 0-14-16,0-1-26 0,0-1-34 0,2-3-42 0,-2 3-43 16,0-3-51-16,1-3-65 0,1 3-66 0,-2-1-65 15</inkml:trace>
  <inkml:trace contextRef="#ctx0" brushRef="#br0" timeOffset="14426.0167">10716 9107 2007 0,'-4'-5'19'0,"2"3"15"0,2-4 18 0,0 2 18 15,-3 2 9-15,1-1 6 0,0 0 8 0,2 3 1 16,-1 0-13-16,-2 0-9 0,2 0-12 0,1 0-21 0,1 3-10 16,-1-3-7-16,0 3-8 0,-1 1 2 0,1-2-11 15,0 5-5-15,0 2 3 0,-4 0-5 0,3 6 7 16,-2 3 10-16,1 2 1 0,-1 2-2 0,-1-1 7 0,3 4 0 16,-2-1-5-16,-1-3 5 0,3 0 2 0,-2-3-11 15,6-3-4-15,-3-1 8 0,1-2-1 0,4 1-7 16,-2-3-4-16,4-1 13 0,-1 0-3 0,2-4 9 0,0 3 17 15,0-3-8-15,3-1 2 0,0-1 17 0,2 0 2 16,1-3-13-16,2 0 0 0,1-3-6 0,-3 3-17 0,5-5-1 16,-1 1 1-16,1-1-11 0,-2-1-1 0,1 2 4 15,0-3 1-15,-2 1 1 0,3-3 16 0,-2 4 0 16,-1-2-5-16,0-1 2 0,-2 2 1 0,-2 0 2 0,2-1 1 16,-5 0-11-16,2 3-9 0,-3-1 0 0,-1 0-2 15,-1-1-1-15,-1 5-2 0,1-3 1 0,-3 0-9 16,2 2 6-16,-4 1-1 0,3-1 2 0,-1-1 3 15,0 1-5-15,-1 0 1 0,-1 0-13 0,1-1-14 0,-1 3-21 0,4-3-28 16,-5 3-29-16,1-1-31 0,1 0-29 16,-2-1-46-16,0 1-44 0,0-1-50 0,0 0-63 15</inkml:trace>
  <inkml:trace contextRef="#ctx0" brushRef="#br0" timeOffset="24638.5576">2729 9447 2323 0,'3'-2'17'0,"-4"0"9"15,1 2 17-15,-3-5 12 0,-1 1 15 0,0 1 9 16,-4 0 5-16,3 1 10 0,0 2-7 0,2 0 14 16,-3-2-9-16,3 2 2 0,-2-1 0 0,2 1-4 0,-3-1 5 15,1 0-13-15,0-1-4 0,-3 2-21 0,-1 0-14 16,-2 0-7-16,-3 0-15 0,-1 3-5 0,-2-1-9 15,-2 2 4-15,-3 1-6 0,0 0 6 0,1 0 11 16,-3 4-4-16,1-1 3 0,1-3 8 0,1-1 2 0,2 4-2 16,2-3 4-16,2 2-7 0,2-3-10 0,3 0-4 15,0-2 6-15,2 3-12 0,1-3-1 0,0 2-1 0,4-3-6 16,-2 2 3-16,2-2 3 0,1 2 1 0,1-3-9 16,1 0 0-16,-2 3 2 0,2-3-2 0,0 2 3 15,2-2-6-15,-2 3 6 0,1-1-4 0,-1 2 3 0,0 2 5 16,0 0-6-16,0 1 3 0,0 3-2 0,0 1 2 15,-1-2 0-15,-1 5-1 0,4 1-2 0,-2-3 6 0,0 5 3 16,-2 3 1-16,2 2 8 0,0 3 8 0,-2 3 2 16,1 6 11-16,-2 4 2 0,-2 6-1 0,-1 4 7 15,1 5-4-15,-3 2-3 0,-1 2-7 0,-1 1-6 16,-1 0 4-16,2-2-7 0,-1-2-1 0,2-1-1 0,-1-6 11 16,4-1 15-16,-3-2-4 0,5-2 2 0,0-4-11 15,-2 0 15-15,2-1-1 0,3 0-8 0,-2-3-3 0,-1 0-23 16,3 1 7-16,-1-4 0 0,1 3 4 0,4-2-7 15,-4-1-11-15,-3 0 7 0,6 0-12 0,-6-1 7 16,2-1-7-16,1-1 11 0,0 0-9 0,0-2-2 16,-2-4 3-16,2 1-4 0,0-5 13 0,2-1-3 15,-2-2-4-15,0-3-10 0,4-2 5 0,-2-1-5 0,1 0 6 16,0-2-6-16,2 0-2 0,-2-1 9 0,2-3 5 16,0 1-4-16,2-2 6 0,0 1 7 0,1 0 0 15,0-3 16-15,1 0-7 0,-1 1-8 0,2-2 8 16,4 1 6-16,-2 0-12 0,4-3 8 0,-3 3-6 0,4-1-5 15,1-2-1-15,4 2 1 0,-2-1-7 0,4 0 0 16,1 1 2-16,1-1-9 0,2 0-2 0,0 1-6 16,-1-1 1-16,2 1-1 0,-3-2-4 0,-1 0-3 0,0 3-9 15,-3-1 17-15,1 0-9 0,-3 1 1 0,-2-3 9 16,1 3-6-16,-3 0 13 0,0-1-4 0,0-2 4 16,-2 1-5-16,-3 2-1 0,0-2-8 0,0 1-7 15,-4-2-12-15,-1 3-26 0,-1-2-14 0,-4 2-21 16,4-3-46-16,-4 3-20 0,-1-3-51 0,0-1-64 0,-1 2-67 15,1-6-77-15,-3-1-104 0</inkml:trace>
  <inkml:trace contextRef="#ctx0" brushRef="#br0" timeOffset="25716.2787">1972 8285 1443 0,'-1'-3'13'0,"2"2"23"15,-1-3 21-15,2 1 19 0,-2 1 24 0,0-1 14 0,1-1 22 16,1 3 16-16,0-2 1 0,1-1-4 0,-3 3-11 15,1-1-6-15,1 1-12 0,0-1-3 0,-2 2-7 0,2-1-15 16,0 1-10-16,-2-2-13 0,0 2-7 16,0 2-11-16,0-1-12 0,0-1-8 0,1 1-15 15,-2 0-3-15,1 2-7 0,0-2-3 0,1 2-1 0,1 1-3 16,-2 2 2-16,2 3 9 0,-1 3 16 0,4 4 9 16,-3 5 3-16,4 3 4 0,-1 2 6 0,1 3 1 15,-1 4-3-15,1-1-15 0,1-2-11 0,-1 1-9 16,0-3 1-16,-1-3-5 0,1-2-9 0,1-1-2 0,-1-6 1 15,0-2 1-15,2 1 4 0,0-2-2 0,0-4 1 16,3 0-1-16,-3-4-2 0,3 1 14 0,0-2 13 16,2-2 16-16,1-4 11 0,0 0 7 0,3-4 3 15,3-1 1-15,0-4 8 0,5-4-13 0,2-2-5 0,0-4-15 16,0-2-16-16,3-5-1 0,0-3-2 0,2-4 1 16,1-1-3-16,0-5-5 0,0-1-9 0,2 0 4 0,1 0-3 15,-1 1-6-15,0-1-1 0,3 4-7 16,-4 1-3-16,0 8 7 0,-1 0 1 0,-3 3-1 0,-2 2-3 15,-1 4 8-15,-2 3-7 0,-2 3 0 0,-1-1 7 16,-3 3-2-16,0-2 1 0,0 6-1 0,-6-2 2 16,4 1-5-16,-3-1 5 0,0 3 6 0,-1 0-6 15,-4 1-2-15,-1 1-7 0,0-1-19 0,-3 4-21 0,0-3-27 16,-1 5-33-16,-4-3-40 0,0 3-58 0,0-1-66 16,0 2-86-16,-4 2-103 0</inkml:trace>
  <inkml:trace contextRef="#ctx0" brushRef="#br0" timeOffset="26662.9046">11033 8574 2266 0,'-8'2'22'0,"0"-1"26"0,3 1 29 0,2-5 24 16,1 3 22-16,0 0 9 0,0 0 4 0,2 0 4 0,0 0-11 16,2 0-18-16,0 0-19 0,-2 0-17 0,2 0-19 15,-1 1-4-15,1-2-2 0,-2 2 7 0,3-1 1 16,-1-1 8-16,1-1 3 0,2 2 18 0,3-2 13 0,4-1 7 15,3-3 8-15,5-1 0 0,3-1-4 0,9-4-10 16,5-2-9-16,8-6-25 0,4 0-14 0,10-2-6 16,3-2-2-16,6-5-8 0,6 0-6 0,7-2-3 15,2-5 0-15,6-1-3 0,2-1 3 0,6-3-7 0,1-1-10 16,-4 0 0-16,1 0-4 0,-1 1 0 0,-3 2-7 16,-2 2 9-16,-4 1-11 0,-2 1-2 0,0 1 6 15,-4 4-4-15,0-1 1 0,-5 6-12 0,-5-1-6 16,-5 2-9-16,-3 4-9 0,-10 3-4 0,-4 5-23 0,-3 3-29 15,-11-1-21-15,-3 5-23 0,-7 0-27 0,-5 3-39 16,-2-1-42-16,-10 2-72 0,-1-1-75 0,-7 1-94 16</inkml:trace>
  <inkml:trace contextRef="#ctx0" brushRef="#br0" timeOffset="27189.2403">14153 6868 3358 0,'1'-7'21'0,"3"7"44"0,-3-1 46 16,-1-7 33-16,3 5 16 0,-3 3 8 0,-3 3-1 16,3-3-4-16,-1 0-17 0,1 1-46 0,0 0-44 0,0 2-39 15,0-1-13-15,-4 0-8 0,8 3 6 0,-4 3 1 16,0 5-6-16,1 0 1 0,2 4 1 0,2 4 7 15,-2 1 3-15,3 5-4 0,1-3-7 0,2 3-10 0,1-5-13 16,-2 2-28-16,1-2-30 0,4-3-32 0,-4 1-32 16,4-4-43-16,-5-2-34 0,1 0-41 0,-1-3-49 15,0-1-33-15,0 0-46 0,-3-3-57 0</inkml:trace>
  <inkml:trace contextRef="#ctx0" brushRef="#br0" timeOffset="27534.0307">14175 7040 2277 0,'-2'-21'15'0,"2"-1"24"0,0-3 31 16,3-1 25-16,1 2 7 0,-4 2 2 0,3 0 5 15,-2 4 3-15,4 0-14 0,3 1-24 0,-3 5-19 0,3-2-25 16,0 4-4-16,2 0 2 0,2 2-2 0,2-1-3 16,2 4 1-16,1 0 4 0,1 0-2 0,0 1-3 15,7 3 11-15,-4 2-9 0,3-1-1 0,1 4 1 16,-3 2-8-16,-1 1 3 0,1 3-12 0,-3 1 8 0,-3 4-2 15,-1 3 19-15,-3 0 19 0,0 4 12 0,-2 2 18 16,-4 4-3-16,-1-2 9 0,-2 2-4 0,-1 1-4 16,-1-2-8-16,-1 0-16 0,-3 0-7 0,2-3-9 15,-3-1 3-15,0-3-6 0,-1 2-1 0,0-6-4 0,-3-1 2 16,4 1 3-16,-3-3-1 0,1-3 2 0,-2 2-7 16,-1-4 5-16,1-1 2 0,-1 0 3 0,0-3-12 15,0 1-6-15,-3-4-6 0,2-1 1 0,-3-3-12 0,2 0-14 16,-3-1-15-16,1-6-33 0,-1 2-19 0,3-5-30 15,-2 0-29-15,4-3-40 0,1 1-47 0,-1-2-39 16,5-1-47-16,1 1-44 0,0-2-65 0,3 2-54 0</inkml:trace>
  <inkml:trace contextRef="#ctx0" brushRef="#br0" timeOffset="28248.7601">14927 6940 3015 0,'2'-8'27'16,"-2"3"50"-16,0-4 34 0,0-2 18 0,-4-1-1 15,0 4 6-15,-4-2 6 0,-2-1 15 0,2 2-4 16,-4-2-31-16,2 1-25 0,1 2-2 0,-4 0 13 16,1 2 3-16,-1 0 9 0,7 1-8 0,-2 5-25 0,1-3-26 15,2 2-9-15,1 1-18 0,3 3-11 0,1-2-10 16,-2 4-18-16,0 2-11 0,-1 2 7 0,0 1 4 15,0 3 0-15,-4 1 5 0,2 6-7 0,-2-3 8 16,2 3-5-16,2-2 4 0,0-1-8 0,3 3 12 0,0-3-8 16,1-3-4-16,3 1 8 0,0-3-14 15,4-3-5-15,-3 1-3 0,0-3 1 0,3-2-15 0,0-2 0 16,2 0-6-16,-2-4-9 0,4-4 7 0,-2 0-6 16,5-4-9-16,-1-1-7 0,0-4 8 0,2 0-1 15,-2-6 6-15,2-2-1 0,-7 0-2 0,3 0 15 0,-2-2 16 16,-1-2 9-16,-1-1 0 0,-4 0 7 0,4 3 6 15,-2 2 5-15,1 1 8 0,-2 1 7 0,-2 8 1 16,0 2 7-16,1 3-1 0,0 2 8 0,-1 2-4 16,-3 3 7-16,1 1-13 0,-1 1-3 0,0-2-2 0,4 5-2 15,-4 0 4-15,3 0-5 0,-2 5 15 0,6 2-7 0,-2 2 19 16,5 3 0-16,-2 4-1 0,2 4-2 16,2-1 1-16,0 5-4 0,2-5-16 0,-3 6 0 15,2-5-7-15,1-2-3 0,0-1 0 0,0-4-2 0,-3-5-6 16,3-1-10-16,-2-2-8 0,-4-4-4 0,1-2-15 15,-1-4-3-15,-3-3-23 0,1-2-10 0,-1-4-6 16,1-3-7-16,-1-2-5 0,-2-4-6 0,0-4-7 16,0 1-3-16,-4-7 5 0,1-1 1 0,-4-2 3 0,1-6 7 15,-2-2 8-15,1-4 6 0,-1-3 20 0,4-1 11 16,-1-2 17-16,0 2 14 0,4 4 27 0,0 3 31 16,-2 3 12-16,3 6 20 0,-2 4 12 0,4 7 5 0,-5 3 14 15,1 3 8-15,-1 2-10 0,4 4-12 0,-4-1-2 16,3 6-1-16,-3-1 2 0,1 3-5 0,1 0-17 15,0 2-8-15,-1 0-11 0,-1-1-9 0,2 5 6 16,-2-3-2-16,6 6 4 0,-2 1 7 0,3 6 18 16,1 2-4-16,2 5 13 0,4 4 0 0,-1 6 10 15,0 4-4-15,-1 0-17 0,1 5-10 0,-3 0-11 0,2-2-3 16,-3 1-9-16,2-5-4 0,-3 1-15 0,0-5-7 16,1-4-8-16,-2 0-4 0,1-5-33 0,-4-3-30 15,6-3-58-15,-6-5-42 0,3-2-54 0,-2-1-56 0,-1-4-53 16,1-3-78-16,3-4-73 0,-3-2-71 0</inkml:trace>
  <inkml:trace contextRef="#ctx0" brushRef="#br0" timeOffset="28734.326">15157 6687 2670 0,'-12'-8'17'0,"3"2"28"0,1 0 16 0,7 0 4 15,-1 0 1-15,0 3-11 0,1-3-1 0,2 5 2 16,4-3-21-16,3 4-23 0,0-2-18 0,1 1-8 15,5-1 4-15,4 2 4 0,6-1 3 0,2 1-14 16,4 0-3-16,5 0-10 0,5 1-1 0,4 1-1 0,0 1-7 16,7 0 5-16,-1 1-2 0,0 0 7 0,0-3 8 15,-4 3 6-15,-2-3 4 0,-4-1 8 0,-4 3 4 16,-6-3 4-16,-5-3 12 0,-6 3 44 0,-4-1 38 16,-5-1 50-16,-3 0 38 0,-6 2 15 0,-1 0 16 0,-1-1 8 15,-4-2-4-15,2 2-33 0,-5-3-32 0,0 1-50 16,-1 0-30-16,-4 1-22 0,2 1-14 0,0 2-14 0,-3-1-6 15,-1 4-5-15,1 0-9 0,1 1-2 0,3 1-8 16,-2 2 3-16,6-1-4 0,1 1 6 0,-2 1-7 16,4-1 0-16,-1 1-2 0,4-2 1 0,0 1 5 15,4-2-1-15,-1 1-5 0,4-3-12 0,-2 0 0 16,5-2-17-16,-1-1-4 0,5-2-16 0,1-2-14 0,0-3-13 16,1 0-4-16,2-5-4 0,4 3-1 0,-6-5 8 15,4-3-4-15,-4 2 26 0,1 1 8 0,-1-4 10 16,-3 2 14-16,-2 2 19 0,-2-1 27 0,-3 4 30 0,-2 1 28 0,-1 1 17 15,-1 3 12-15,-2 4 12 0,0 0-5 16,0 1-1-16,0 0-27 0,0 0-24 0,0 1-17 16,0 0-29-16,0 1-16 0,1 1-4 0,1 1-1 15,-1 3-6-15,1 1 3 0,3 2 7 0,-3 2-2 16,3 5 4-16,2-1 8 0,-2 2-4 0,1-1 6 0,1 4 2 0,0-6-19 16,-1 2-41-16,1-2-54 0,-1-1-63 15,2-4-93-15,-3-3-131 0,1-4-178 0</inkml:trace>
  <inkml:trace contextRef="#ctx0" brushRef="#br0" timeOffset="29519.8541">16789 6564 2693 0,'-1'-4'14'0,"1"1"30"0,0-1 37 15,4-2 24-15,0 4 11 0,-4-3 3 0,0 2 5 0,1 0 13 16,-1 1 8-16,0-1-6 0,2 2-15 16,0 0-4-16,-4-1 6 0,0 2 14 0,2 0 12 0,0 0 1 15,2 0-10-15,-2 0-20 0,2 0-16 0,-2 0-27 16,4 2-17-16,-4-1-23 0,0 2-12 0,1-3-21 16,-1 1-17-16,2 3-1 0,-2 2-5 0,2-1 4 0,-1 2 12 15,1 5-5-15,3 0-3 0,-2 0 10 0,2 4 5 16,4-1-2-16,-3 0-1 0,2 1-1 0,-1-3-6 15,-1 0 8-15,3-1-3 0,-1-3 1 0,-1 1 1 16,-1-3 1-16,2-2-1 0,-2-2 3 0,1 1-3 16,-3-4 3-16,1 0 7 0,1 0-3 0,-3 0-2 0,4-3-4 15,-2 1 5-15,1-5 1 0,2 2 1 0,-2-2-1 16,0-1-4-16,2-3 2 0,3 0 2 0,-4 0 2 16,1-3-8-16,0 1 6 0,-1 1-2 0,0-2-4 15,1 1-1-15,-2-1-1 0,3 2-3 0,-2 2-3 0,-3 1 1 16,1 2 0-16,0-1-3 0,-2 5-1 0,2 1-4 15,-5 1-7-15,1 1 5 0,1 1-4 0,-2-1 2 16,1 2-6-16,-2 0 2 0,1-1 0 0,0 4 8 16,1-1 3-16,-1 2 1 0,0 3 10 0,4 1-1 0,-3 2-1 15,4 2 2-15,-2-1-1 0,2 1 3 0,3 1-1 16,-4-2-9-16,1-2 1 0,-1-2 1 0,0-2 0 16,1-4-1-16,-2 2 5 0,2-5-4 0,-4 0-9 0,-1-2 8 15,4-1-10-15,-1-4-4 0,-2 2-6 0,4-4 3 16,2 0-3-16,-3-3-1 0,6-2 11 0,-2-1-3 15,0-1 4-15,2-1 5 0,0 0 7 0,1 1-4 16,2 0 6-16,-4-1-7 0,3 1-6 0,-2 5 3 16,2-2 2-16,-3 5-1 0,0 1 2 0,-1 4-2 15,-1-2-5-15,-1 4 9 0,2 0-6 0,-4 2 7 0,3 3-3 16,-1-2 10-16,-1 3-1 0,4 2 4 0,-1-1-2 16,0 4 2-16,0-1 11 0,5 2-1 0,-5 0 3 15,2 1-5-15,-1-2-9 0,0 1-19 0,-1 0-26 16,3-2-49-16,-3-1-42 0,2-1-38 0,0 0-50 15,2-3-66-15,-3-1-57 0,4 0-75 0,-4-3-68 0</inkml:trace>
  <inkml:trace contextRef="#ctx0" brushRef="#br0" timeOffset="29863.3123">17621 6471 2426 0,'3'-6'17'0,"-2"1"33"0,1-1 20 15,3 2 9-15,-4-1-1 0,1 3 2 0,-1 0-2 16,3 1 6-16,-1-1-20 0,2 2-33 0,-4-1-20 15,7 1 0-15,-3 0-1 0,-1 0 4 0,5 0 4 16,0-1-4-16,-1 0 7 0,0-1 0 0,1 2 2 0,0-1-10 16,1-3 10-16,-3 3-5 0,2-5 10 0,-1 4 9 15,-2-3 13-15,-1 0 10 0,-2-2 1 0,0 0 16 16,-1-1-4-16,-4 0 12 0,2 1-11 0,-3 0-15 16,-2-2-9-16,-3 2-8 0,3-1 3 0,-7 3-4 0,3 1-1 15,-3-1-11-15,0 2 1 0,2-1 11 0,1 4-13 16,-4 0 2-16,5 1-7 0,0 2-11 0,1 0-2 15,-3 4-2-15,2 0 5 0,-3 4-6 0,3 0 5 16,0 1 1-16,2 5-3 0,-2 0 4 0,2 2-1 0,3 3-1 16,-1 2-4-16,6-2-1 0,-2 2 5 0,3-2-11 15,2 0 8-15,3 0 6 0,0-1-5 0,1-4 3 16,4 0-6-16,-1-1-4 0,3-3-28 0,0-2-26 16,4-3-23-16,1-2-42 0,-2-4-42 0,4-3-56 0,-1-3-62 15,0-1-70-15,-3-7-56 0,2 2-56 0</inkml:trace>
  <inkml:trace contextRef="#ctx0" brushRef="#br0" timeOffset="30889.1206">17943 6331 2871 0,'0'-4'27'0,"0"1"27"0,2-1 20 0,1 1 2 0,-3 3 2 16,2 0-3-16,-2 0 0 0,0 0 3 0,0 3-29 16,1-3-22-16,-1 0-15 0,2 2-2 0,-1 0 16 15,-1 3 14-15,6-1 21 0,-4 1 3 0,3 3 5 0,1 1-5 16,1 2-2-16,0-2 6 0,0 5-19 0,1-1-10 15,-2 1-21-15,5-2-4 0,-6 2-2 0,3-2 1 16,-4 1-2-16,3-3-7 0,-1-1 7 0,-1-4-1 16,-2 0 0-16,-2-2 0 0,3 0 3 0,-4-2 0 0,1-2 1 15,1-1 0-15,-1-2-2 0,3 2-2 0,-1-3-5 16,4-2 2-16,-2-1-1 0,2-2-6 0,1 0-1 16,-3-2 1-16,5 0-7 0,-2 3 10 0,0-3 1 15,-3 2-1-15,4-2-8 0,-1 4 7 0,-3 1-4 16,2 0 2-16,-2 0 7 0,0 4-7 0,-3 1 10 15,1 1-15-15,-1 1 5 0,-2-2-5 0,0 4 6 0,0 1-6 16,0-2-1-16,-2 1-6 0,4 3-5 0,-2 0 17 16,1 2-1-16,3 3 6 0,-3 0 0 0,2 2 0 15,1 2-4-15,1 0 4 0,-1 0 4 0,-1-1-13 0,0-1 8 16,0-2-8-16,2-1 1 0,2-2 1 0,-6 1 11 16,7-5 2-16,-3-2-4 0,1-3 6 0,0-2-3 15,4 1 5-15,-2-5-1 0,0-1 4 0,3-5-6 16,1-1-5-16,0 0 1 0,-2-2-1 0,0-2-2 15,1-2 2-15,1 2-9 0,0-3 7 0,-3 2-7 0,4 0 2 16,-5 3-2-16,3 0-1 0,0 3-2 0,-3 3-5 16,0 0 10-16,-5 6-12 0,3-1 6 0,-1 3 2 15,-4 3 3-15,1 0-6 0,0 3 3 0,-2-3 6 16,3 4-9-16,-2-2 6 0,4 4 4 0,0 1-3 0,-2-3 0 16,5 4 8-16,0 2 2 0,0 1-8 0,1 1 6 15,1 0 1-15,-1 0-6 0,-1 1 1 0,5-1 2 16,-5-2-2-16,0 0-3 0,2-1 3 0,-3-2 8 15,-1 0-12-15,-1-1 1 0,4-2 1 0,-2-1 0 0,-2 0 4 16,-1-1-4-16,3 0-7 0,0-2-22 0,0-3-16 16,-1-2-25-16,2-1-18 0,0 0-31 0,-2-3-34 15,1 0-32-15,-4-3-26 0,2-3 4 0,-5 1 17 16,-4 1 17-16,0-3 12 0,-4 0 18 0,-2-2 19 16,2-2 28-16,-1 0 25 0,1-1 5 0,-3-1 7 0,5-4 7 15,1 1 12-15,1-2 12 0,1 1 18 0,3 0 19 16,0-1 28-16,0 2 32 0,2 2 17 0,-1 3 16 15,-1 0 11-15,2 2 13 0,-2 3 20 0,0 3 0 16,0 0 3-16,0 4-9 0,2 1-2 0,-2 0-12 0,0 4-7 16,0-1-17-16,0 3-26 0,0 1-13 0,0 0-23 15,1 1-29-15,-1 1-5 0,2 3-10 0,0-1 7 16,-1 6 15-16,1 0 18 0,1 2 15 0,2 5 10 16,2 4 19-16,0 2 3 0,-1 5 8 0,4 0-2 15,1 3 1-15,1 5-16 0,1 0-10 0,-2 3 1 16,2 0-6-16,-1-3-11 0,3 3-5 0,-1-3-13 0,-1-2-13 15,-1 0-1-15,-1-6-6 0,0-3-6 0,0-1-3 16,-1-2 2-16,-2-5-1 0,-2-5 5 0,2 0 5 16,-3-4 2-16,-4-4 5 0,2-1 0 0,1-1 15 15,-4-5 7-15,0-1 4 0,0-1 1 0,0-3-12 0,1-1-1 0,1-3-6 16,-1-1-4-16,4-5-21 0,-1-2-17 16,1-2-7-16,0-2-16 0,3-2 5 0,2-1-5 15,1-2 4-15,0 0-3 0,1 4 7 0,3-1 1 16,-1 6 3-16,-2 4 16 0,1 2-8 0,1 3 3 0,-4 5-5 15,0 1 8-15,2 2-10 0,-2 3 8 0,-2 0-9 16,2 4 1-16,0 1 10 0,-4-2 1 0,5 5 0 16,-3-1-1-16,-1 3 4 0,-1-1 1 0,2 3 14 15,-4 1 1-15,0 0-4 0,-3 0 2 0,1 4 0 0,-2-2 7 16,-2 1 8-16,-3-2-5 0,1 2 0 0,-6-2-11 16,2 2-11-16,-1-3-31 0,-4-1-24 0,1-2-37 15,2 0-42-15,-1-3-32 0,5-2-44 0,-1-3-50 0,2 0-44 16,5-4-36-16,4-3-42 0,1-2-33 15,3-3-19-15,2-2-22 0</inkml:trace>
  <inkml:trace contextRef="#ctx0" brushRef="#br0" timeOffset="31009.8772">19306 6116 2289 0,'8'-7'22'16,"-2"1"28"-16,0 2 33 0,-1-1 21 0,-4 2 17 16,3-1 7-16,-4 4-2 0,0 0 3 0,0 0-23 15,0 2-31-15,0-4-28 0,0 4-22 0,0-1-13 0,0 0-5 16,0 0 2-16,0 2 3 0,0-3 2 0,0 1 6 15,-2 2-436-15</inkml:trace>
  <inkml:trace contextRef="#ctx0" brushRef="#br0" timeOffset="31306.9555">19288 6203 3968 0,'0'13'1'16,"6"0"-1"-16,-1 0-3 0,2-1 3 0,2 0-3 15,4 0 6-15,1-2 0 0,2 2-1 0,1-2 1 16,4 0 2-16,-1 1 0 0,1-1 0 0,3 1 1 0,-1 0-6 15,1-1 0-15,-2 2 0 0,3 0-3 0,1 2 1 16,-4 0 7-16,-1 2-3 0,1 0-1 0,-4 1-1 16,0 2 0-16,-1-1 5 0,-4 0-1 0,-1-1 5 0,-4 1-5 15,-3-1-4-15,-3-3 10 0,-4 0 19 0,-3-2 23 16,1 2 9-16,-9-5 23 0,4 0 12 0,-6-4 19 16,-2 2 16-16,1-2-1 0,-3-3-6 0,0 1-9 15,2-4 1-15,0-1-14 0,0 0-12 0,3-3-13 16,3 1-8-16,-1-4-12 0,4 1-9 0,1-3-14 15,1 0-23-15,3 0-16 0,-2-4-28 0,5-1-25 16,3-4-33-16,0-3-28 0,2-4-34 0,5 1-41 0,2-4-27 16,1 1-27-16,0-1-31 0,1 2-47 0,-1 6-59 15,-3-1-92-15</inkml:trace>
  <inkml:trace contextRef="#ctx0" brushRef="#br0" timeOffset="32555.5064">12136 9547 2108 0,'0'-4'16'0,"0"1"17"16,1-2 18-16,1 1 15 0,-1 0 0 0,-1 3-2 16,0 1 4-16,2-1-7 0,0-1-12 0,3 2-20 0,3-2-11 15,4-1-16-15,1 0 0 0,6-1 7 0,2 1 5 16,4-1 13-16,3 1-5 0,4-1 4 0,4 4-3 15,-3-3 2-15,2 3 4 0,0 0 0 0,3 3-17 0,-2-1-2 16,2 2 2-16,0-1 3 0,0 2-3 0,0 2 1 16,3 0-4-16,0 0-4 0,3 1 5 0,-1-1 1 15,1 2-2-15,3-1-6 0,1 2 1 0,-2 0-2 16,1-1 2-16,-1 3 2 0,0-3 3 0,-5-1-7 0,-1 2-4 16,-1 2 8-16,-6-3-1 0,-1 2-2 0,-6 1-3 15,-1 1-2-15,-3 0 2 0,-1 4 5 0,-4 2 7 0,0 1 3 16,-4 4 5-16,1 0-7 0,-3 5 5 0,-1 0 2 15,0 4 4-15,-2 1-5 0,0 2-6 0,3-1-7 0,-1-1-6 16,-2 2 11-16,6-2-6 0,-1 2 4 16,0-2-6-16,4 0 17 0,0-1 9 0,0 0 4 15,2-2 2-15,1 1 1 0,-2-3 9 0,1 1-3 0,0-2-6 16,-3-2-7-16,1 1-5 0,-3 1 1 0,0 0 3 16,1-2-4-16,-5 3 0 0,3 0 1 0,-1-1 2 15,2 1-3-15,-5 0-5 0,4-1-8 0,3 0 1 16,-3 0 0-16,4-3-5 0,-1 0-6 0,1-3 7 0,0 2-1 15,1-4-3-15,1 1 3 0,-2-1-2 0,2-2-5 16,-3 1 4-16,1-1-4 0,2 2-3 0,-1-2 3 16,-1 2 2-16,-1 0 6 0,3 1-5 0,0-2 5 15,-2 1-4-15,0 1 8 0,1-2-5 0,-1-1 1 0,-1 2 2 16,2-3-7-16,-4 0 1 0,-2-1 0 0,0-2 4 16,-3-1-2-16,-3-1 10 0,-3 0 4 0,1-1 14 15,-6-1 7-15,-1-2 6 0,-4 0 4 0,0 4-2 16,-6-4-1-16,-3 1-7 0,-1 0-6 0,-7 1-13 15,-3-3-12-15,1 1 0 0,-6-1-9 0,-1-2-1 0,-2 1-8 16,0 0-20-16,0-1-31 0,2-1-37 0,3 0-24 16,1 0-54-16,3-3-40 0,5-1-80 0,2-4-64 15,7-1-81-15</inkml:trace>
  <inkml:trace contextRef="#ctx0" brushRef="#br0" timeOffset="32886.1858">14418 10437 3064 0,'-6'-2'1'0,"-1"2"-2"0,0 0-3 16,7-5-2-16,-7 3 3 0,1 2-3 0,0 0 1 15,-2 0 2-15,3 0-4 0,0 0 2 0,4 0-1 0,-2 2 6 0,1-2-4 16,4 0 11-16,-1 0 24 0,2 0 18 16,4-2 19-16,2 0 1 0,4-2 7 0,6-1-5 15,2-3 2-15,9 0-11 0,3-1-19 0,7-1-22 0,2 0-17 16,5 0-2-16,1-1-5 0,0 2 1 0,-1-2 5 16,0 3-4-16,-3-1-2 0,-1 0 0 0,-4 1 3 0,3 1 0 15,-5 0 1-15,-2 2 7 0,0-3-5 16,-5 2 4-16,-2-4-15 0,1 3-47 0,-7-3-56 0,-3 0-82 15,0-2-121-15</inkml:trace>
  <inkml:trace contextRef="#ctx0" brushRef="#br0" timeOffset="33762.9936">16388 9359 2576 0,'-2'-11'16'0,"0"-1"21"0,1 5 36 16,-2-4 40-16,3 3 27 0,-2 1 10 0,-1 1 14 15,2 2 17-15,-2 1-15 0,3 2-14 0,0 0-32 16,0 2-36-16,-2-1-26 0,4 0-11 0,-2 1-26 0,0-1-17 16,3 5-4-16,-3-2-4 0,1 2-2 0,2 0-7 15,0 2-1-15,0 3 6 0,1 1 10 0,0 2 3 16,1 2 1-16,2-3-2 0,2 2 1 0,-4 2 1 0,3-3-1 15,-3-1-1-15,-1 0 1 0,5-2-4 0,-4-3 2 16,0 0 2-16,0-2-6 0,0-1 1 0,1-3 3 16,-2-1 0-16,1 3 2 0,2-6 8 0,-2 1 0 15,-1-1-1-15,6-1 1 0,-2-4 4 0,1-1-2 0,2-2-7 16,0-3-5-16,5-1-1 0,-3 1 0 0,0-3-4 16,2-2 7-16,0 2-7 0,-2-3 1 0,-1 3 6 15,2 0 0-15,-3 3-7 0,0-1 5 0,2 4-11 0,-5 3-5 16,0 1 4-16,1 4-4 0,-3 2 0 0,-3 1-1 15,2 1 1-15,-2 2-3 0,1-3 11 0,-3 5 2 16,1-1-5-16,2 1 4 0,-1 3-2 0,1-1 3 16,-1 2 7-16,-2 1-10 0,4 0 11 0,0 3-4 15,-2-4 1-15,3 3 0 0,-3-3 4 0,2 2 2 0,0-4-11 16,0 0 13-16,-2-3-12 0,0-1 4 0,-1 1 6 16,2-3-3-16,-2-1 5 0,-1 0-2 0,1-1 9 15,1-3-7-15,0 1 5 0,2-6-2 0,2 2-5 16,2-3 4-16,0-2-9 0,3 0 4 0,-2-1-7 0,3-1 1 15,-1 0-1-15,2 1-1 0,-2-1-1 0,2 2-1 16,-2 2-2-16,2 0-8 0,0 1 6 0,-3 2-1 16,3 2-6-16,-4 2 3 0,2 1 4 0,-4 2-6 15,0 3 0-15,-1-1 9 0,-1 3-2 0,-3 0-1 0,3 2-1 16,-3 0 5-16,2 3-1 0,3-3 8 0,1 5 4 16,-2 0-5-16,3 0 2 0,-1-2-2 0,0 4 11 15,3-2-27-15,-2-1-26 0,3-2-39 0,-2-1-50 16,3 1-58-16,-1-4-47 0,3 2-63 0,-2-4-61 0,7-3-57 15,-3 0-47-15</inkml:trace>
  <inkml:trace contextRef="#ctx0" brushRef="#br0" timeOffset="34140.3121">17408 9221 2460 0,'0'-7'21'16,"0"-1"17"-16,0 1 33 0,0 1 26 0,0 2 15 15,0 1 7-15,0 1 1 0,0 2-2 0,0 0-24 0,0 0-15 16,4 1-41-16,-4 0-30 0,1-1-8 0,1 3-10 0,1-3-1 15,0 4 4-15,2-3 5 0,2 4-2 16,2-1 11-16,0-1 9 0,4 2-16 0,0-1 8 16,0-1 2-16,0 2-3 0,4-2-1 0,-2-1 1 15,1 2-2-15,3-4 0 0,-1 0 9 0,-1 0 2 0,2-1-4 16,-3-2 1-16,1 1-6 0,-4-3 4 16,1-1 8-16,-5 1-8 0,1-1 8 0,-4-4 5 0,0 2 9 15,-3-1 10-15,1 1 3 0,-6-4 4 0,0 1-9 16,-2 0 9-16,-2-3 1 0,-6 0-7 0,3 0-5 15,-5 1 5-15,1-2 13 0,-3 4-1 0,0-1 14 0,-1 2 6 16,3 2-12-16,1 2-6 0,2 1 8 0,1 2-23 16,1 3-9-16,3 0-14 0,1 4-13 0,2 1-10 15,0 3-6-15,-1 1 4 0,-1 4-14 0,5 3 14 16,-5 1-10-16,5 3 13 0,1 2-5 0,-1 1 2 16,4 2 8-16,1 1 1 0,2-1-1 0,-1 1-6 0,2-1-14 15,5-2-31-15,-2-2-17 0,0-3-25 0,3-1-39 16,-1-5-48-16,1 1-54 0,0-6-55 0,0-2-31 15,-2-2-51-15,2-6-47 0,-2 0-55 0</inkml:trace>
  <inkml:trace contextRef="#ctx0" brushRef="#br0" timeOffset="34774.4189">17826 9110 2334 0,'9'-22'30'16,"3"3"21"-16,-4 1 35 0,4 6 16 0,-6 2 17 0,1 3 4 15,-2 3 7-15,0 1-1 0,-2 3-26 0,1 0-18 16,-2 0-30-16,1 3-7 0,0 1-9 0,0 1 18 15,1 0 4-15,-1 5 12 0,0 2 7 0,2 2-1 16,2 0-12-16,0 4-5 0,-2 0 1 0,1 0-29 16,0 2-8-16,2-4-18 0,-3-2-8 0,1 3 3 0,-1-5-1 15,0-1 3-15,1-2-10 0,-1-4 6 0,-4-1-1 16,2-1 14-16,-1-1-1 0,1-2-2 0,-3-2 6 16,3-1-6-16,2-1 4 0,-2-1 3 0,3-2-6 15,2-3-7-15,-1 2-3 0,-1-4-2 0,3 0 3 16,-2 2 0-16,-2-1-1 0,1 3-7 0,-3 1 8 0,1 1 0 15,-3 1-1-15,2 2-4 0,-2 1-7 0,1-1-1 16,0 3-2-16,-2 0 1 0,0 2 1 0,1 0-3 16,-1-1-4-16,0 3 6 0,2 0 7 0,-1 0-1 15,4 1 2-15,-2 2 1 0,1 2-4 0,1 2 1 0,4 1 6 16,-3 0-2-16,2-1 3 0,0 2-1 0,0 1 1 16,0-2 2-16,0-2-1 0,1-1 3 0,-3-4 1 15,1-2 1-15,-1 2-5 0,1-3-3 0,-2-4 5 16,0-3 2-16,2 2-6 0,-2-6-2 0,1 1-6 15,-3-1-1-15,5-3-3 0,0-3-4 0,-2 0-10 16,1-1 7-16,0-1-1 0,0 0 6 0,-1-3-1 0,0-1 6 16,4 1 3-16,-6-3 0 0,4 0 7 0,1 0-4 15,-3 0 7-15,1 4-3 0,-2 0 9 0,2 2-2 16,-2 5-3-16,-4 2 15 0,2 1-1 0,2 3-7 16,-4 5 0-16,-1-3 0 0,0 3-13 0,2 1-1 0,-2 0 2 15,1 1-7-15,1 0-2 0,1 2-2 0,-1-2 3 16,3 3 1-16,0 0 4 0,-1 1 4 0,5 4-9 15,0-2 4-15,-3 6 6 0,0-1 3 0,3 3-2 16,-2-1-4-16,-1 6 6 0,-1-3-4 0,2-1 9 0,0 2-4 16,0-2-4-16,-3 0-1 0,3-3-2 0,-2-1 8 15,2-3-2-15,-4-1 4 0,1-5-6 0,-3 1 4 16,2-3 0-16,-3 0 0 0,0-1 5 0,2-4-4 16,1 2 1-16,1-4-4 0,-1 0-11 0,4-2-24 15,0-2-25-15,-1-4-35 0,1 1-40 0,2-3-39 16,-1-1-38-16,-4 0-41 0,0 2-23 0,-3-3-22 0,-1 1-24 15,-1-1-3-15,-6 3 1 0,-1-1 4 0,-2 4 4 16</inkml:trace>
  <inkml:trace contextRef="#ctx0" brushRef="#br0" timeOffset="35221.528">18527 8552 2357 0,'0'-4'11'16,"0"1"27"-16,0 1 30 0,0-1 24 0,0 2 7 16,0-2 1-16,0 3 4 0,0 0-1 0,1 3-11 0,-1-2-32 15,2-1-28-15,-1 3-28 0,-1-1-2 0,5 1-1 16,-4 2-7-16,2 3 15 0,2 1 16 0,2 6 22 16,-2 3 16-16,4 4 22 0,-5 5 6 0,5 2 8 0,-3 5 12 15,0 4-8-15,0 2-12 0,-1-2-13 0,2 3-18 16,-3 0-18-16,3-4-6 0,-1-1-15 0,2-4-1 15,-2-4-10-15,-1-4-4 0,1-2 1 0,-1-7 3 16,0-3 2-16,-1-2-7 0,-2-3 9 0,1-5 5 16,-3-1 6-16,2-2-1 0,-1-1 1 0,-1-3-3 15,4 0 2-15,-1-2-6 0,0-2-1 0,1-2-7 0,4-3-2 16,0-2-4-16,2-2 1 0,2-1-9 0,0-1-9 16,3-2 6-16,-2 1 6 0,4 2-5 0,-4 1-5 15,4 1-3-15,-2 5 1 0,-1 3 6 0,-5 1 4 0,-1 6-2 16,-1 0-14-16,0 2 9 0,-2 2-6 0,0 0 6 15,0 3-5-15,1 1 0 0,2 0 3 0,-2 2-1 16,1 2 11-16,-3 4-4 0,6-2 7 0,-7 2 4 16,2 3 7-16,-5 1-5 0,0 0 8 0,0 0 8 15,-2 1-8-15,0-2 1 0,-2 0-4 0,-4 0-12 16,2-1-25-16,-4 0-40 0,-2-4-57 0,-3-1-70 0,0 0-59 16,0-5-68-16,1-3-79 0,5 2-81 0</inkml:trace>
  <inkml:trace contextRef="#ctx0" brushRef="#br0" timeOffset="35736.0199">19151 8897 2334 0,'9'-5'21'15,"-1"2"20"-15,0-2 27 0,-2-2 16 0,-3 4 9 16,-1-2 4-16,0 3 0 0,-1-2 11 0,1 1-6 16,-2 0-15-16,2-1-21 0,-1 1-11 0,1 1-7 0,-1-2 0 15,4 3-5-15,-4-2-12 0,1 2-14 0,3-2-3 16,0 1-5-16,-2-1-18 0,2 0 9 0,2 1-4 15,-1 0 7-15,-1 0 0 0,2-1 0 0,-2 0-2 0,-2 1 6 16,0-1 18-16,1 2-3 0,-2-2 12 0,0 1 4 16,-2-1 17-16,0 3 5 0,0-3 6 0,0 3 0 15,0-2 6-15,0-1-5 0,0 3-6 0,-4 0-2 0,4-2-1 16,-1-1-10-16,-2 2 0 0,1 0-7 0,1-1-9 16,-1 4-5-16,1-2-17 0,1 0-2 0,-4 3-18 15,4 1 0-15,-1-1-3 0,1 5 3 0,0-2-7 16,-3 5 7-16,-1 0 3 0,3 2-10 0,-3 1 16 15,4 6-1-15,0-3 2 0,0 1-12 0,2 2 11 0,1-1-1 16,4 1 4-16,2-1 9 0,2-2-12 0,0 3 6 16,2-1-9-16,1-3 9 0,3 4 0 0,3 1-8 15,-2-1 1-15,0 0 2 0,3-1 0 0,-3 2-5 0,2 1 5 16,-2 1 3-16,-1-2-9 0,-4 1 11 0,3-3 1 0,-3 3-7 16,-4-5 3-16,1 0 3 0,-6-2 0 15,0-3 3-15,-3-5 26 0,-1 0 23 0,-1 0 17 16,-3-5 27-16,0-1 15 0,-1 1 16 0,-1-2 5 15,-4-2 8-15,2 1-14 0,-4-4-30 0,-3 1-9 16,-2-1-14-16,3 0-13 0,-3-3-14 0,0 0 8 0,2-2-1 16,2 0-4-16,1 2-2 0,5-1-5 0,2-3-19 15,2 3-11-15,5-7-25 0,3 0-20 0,3-4-26 16,4-3-23-16,4-7-30 0,8-2-26 0,2-4-23 16,6-3-19-16,3 1-10 0,3-3-27 0,-1 7-36 0,2 0-38 15,-3 2-54-15,-4 6-72 0,-4 4-107 0</inkml:trace>
  <inkml:trace contextRef="#ctx0" brushRef="#br0" timeOffset="36334.3522">17326 10420 2518 0,'5'-14'1'15,"-3"2"2"-15,0 3 18 0,1-4 9 0,-6 1 16 16,-4 3 0-16,1 0 4 0,-2-3 3 0,0 4 4 0,-3-3 16 16,-1 2-4-16,-5 3 6 0,0-1-1 0,1-1 14 15,-4 4 9-15,1 0 7 0,0 3-6 0,2 1-17 16,-1 0-10-16,1 4-17 0,2 1-16 0,0 3-8 15,0 2-19-15,0 3-9 0,0 1 3 0,0 3 1 0,-1 2-3 16,0 1 1-16,3 2-1 0,-1 0-1 0,1-1 2 16,3 0 8-16,3 0-4 0,2 0 14 0,4-4 9 15,-2 3 11-15,4-3 16 0,1-2 11 0,3 3 13 16,-1-1 8-16,6-1 15 0,1 2-13 0,2 2 13 0,1 1 1 16,2-1-9-16,2 1-5 0,4 3-7 0,-1-2-1 15,5 4-12-15,-1-4 3 0,2 2-20 0,-1-1-2 16,0-1 1-16,-2 2-14 0,3-2-2 0,-2-1-9 0,-2 0-2 15,1-2-15-15,-5 2 10 0,5-2-16 0,-2 3-10 16,0 0 15-16,-1-1-8 0,1 3-3 0,-2-2-10 16,-1 6-19-16,2-2-38 0,-4-2-38 0,-1 2-43 15,-1 2-47-15,-2-3-29 0,0 2-37 0,-4-2-39 0,-1-1-10 16,0-3-16-16,-3-4-16 0,3-2-32 0,-7-4-64 16</inkml:trace>
  <inkml:trace contextRef="#ctx0" brushRef="#br0" timeOffset="36591.4544">17211 11022 3039 0,'-9'-17'4'0,"1"1"25"0,2 2 25 0,-1-3 27 16,2 6 16-16,2 2 9 0,0 1-6 0,1 4-3 0,1 0-11 15,2 1-25-15,1 3-28 0,3 3-28 0,1-1-7 0,2 0-12 16,6 1 9-16,2 1 3 0,5 2 10 16,1-2 0-16,3 4 5 0,5-2 2 0,0 2-14 15,5-1 7-15,-5 0-16 0,1-1-28 0,-2-2-43 0,-3-1-31 16,0-1-44-16,-4-2-42 0,0-2-42 0,-4-1-51 16,-1-3-35-16,-1-2-28 0,-2-2-9 0</inkml:trace>
  <inkml:trace contextRef="#ctx0" brushRef="#br0" timeOffset="37019.3296">17670 10796 2198 0,'-7'-12'32'0,"2"0"29"0,2 0 36 0,-3-1 27 16,3 6 30-16,-3-3 7 0,2 6 7 15,0-1-6-15,2 2-29 0,0 3-35 0,1 0-44 0,1 3-22 16,0-1-32-16,1 2-6 0,-1-1-8 0,4 5 13 16,-3 1-9-16,4 1 9 0,-2 2 12 0,4 3-2 15,-1 2 2-15,2 0 0 0,0 2 3 0,0 0-3 16,2 1 0-16,2 0 6 0,-1-2-11 0,1-1-1 0,1-1-2 15,4-3-3-15,-4-1 7 0,3-1-6 0,-3-2 6 0,1-4 0 16,-3-2 9-16,-2-2-1 0,1-2 4 16,-2-5 4-16,-5 1-16 0,2-4-9 0,-5-2-12 15,0-3-24-15,0 2-12 0,-2-5-9 0,-1-2-16 16,0 0-3-16,-1-1 4 0,0-4 3 0,0 2 13 0,-2-2 15 16,3 2 11-16,0-2 10 0,1 2 13 0,-1 1 6 15,2 1 17-15,1 3 24 0,0 5 17 0,0 0 15 16,0 3 4-16,0 3 7 0,1 1 14 0,-1 3-10 0,2 0-3 15,-1 1-21-15,1 1-20 0,1 0-14 0,-1 0-9 16,-1 1-8-16,5 1-12 0,-2 0 8 0,0 1-9 16,1 2 6-16,2 2 5 0,1 1-1 0,1 1 9 15,-1 3-5-15,2 1 2 0,-1 2-2 0,0 3-3 16,-1-1 0-16,3 5 5 0,-3-3-6 0,-1 3-1 16,2 1 4-16,-1-2-2 0,0-2-10 0,0-1-15 15,-2-4-30-15,7 1-38 0,-5-4-27 0,1-4-41 0,2-2-28 16,-1-3-43-16,-1-2-31 0,5-3-33 0,-3-2-22 15,2-3-12-15,-4-1-14 0,-1-3 0 0</inkml:trace>
  <inkml:trace contextRef="#ctx0" brushRef="#br0" timeOffset="37907.6493">18122 10757 1465 0,'0'-18'22'0,"0"1"32"0,0 1 14 0,0-1 25 0,1 5 14 16,1 0 15-16,0 2 21 0,1 2 2 0,-3 3-23 16,1 1-34-16,3 2-11 0,-4 2-25 0,1 0-19 15,-1 3-13-15,3 0-13 0,-2 1 5 0,3 2 6 16,-3 2 16-16,2 0 0 0,1 4 3 0,-1 1 5 0,0 0 4 15,0 3-7-15,-1 2-3 0,1-2-8 0,0-1-11 16,0 0-4-16,0 1-2 0,1-3-5 0,-1-1 0 16,2 0 0-16,-2 0-5 0,2-3 1 0,0-1-4 15,-1 0 8-15,-1-4-1 0,2 1 7 0,-4-2 18 16,1-1 23-16,0 0 18 0,-1-4 27 0,-1 2 29 0,0-2 7 16,0-1 5-16,0-2-3 0,0 1-16 0,-1-4-17 15,1 1-10-15,0 0-20 0,0-3-19 0,0 1-9 16,-4-2-5-16,3-1-2 0,1 1-6 0,-3-1-5 15,3-1-7-15,0-1-7 0,0 1-6 0,3-1-11 16,-2 0 6-16,4-1-7 0,0 2 3 0,4 1-4 0,-2-1 1 16,1 3 3-16,0 0-6 0,1 4 1 0,2-3-5 15,0 2 5-15,3 3-1 0,-4-1 0 0,4 2-8 16,-1 3 3-16,1-2 8 0,-3 4-7 0,-1-2 2 16,0 5 2-16,0 0-1 0,-2 1 4 0,-2 3-1 0,2 0 1 15,-3 3 3-15,-4 3 7 0,3-1-2 0,-3 3 2 16,-1 3 0-16,-1 1-3 0,-3-1 10 0,1 2-12 15,-2-3-3-15,3-1 3 0,-3-1 1 0,2 0-4 0,3-4-2 16,-2-3 0-16,4 0-7 0,-2-6 0 0,3 4-13 16,0-4-13-16,3-3-3 0,0-2-15 0,2-1-14 15,4 0-22-15,2-6-12 0,-2 4-3 0,4-4-5 16,0-4-9-16,1 3-6 0,-1-4 9 0,5-1 6 16,-3 1 34-16,0-1 8 0,-1 0 10 0,-2-2 16 0,-1 0 26 15,-1 2 11-15,-1-3 8 0,-4 2 13 0,-2 1-1 16,-1-1 19-16,0 1 6 0,-1 1 7 0,0-2-1 0,-3 2-1 15,2 1-4-15,-1-3-1 0,1 2-5 16,0-1-16-16,2 2-10 0,3-1-8 0,-3 2 4 16,-1 2-3-16,0 0 6 0,0 4-4 0,0-1-4 0,-1 4 7 15,-3-1 1-15,2 3-8 0,-2 3 5 0,-2 1 2 16,2 0-5-16,-2 2 9 0,1 2 1 0,-3 1-7 16,4 3 1-16,-1 3 13 0,-1-1-17 0,2 2 7 15,2 0-1-15,1 0-6 0,2-1-3 0,2 1 4 16,1-3-2-16,4-1 1 0,0 0 9 0,3-2-8 0,3-3 4 15,2 1 3-15,2-6 3 0,1-2-4 0,4-2 3 16,1-2-7-16,2-1-5 0,0-6-4 0,0 2-14 16,-1-3-19-16,-2-1-16 0,-2-1-15 0,-3-2-9 15,0 0-9-15,-5-3-8 0,-4 1 4 0,-3-3 17 16,0 3 8-16,-3-5 18 0,0 1 20 0,-6-4 7 0,1-1 7 16,-2 1 8-16,2-3 11 0,-2-3 2 0,1-2 9 15,-2-1 10-15,2-5 9 0,-1 3 28 0,3-3 11 16,-3 0 30-16,2 2 12 0,-2 2 1 0,-3 6 11 15,1 5 3-15,1 3-6 0,-3 6-15 0,1 5-12 0,0 3-32 16,1 6-18-16,-4 2-4 0,5 5 1 0,-4 2-10 0,-2 3 0 16,1 4-11-16,-2 1 10 0,-3 6 6 15,2 1-6-15,-1 5-2 0,-2 2-11 0,5 2-1 16,2 3 5-16,1 2-9 0,-1-1-5 0,5 3 10 0,0 1 1 16,5-5-1-16,3 3-3 0,-2-2-5 0,2-3-14 15,4 0 15-15,0-2 1 0,2-2-14 0,-2-5 5 16,1 0 5-16,0-4-5 0,0-3-15 0,0-3-18 15,-1-2-33-15,-1-3-35 0,0 0-41 0,0-3-50 16,-3-4-55-16,0-1-62 0,-2 0-63 0,-3-1-72 0</inkml:trace>
  <inkml:trace contextRef="#ctx0" brushRef="#br0" timeOffset="38213.8482">19021 10532 2438 0,'-14'-5'23'0,"4"2"17"0,4 0 28 0,2-5 6 16,2 2 2-16,0 1 1 0,4 0 0 0,2-2-9 15,4 1-22-15,0-2-9 0,6 0-35 0,2 0-7 16,5-1 0-16,0 1-5 0,2 0 2 0,2-1 7 0,1 3 1 16,-3 3-11-16,1-1 10 0,-2 1-7 0,-1 2 7 15,-4 1-2-15,1 0 0 0,-1 2 7 0,-4 0-1 16,-2-1 3-16,1 2 3 0,-4 0 12 0,2 0-6 16,-1 1 19-16,-3-1 9 0,-1 2-4 0,2 2 7 0,-2-2-1 15,-1 0 6-15,1 3 3 0,-2 0-8 0,2 0-6 16,-2 0-16-16,0 1 1 0,0 2-5 0,2 0 3 15,1 0-15-15,-3 2-3 0,2-2 6 0,0 0-10 16,-2 0 9-16,2 0-5 0,2-1 3 0,-3-1-10 0,-1-1 10 16,2-1-10-16,-4-2-2 0,3-1-1 0,-3 0-19 15,1-3-18-15,-1 2-33 0,-1-1-25 0,4-2-43 16,-4-1-44-16,3-3-54 0,1 1-42 0,-1-2-41 16,2-4-24-16,0 2-10 0</inkml:trace>
  <inkml:trace contextRef="#ctx0" brushRef="#br0" timeOffset="41607.6209">2018 13372 1963 0,'0'-2'29'0,"0"0"17"0,0-1 18 16,3 1 18-16,-1 2 8 0,-4-1 6 0,2 0 9 15,2 0 11-15,-2 1-18 0,1 1-8 0,1-1-10 0,-2 0-2 16,0 1 6-16,3-1 12 0,-3 0-5 0,2 0-4 16,-1 0 2-16,-1 0 0 0,2 0-3 0,-2 0-20 15,0 0-14-15,1 0-14 0,1 1-6 0,-2-1-8 16,0 3-16-16,0-2-10 0,0 2-6 0,0 0 2 0,2 1 1 15,-2 3-3-15,3 1 2 0,0 2 6 0,-1 2 1 16,5 3 4-16,-2-1 1 0,0 2-1 0,0 1 5 16,1-2-4-16,2 2 4 0,-2-4 3 0,0 0-9 0,1-1 0 15,-1 0 1-15,2-1 7 0,-2-1-2 0,2-1-2 16,-1 0 2-16,2-1-10 0,-1-1 17 0,0 2 14 16,3-4 25-16,0 0 6 0,0-2 11 0,0-1 16 15,2-2 11-15,4-2 14 0,-1-3-6 0,6-3-7 16,0-4-24-16,5-2-11 0,0-2-16 0,3-5-3 0,2 0-14 15,-1-4-12-15,2-3-4 0,0 1-5 0,-3-4 1 16,2 2-5-16,-2 0 3 0,-6 2-9 0,1-2-1 16,-1 8 1-16,-4 1 0 0,-3 3-4 0,-2 5-3 15,-5 4 1-15,-2-1 1 0,-1 6-11 0,-4-2-22 0,1 5-25 16,-1-1-28-16,-2 0-24 0,1 1-18 0,-2 1-20 16,0 0-25-16,2 2-41 0,1 0-43 0,-3 2-46 15,3-1-53-15,0 1-85 0</inkml:trace>
  <inkml:trace contextRef="#ctx0" brushRef="#br0" timeOffset="42464.401">5856 14478 2635 0,'-8'-2'22'0,"2"1"21"0,1-3 35 0,2 1 23 16,-2 1 24-16,0 2 16 0,-1 0 11 0,2-1 19 0,-1 1-2 15,3 0-17-15,0 0-26 0,1 0-11 0,4 0-25 16,-3 0 4-16,2 1 7 0,1-1-2 0,1 0 11 16,3 0 24-16,1 3 1 0,5-1 15 0,4-2 8 15,5 2-8-15,4-2-6 0,6-2-5 0,6 1-30 0,3-3-27 16,7-1-8-16,5-2-27 0,4-1-8 0,2-4-15 16,7 1-13-16,2 0-5 0,3-1-8 0,5 2 6 15,-1-3-10-15,2 3 12 0,-1 2 1 0,-4 1 1 0,-2 0-3 16,-5 5-12-16,-8-1 9 0,-4 3-8 0,-8 1 12 15,-7 1-6-15,-8 0-6 0,-3-2 4 0,-5 5 0 16,-8-3 0-16,0 1-1 0,-6 0-3 0,-1 0-11 16,0-2-13-16,-5-1-22 0,1 0-11 0,-3 2-19 0,0-1-22 15,0-2-40-15,0-1-29 0,0 2-27 0,-3 0-31 16,1 0-31-16,-1 0-55 0,-1-1-62 0,-1 1-67 16,-3 1-80-16</inkml:trace>
  <inkml:trace contextRef="#ctx0" brushRef="#br0" timeOffset="43420.907">2097 14616 1150 0,'-6'-3'13'0,"-1"-1"7"15,1 2 13-15,3-1 13 0,0-1 12 0,-2 1 11 16,3 1-2-16,1-1 11 0,1 1 7 0,-2-1 12 16,2 2 7-16,2-1 6 0,-1 1 9 0,-1 0 8 0,2-1 23 15,0 2-1-15,1-1 3 0,-3 1-11 16,3 1-9-16,-1-1-7 0,2 0-12 0,-1 0-12 0,0 0-4 16,4 2 13-16,1-1-7 0,3-1 16 0,0 3 10 15,9-3 4-15,3 1 6 0,7-1 5 0,9 0-8 0,4 0-10 16,9-3-12-16,10 2-24 0,4-3-11 0,7 0-17 15,6-1-10-15,3 1-12 0,0-1-9 0,7 1-10 16,-2-2 4-16,3 3-7 0,0-2 1 0,0 3 4 16,0-2 2-16,-2 1 1 0,1 1-20 0,-7-3 11 15,-4 2-10-15,-9 0 20 0,-4-1-29 0,-9 1 6 16,-6 1-8-16,-10 1 4 0,-4-2 7 0,-11 2 0 0,-1-1-16 16,-5 2 2-16,-5-1 14 0,-3 0 2 0,-3-2-14 15,-3 3 5-15,-2 0 7 0,0 0 9 0,-3-3 0 16,0 3 1-16,0-2-10 0,0 2-9 0,0 0 13 15,-3 0-22-15,3 0-5 0,-2 0-58 0,2 0-8 16,-1 0-56-16,-1 0-32 0,-1 2-60 0,-2 1-68 0,2-3-78 16,-3 0-97-16,0 0-84 0</inkml:trace>
  <inkml:trace contextRef="#ctx0" brushRef="#br0" timeOffset="46224.7449">5484 15973 257 0,'-6'-2'-2'15,"1"0"3"-15,1 2-2 0,-3-3 2 0,1-1 8 16,1 3-9-16,-1-1-5 0,0-1-5 0,-2 1 3 16,4 0-5-16,-2-1-3 0,2 1-2 0,0 0-7 0,0 1-1 15</inkml:trace>
  <inkml:trace contextRef="#ctx0" brushRef="#br0" timeOffset="50337.3549">11790 14665 1592 0,'0'-3'9'0,"0"0"11"15,-2 1 34-15,5-1 19 0,-4-1 25 0,1 4 25 16,0-3 15-16,0 3 17 0,1-2 5 0,-1 4-1 16,0-2-12-16,0 0-4 0,3 0-10 0,-3 0-10 0,0 3-4 15,2-3-9-15,-2 0-3 0,0 0-4 0,0 0-20 16,1 2-12-16,1 0-17 0,-2-2-9 0,0 1-18 15,0 1-6-15,0 3-5 0,0-2-6 0,2 5 3 16,-2 1-3-16,1 4 14 0,1 3 4 0,-1 0 6 0,1 4 0 16,1-1-8-16,0 3 19 0,2-3 13 0,0-1 15 15,3-2-1-15,0 1 7 0,0-5-1 0,2 0 5 16,-2-4 24-16,2 0-2 0,2-4-9 0,0 1 4 16,2-4-9-16,3-2-18 0,4-5 14 0,4-1-16 15,2-4-23-15,7-4-10 0,1-3-15 0,5-3-18 0,5-5-1 16,2 0 0-16,0-3-17 0,2-2 13 0,3-2 0 15,2-1-6-15,-2-2 3 0,4-3-10 0,1 1-5 16,-1-2-5-16,1 1 17 0,-2 1-23 0,-4 4 11 16,0 3-26-16,-8 5-4 0,-4 6-13 0,-8 5-11 15,-2 3-16-15,-8 5-52 0,-4 2-8 0,-4 5-41 0,-4 0-9 16,-3 5-32-16,1 0-31 0,-6 2-65 0,1 3-76 16,-5 2-96-16</inkml:trace>
  <inkml:trace contextRef="#ctx0" brushRef="#br0" timeOffset="51667.4033">3806 16208 2588 0,'3'-4'20'0,"0"2"30"0,0-2 20 0,2 2 21 0,-5 2 5 15,0-1 2-15,0 1-4 0,0 0 3 0,0 1-15 16,0-1-26-16,0 0-17 0,0 2-16 0,0-2-4 16,0 1 1-16,0-1 10 0,0 3-3 0,0-1-7 0,0 2-7 15,0-1 4-15,0 6 2 0,0 3 6 0,0 3 2 16,0 4-2-16,0 1 6 0,0 4 4 0,1 0-3 15,1 0-4-15,0 0-4 0,3-2-9 0,-2-5-10 0,2 0 0 16,2-6-5-16,1 1 4 0,0-5 24 0,-1-1 14 16,5-1 21-16,-1-5 16 0,3-2 18 0,4-5 6 15,4-5 14-15,5-2-9 0,9-8-15 0,2-3-15 16,8-4-21-16,3-3-17 0,5-2-7 0,4 1-14 0,-1-3-16 16,1 2 2-16,-2 1 2 0,-1 3-5 0,-6 1-6 15,2 3 8-15,-7 3-8 0,0 2 1 0,-6 3-1 16,-1 4-1-16,-6 4-12 0,-1 3-11 0,-3 2-21 0,-3 5-12 15,-4-2-22-15,-4 4-23 0,-2 2-15 0,-1 0-28 16,-3 0-25-16,0 3-23 0,0 3-38 0,-2-2-52 0,3 4-73 16,-2 0-90-16</inkml:trace>
  <inkml:trace contextRef="#ctx0" brushRef="#br0" timeOffset="53630.7671">6317 16402 2243 0,'4'0'24'0,"-3"-2"25"15,1 1 22-15,0-3 21 0,-1 3 14 0,-1 1 11 0,0 0 10 16,0-1 7-16,-1 1-15 0,2 0-24 0,2 0-20 15,-3 0-22-15,0 0-6 0,0 0-13 0,3-1-5 16,-3 1-4-16,0 1-6 0,0-1-5 0,0 1-2 16,2 0-3-16,-2-1-6 0,1 4-3 0,1-1 4 0,-1-1-4 15,3 6 6-15,-3 0 10 0,2 1 9 0,1 2 7 0,1 2 4 16,2-1 9-16,-4 2-12 0,2 1 7 0,0-3-13 16,0-2 2-16,0-1-10 0,0-1 0 0,0-1 6 15,-2-2 9-15,2-1 21 0,0-1 18 0,-2-1 11 16,1-1 7-16,1-1 14 0,2-1 0 0,-1-4-8 15,4 3-14-15,4-5-12 0,0-3-23 0,7-4-5 0,1-3-12 16,2-1-23-16,3-1-1 0,3-3-3 0,1-2 4 16,1 0-9-16,-2 0 4 0,2 0-6 0,-1-1-3 15,1-1 6-15,1 2-1 0,-6 2 2 0,0 0-4 0,0 3 1 16,-5 0-3-16,0 6 0 0,-3 1-4 0,-2 3-3 16,-4 1-18-16,1 1-23 0,-3 2-15 0,1 1-16 0,-5 2-17 15,1-1-17-15,-3 2-18 0,1-1-23 0,0 4-13 16,-1-2-27-16,-2 1-32 0,-1-1-51 0,1 2-51 0,-1 1-80 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09T14:54:42.992"/>
    </inkml:context>
    <inkml:brush xml:id="br0">
      <inkml:brushProperty name="width" value="0.05292" units="cm"/>
      <inkml:brushProperty name="height" value="0.05292" units="cm"/>
      <inkml:brushProperty name="color" value="#FF0000"/>
    </inkml:brush>
  </inkml:definitions>
  <inkml:trace contextRef="#ctx0" brushRef="#br0">10453 6812 1202 0,'-2'-6'17'0,"-1"2"14"0,0-4 23 0,1 3 15 16,0 2 3-16,-1 0 12 0,0-1 7 0,3 4 12 0,0-2 4 15,0-1 3-15,-2 3-7 0,2-3-3 0,0 2 13 16,0 1 3-16,0-3 4 0,0 3-1 0,2-2-8 16,-2 3-9-16,0-1-5 0,0 0-11 0,0 0-7 15,0 0-6-15,0 0-12 0,1 1 0 0,-1-1-5 0,0 0 0 16,0 2-7-16,0-1 6 0,2-1 0 0,0 1-1 16,-2 0 11-16,0 1-5 0,0-2 6 0,0 0-1 15,0 3 4-15,1-3 1 0,-1 0-5 0,0 0 1 16,0 0-12-16,0 1 6 0,0 0-15 0,0-1-5 0,0 0-12 15,0 0-1-15,0 2-10 0,0-1-4 0,0 0-3 16,2-1-7-16,-4 1 1 0,2 0-6 0,2 0 2 16,-4-1-5-16,2 0 7 0,2 2-9 0,-2-1 2 0,0 1-3 15,0 0-1-15,2 1 4 0,1-1 2 0,-3 0 3 16,3 1-7-16,-1 1 9 0,1 2-2 0,1-4 5 0,-1 3 0 16,0 0 2-16,-1 1-4 0,3-2-3 0,-3 1 7 15,-1-1-4-15,1-1 5 0,1-1-4 0,0 3-1 16,-1-2 0-16,-1-1-1 0,4 0 10 0,-2-2-4 0,-2 3 4 15,3-1-8-15,-1-2 9 0,-3 2 4 0,2-2 0 16,-2 2 9-16,1-1 1 0,1-2 13 0,-1 0 3 16,1 0 13-16,0-1 1 0,1 2 4 0,3-2 7 15,-1-1-9-15,3 1-8 0,0-3-5 0,4-2-11 0,-2 2-7 16,3-5-3-16,0 1-13 0,4 0-1 0,1-3 3 16,-1-2-3-16,3 0 1 0,-2 1 8 0,4-3-4 0,-2-1-1 15,0-1 2-15,2-1-6 0,-3-2-4 16,3 3 2-16,-1-2-3 0,0 0-6 0,-3 3 9 0,0 0-6 15,-2 2 1-15,-1 1 0 0,0 2-2 0,-6 0 1 0,4 2-5 16,-4 1 2-16,1-1-7 0,1 2 0 0,-6-1 3 16,3 4 2-16,-2 0 10 0,0-2-10 0,-1 2 3 15,0 2 7-15,-2 1-1 0,-2 0 0 0,3 0-7 16,-4-1-2-16,1 3 1 0,1 0 2 0,-2 0-2 0,2 0-7 16,-2 0 5-16,0 0-4 0,0 0 3 0,0 0 4 15,0 0-4-15,0 0-1 0,0 0 5 0,0 2-5 16,0-2-1-16,-2 1 3 0,2 0-3 0,0-1-3 0,2-1 0 15,-2 2 2-15,0-1-7 0,0-2-1 0,0 2 1 16,0 0-15-16,0 0 6 0,0 0-9 0,0 0-13 16,0 0-22-16,0 0-16 0,0 0-36 0,0 0-35 15,0 0-40-15,0 0-73 0,0 0-80 0,0 0-87 16,0 0-102-16</inkml:trace>
  <inkml:trace contextRef="#ctx0" brushRef="#br0" timeOffset="1228.9946">10121 7820 1678 0,'-5'-1'13'0,"2"0"19"0,-1-2 6 0,3 0 5 16,-4 1 12-16,2-1-3 0,-1 3 5 0,3-1 8 15,-3 1-1-15,4-3-8 0,-4 3 2 0,6 3 9 16,-2-3-7-16,-2 1 10 0,6-1 6 0,-4 0-3 16,4 0-6-16,-4 3-6 0,1-1-1 0,-1-2-8 15,4 0-5-15,-3 0-2 0,1 0-9 0,0 0 3 0,-2 0-5 16,0 0 4-16,1-1-2 0,-1 0 6 0,0 1 5 16,-1 1 13-16,2 0 8 0,-2-1-1 0,2 0 4 0,-1 0 4 15,0 3 7-15,0-3 1 0,-1 0-6 0,2 0-9 16,-1 0-2-16,2 0-8 0,-2 0-2 0,0 0-8 15,0 0-11-15,0 0-7 0,0 0-2 0,0 0-10 0,0 0 6 16,0 0 1-16,0 0-7 16,17 5-9-16,27 2 17 0,-26-6-7 15,1-1 1-15,4 2 6 0,3-2-4 0,4 0 3 16,0 0 7-16,3-2-8 0,3 4 6 0,1-2-10 16,2-2-8-16,-3 1-10 0,3 2 10 0,-1-1-9 0,-3 0-6 15,-1 0 4-15,-3 0-1 0,1 0 0 0,-5 0 4 16,-1 2-2-16,-1-2-14 0,-2 2 13 0,-1-2-1 15,-1 0 0-15,0 3 0 0,-1-2 0 0,-2-1-6 0,-1 0 9 16,-3 0 7-16,2 3-3 0,-3-3 0 0,1 0-4 16,-3 0-4-16,-1 0 6 0,2 0 3 0,-2 0-1 15,-2 0-4-15,2-3-1 0,-3 3 0 0,-7 0 3 32,0 0 14-1,0 0-16-31,0 0-30 15,0 0-5-15,0 0-25 0,0 0-23 16,0 0-26-16,0 0-30 0,0 0-48 16,0 0-51-16,0 0-58 0,0 0-70 0,13 0-53 0</inkml:trace>
  <inkml:trace contextRef="#ctx0" brushRef="#br0" timeOffset="6782.1206">6645 6993 764 0,'8'-15'18'0,"-8"15"29"15,0 0 17-15,0 0 17 0,0 0 17 0,0 0 25 0,0 0 5 16,0 0 15-16,6-8-4 0,-6 8-15 16,0 0 0-16,0 0-16 0,0 0-6 0,0 0-15 0,0 0 3 15,0 0-5-15,0 0-5 0,0 0-10 0,0 0-3 16,0 0-1-16,0 0-2 0,0 0-4 0,0 0-4 15,0 0-6-15,0 0-8 0,0 0 0 0,0 0-11 16,0 0 4-16,0 0-5 0,0 0 5 0,0 0-2 0,0 0 4 16,0 0 3-16,0 0-2 0,0 0-3 0,0 0 3 15,0 0-2-15,0 0-8 0,0 0-1 0,0 0-3 16,0 0-1-16,0 0 2 0,0 0 0 0,0 0 3 0,0 0 0 16,0 0 6-16,0 0-8 0,0 0 3 0,0 0-5 15,0 0-1-15,0 0 1 0,0 0 2 16,0 0-22-16,0 0-21 15,0 0-2-15,25 3 22 16,-25-3 16 0,146 5-8-16,-110-5-4 0,2 0-3 0,6 0 3 15,1 0-2-15,3 0-4 0,3-3 1 16,-4 3-1-16,1 3-6 0,-1-3 4 0,-1 1-1 0,-6 2 2 16,-1 0 2-16,-3 1-1 0,-1 2 3 0,-5-4 1 15,-2 0-4-15,-2 3 2 0,-4 0-1 0,-1-3-2 16,-1 2-3-16,-6-3 3 0,2 2-3 0,-6-1 1 0,-1-2 7 15,-2 2-4-15,-1-1 3 0,0-1 2 0,-4 0 9 16,-1 0 9-16,1 0 3 0,-2 0 9 0,0 0 11 16,0-1 5-16,0-1 1 0,-2 2-1 0,2 0-4 15,-1-2-9-15,1 2-9 0,0 0-6 0,0 0-14 16,0 0-23-16,0-3-16 0,1 6-27 0,-2-3-34 0,2 2-29 16,1-2-28-16,-1 0-54 0,-1 3-48 0,7-3-52 15,-2 0-68-15,1 0-68 0</inkml:trace>
  <inkml:trace contextRef="#ctx0" brushRef="#br0" timeOffset="11619.1417">13174 6874 1919 0,'0'-6'6'0,"-1"-1"15"0,1 5 21 0,0-8 6 0,0 6 1 16,0-4 0-16,0 3 7 0,1 1 7 0,1 0 13 16,-1 0-3-16,3 1-11 0,-3 0 8 0,3 1 3 15,-3 1 9-15,1 0-1 0,0 1-2 0,0 0-16 0,-2 1-11 16,0 0-10-16,0 0-9 0,0 0-6 0,0-1-15 15,2 1-4-15,-2-1-3 0,0 2-7 0,0-1-4 16,1 1 4-16,-1-2-7 0,0 3 3 0,2 1 2 0,-2 0 5 16,0 0-5-16,1 3 5 0,1 3 5 0,0-1-6 15,1 1 2-15,-1 2 4 0,1 0 0 0,-3 0-6 16,5 0 8-16,-4-2-18 0,3 2 12 0,0-1 2 0,0 0 4 16,-2-4-7-16,3 2 2 0,0-2-1 0,-4 0-11 15,4-1 18-15,-1-1-12 0,0 0 5 0,0-3-4 16,1 0 7-16,2 1 10 0,-2-3 16 0,-1 0 26 0,6 0 20 15,-4 0 12-15,4-2 1 0,-1-1 15 0,4-2-3 16,1-2 2-16,2 1-15 0,1-5-9 0,0 1-23 0,5-4-5 16,2 2-3-16,0-5-16 0,1 0-5 0,1 0-2 15,4-1-1-15,-2 0-10 0,4-4 1 0,-2 5-9 16,0-3-5-16,0 5 9 0,-3-3 1 0,3 1-10 0,-5 0-2 16,-4 5-4-16,2 1 4 0,-2-2 2 0,-5 3 0 15,-1 1-7-15,1 1 5 0,-3 3-4 0,-4-2 6 16,2 2 1-16,-3 2-4 0,-1-1 2 0,-3-1 3 0,1 4-8 15,-2-3 1-15,2 4 3 0,-2-1-8 0,0 0-14 16,-1 0-11-16,-1-1-22 0,3 3-24 0,-4-1-13 16,0 0-33-16,0-1-33 0,0 1-36 0,0 1-28 0,0-1-45 15,-4 1-32-15,4 1-33 0,-1-1-54 0</inkml:trace>
  <inkml:trace contextRef="#ctx0" brushRef="#br0" timeOffset="13483.3183">16312 8132 1264 0,'-8'-2'19'0,"2"0"13"15,1-2 10-15,-3 2 20 0,3 0 13 0,1-1 16 16,-1 1 13-16,5 0 20 0,-3 1-1 0,1 0 0 0,0 1-2 15,2 0-11-15,0 0-4 0,0 0-11 0,0 0-4 16,0 0-14-16,2 0-5 0,-2 0-6 0,0 0 3 16,0 1 1-16,2-1-4 0,-2 1 1 0,0 0 3 0,0-1-5 15,0 1-10-15,0-1 2 0,1 0-1 0,-1 2-14 16,0-1 2-16,2-1-4 0,-2 0-10 0,0 0 0 16,0 0-3-16,0 0-7 0,1 0-7 0,-1-1 10 0,2 2-3 15,0-1 2-15,-1 1 8 0,2-1 9 0,2 0 4 16,1 1 2-16,2-1 12 0,0 0-12 0,5 0-3 15,-2 0-3-15,2 0-11 0,2 0-10 0,0 0 0 0,2 2-6 16,2-2-11-16,-2 0 6 0,4 0-6 0,1 2 3 16,-1-2 2-16,4 0 1 0,-2 0-6 0,4 0-1 15,-2 0 5-15,7-2-3 0,-2 2-4 0,2 0 1 0,-1 0 4 16,4 0 2-16,2 0-2 0,1 0-1 0,4 0-2 16,-2 0 0-16,1 0 8 0,5 0-5 0,1 0-4 15,1 0 1-15,-1-2-2 0,0 2 5 0,1 0-3 0,-2-1 3 16,2 1-9-16,-1 0 4 0,-3-1 1 0,-1 1-3 15,0 2 8-15,-3-2-8 0,1 2 1 0,-1-2-4 16,-1 2 17-16,1 1-6 0,1 0-3 0,-3-1 1 16,1-2-2-16,1 4 5 0,-1-4 2 0,1 3-6 0,0-2-2 15,-1 0 2-15,-3 2 3 0,1-3-4 0,-1 3-5 16,1-1 5-16,0 0-7 0,0 0 9 0,-6-2-2 16,4 4-2-16,-2 0 2 0,-1-1-3 0,0-2 1 15,-4 4 2-15,0-2 3 0,1-1-3 0,-2 1-5 0,-1 0 10 16,0-2-8-16,-5 3 5 0,1-2 1 0,-4 0-3 15,0 0-2-15,-2 0 4 0,-5-2 6 0,0 1-8 16,0-1 0-16,-5-1 5 0,-3 0 2 0,1 2 3 16,-3-2 3-16,-1 1 5 0,0 0 0 0,0 0 11 0,-1 0 6 15,1 1 0-15,0 0 4 0,-2-2-7 0,2 1 6 16,-2-1-2-16,1 2-6 0,1-1-8 0,0 1 0 16,-2-1-8-16,2-1-2 0,0 1 3 0,-1 1-6 15,1-1-11-15,0 0 5 0,0 0 1 0,0 0-6 16,0 0 4-16,0 2-4 0,0-2 0 0,0 0-10 0,0 0 9 15,1 0-9-15,-1 0-12 0,2 0-16 0,-2-2-12 16,0 2-13-16,0 0-30 0,0 0-17 0,0 0-40 16,0 0-37-16,-2 0-56 0,2 0-57 0,0-1-82 15,2-1-100-15</inkml:trace>
  <inkml:trace contextRef="#ctx0" brushRef="#br0" timeOffset="15111.6793">17662 5692 2277 0,'0'-2'15'0,"0"0"30"0,0-1 17 0,0 1 1 15,-2 0 5-15,0 1 3 0,1 1 5 0,1 0 13 16,-2 0-7-16,1 1-29 0,1-1-9 0,0 0 2 0,0 0 1 15,0 0 0-15,0 0 1 0,0 0-6 0,0 0-10 16,0 0 1-16,0 0-9 0,0 0-6 0,0 0 5 16,3 12-43-1,3 58 37 17,2 27-17-32,-4-71 0 0,-1 3 2 0,-3-2-1 15,3-1-1-15,1-1-1 0,-1-1 1 0,1-3-2 16,-3-1 2-16,2-1 2 0,2-4-4 0,-1-3 2 15,-1 0 5-15,-2-4-2 0,-1-8 18 16,0 0-5 0,0 0 3-16,0 0 2 0,0 0 22 0,0 0 13 15,0 0 12-15,0 0 0 0,0 0-3 0,0 0-3 0,0 0-3 16,2-10-8-16,-2 10-12 0,0 0-21 0,6-59-15 16,-5 38-2-16,-1-6 1 0,4 0 8 0,-4-2-13 15,0-2 4-15,0 0-2 0,0-1-1 0,0 0 10 0,0 3 2 16,-4 1 1-16,3 1 2 0,-1 2 7 0,2 2-2 15,-1 1-2-15,-2 5 12 0,1-1-5 0,2 4-5 0,0 0 5 16,5 2-10-16,-5 2-2 0,4 1 4 0,0-1-3 16,2 2-12-16,-1-1 3 0,1 1-6 0,3-1-4 15,-2 1 2-15,3 3 4 0,-1-2-8 0,0 1-1 16,3 3 2-16,-4 0-3 0,2-2-1 0,2 5-2 0,-2 0 0 16,-2 3-4-16,2 1 7 0,-3 2-4 0,3-1 4 15,-2 5-2-15,-1 1 8 0,-1 2 0 0,2 3 5 16,-2-1 1-16,-3 2 1 0,1 3 5 0,-3-2-1 0,-2 0-1 15,1 1-2-15,-4-2 10 0,1-1-11 0,-3 0-4 16,0-2 4-16,-2 0-10 0,1 0-15 0,-1-3-20 0,1 1-35 16,-1 0-43-16,-2-2-58 0,4-3-72 0,-4 0-84 15,4 0-67-15</inkml:trace>
  <inkml:trace contextRef="#ctx0" brushRef="#br0" timeOffset="15489.0946">18118 5838 1316 0,'10'0'14'0,"-2"0"9"0,0-2 6 0,-2 1 7 16,-1 1 9-16,-2-2 21 0,0 2 13 0,2 0 17 16,1-2-6-16,-3 1 8 0,-3 1-1 0,0 0 4 15,0 0 0-15,0 0-21 0,0 0-6 0,0 0-19 16,0 0-6-16,0 0-13 0,0 0-3 0,0 0-7 0,0 0-5 15,40-28-1-15,-40 28 13 0,0 0-8 16,0 0 4-16,0 0 8 0,0 0 5 0,43-58 10 16,-40 52 9-16,0-3 2 0,-3 2 17 0,0 1 0 0,-2 0-1 15,1 0 1-15,-2 2-6 0,1-1-9 0,-1 2-6 16,1-1 5-16,-1 2-17 0,2-1-6 0,-3 3-5 16,1-1-11-16,2 1-1 0,-4 0-9 0,2 1-6 15,-3 2-7-15,1-1-5 0,-2 2-2 0,1 3 2 16,-2 1-2-16,-3 2 0 0,2 2 2 0,-1 3 3 0,-2 1-3 15,2 2-2-15,-1 0 5 0,3 0-7 0,2 1-9 16,-1-2-14-16,4 0-30 0,1-2-42 0,2-2-28 16,2-2-35-16,1 0-46 0,5-3-48 0,-1-1-34 0,3-4-43 15,3-1-29-15</inkml:trace>
  <inkml:trace contextRef="#ctx0" brushRef="#br0" timeOffset="16204.3222">18433 5785 1863 0,'3'-7'22'0,"-1"-1"20"16,2-1 14-16,-2 1-5 0,1 1 5 0,-1 0 10 15,3 1 19-15,-1-1 13 0,1 1-10 0,-2 0-16 16,2-1-10-16,3 3 17 0,-2-2-7 0,2 1-5 0,-1 1-17 16,0-1-13-16,4 2-17 0,-1-2 5 0,2 5-5 15,1-1-7-15,1-2 2 0,-1 3-3 0,3 2-4 16,-2-2 2-16,2 2 8 0,-3 1-12 0,-1 0 2 0,-1 2-7 15,-3 1 8-15,4 1 9 0,-7 1 14 0,0 2 2 16,0 2 1-16,-2 3 11 0,-1-1-6 0,-2 1 6 16,0 1 3-16,-2 2-8 0,-1-1-15 0,0-3 4 15,-2 2-10-15,-1 1-6 0,0-2 6 0,-1-2-1 0,2-2-10 16,-1-1 4-16,-2-1 6 0,4-3-8 16,-3 1 11-16,2-4-2 0,2-1-4 0,-2 0 3 0,5-2-3 15,-1 0-3-15,1 0-3 0,0-2-2 0,0 1-12 16,0-3-19-16,1 2-15 0,1-4-28 0,0 1-17 15,1-4-19-15,2 0-21 0,-1-3-17 0,4-3-15 16,2-2-1-16,-1 0-4 0,3-2-1 0,1-1-8 0,0-1-15 16,1 1-14-16,1-4-12 0,-3 4-2 0,1-2-1 0,1 4 8 15,-1-2 12-15,0 3 24 0,1-3 33 16,-2 4 41-16,2-1 37 0,-1 3 39 0,-1-1 44 0,-2 0 31 16,-3 1 35-16,1 1 26 0,-2 4 16 0,-3 0 12 15,-2-2 15-15,-1 5-3 0,0-2-18 0,0 5-8 16,-1-3-15-16,-1 0-9 0,1 2-2 0,-4 1-13 15,4-1-8-15,-3 1 2 0,1-1 7 0,2 1-5 16,-3 1-3-16,1 1 0 0,3-1-20 0,-1 2-3 0,-1 0-16 16,0 0-19-16,2 0-8 0,0 2-8 0,0-1-16 15,0 1-4-15,0 0 5 0,-1 0-9 0,1 4 10 16,-2-1 4-16,0 1 2 0,-2 2 9 0,3 1 6 0,-3 2 3 16,1 0 2-16,3 1 11 0,-1 1-2 0,1 1-1 15,-2 2 3-15,2 0 1 0,2 0-1 0,-1-1-4 16,2 1 1-16,1 0 7 0,1-2 3 0,0 1-2 0,3-1 6 15,-1 1-2-15,-1-1 1 0,3-2 1 0,-1 3-1 16,0-1-12-16,2-1 1 0,-4 0-4 0,0 0-8 16,1-1-6-16,-1 0 6 0,0 0-1 0,-3-2-1 15,1 2 5-15,-3-3-2 0,2 1 10 0,-3-3 1 16,2 1 15-16,-4-1-6 0,1 1 6 0,-1-2-5 16,1 1-1-16,-6-2-3 0,3 0-8 0,-2-2-2 0,1 4-11 15,-3-5-3-15,0 1-10 0,-5 0-12 0,5-2-19 16,-1 0-27-16,-5 1-27 0,6-4-36 0,-5 2-45 15,4-2-39-15,1-2-57 0,-1 0-42 0,4-3-30 0,1-1-33 16,1-1-29-16</inkml:trace>
  <inkml:trace contextRef="#ctx0" brushRef="#br0" timeOffset="16875.652">19189 5586 1787 0,'8'-4'38'15,"-1"0"38"-15,3-3 19 0,-7 5 26 0,0 0 18 0,1 2 19 16,-4 0 10-16,-2 0 9 0,4 2-44 0,-6-2-35 16,3 2-18-16,-1 3-27 0,-3 1-9 0,2 0-21 15,-3 4-16-15,-2 2-5 0,2 0 6 0,-1 3-1 16,1 2-1-16,1 0 4 0,1-2-13 0,1 2-1 0,3-3 7 16,1 2-3-16,1-3 0 0,2 2-3 0,-1-4 2 15,0-1-2-15,2 2 3 0,2-2 3 0,-2-3 1 16,-1 1 4-16,2-2-3 0,2 0 4 0,-1-1-4 15,-1-3 2-15,2 2 4 0,-2-3-5 0,1 1 1 16,-1-2-3-16,-1 0 10 0,1-2-3 0,-1 1 3 0,-2 0 2 16,-2-2-3-16,3 0 4 0,-3-1-3 0,1 1-3 15,-1-4-2-15,-1 2 2 0,0-2-8 0,0-1 2 16,2-1-3-16,-2-1-4 0,-2 0 1 0,4 1 4 16,-2-4-6-16,0 1-15 0,0-2 4 0,2 0-9 0,-1-1 0 15,-1 0 0-15,3 1-2 0,2-1 0 0,-4 0-4 16,4 2 15-16,0 0 0 0,-2 2 9 0,4 0 1 15,-3 0 1-15,2 1 3 0,2 0-3 0,-3 3-2 16,3 0 2-16,0 0 5 0,-2 1-4 0,-1 1 5 0,0 1 2 16,0 1-2-16,0 1 0 0,-4 0 9 0,3 1-5 15,0 1-9-15,-1 0-1 0,-2 1-5 0,3 1 2 16,-1 1 1-16,-1 2 10 0,1-1 0 0,0 6 1 0,0 0 12 16,1 1 5-16,0 1 5 0,-3 5-2 0,2-2 4 15,1 2-8-15,-4-2-2 0,3-1 1 0,-1 0-3 16,-2-2-9-16,1 1 0 0,1-4 2 0,-1-2-6 15,1-1-1-15,-2-2-4 0,0-1-4 0,2 0 0 0,-2-3 6 16,1 0 1-16,1 0-4 0,0-3 10 16,2 3-3-16,-3-2 5 0,4-1 8 0,2-2-1 0,-1 1-4 15,3-2-3-15,2-3 3 0,1-1-14 0,2 0 10 16,2-1-4-16,-1-1-8 0,1-1 1 0,1-1-3 16,0 2-4-16,0 2 2 0,-2-2 8 0,0 4-10 15,-2 2 5-15,-3 1-2 0,2 2-6 0,-6 1 4 0,1 2 11 16,-3 0-9-16,-1 2 6 0,-1 1 12 0,-1 2 6 15,1-1 5-15,-1 4 8 0,-1 1 1 0,4 0-6 16,-4 4 6-16,1-1-10 0,-1 4-3 0,0-1-15 16,0 0-8-16,0 2-30 0,0-2-36 0,0-1-50 0,-1 1-49 15,1-1-44-15,-4-2-63 0,4 0-51 0,-1-3-71 16</inkml:trace>
  <inkml:trace contextRef="#ctx0" brushRef="#br0" timeOffset="17149.8087">20023 5746 2438 0,'0'0'8'0,"-2"0"2"0,2-2-6 16,4 2 1-16,-4 0-4 0,1 2-2 0,-1 1 2 0,0 1-1 16,0 1-6-16,-1 2-1 0,-1 0 4 0,0 0 4 15,-2 3-2-15,3 0 7 0,-4-1-3 0,3-1-1 16,0 4 0-16,-1-4 1 0,2 1-15 0,-1-1-40 16,0-1-39-16,1-2-55 0,-1 1-61 0,-1-3-54 0</inkml:trace>
  <inkml:trace contextRef="#ctx0" brushRef="#br0" timeOffset="18686.0913">20838 5380 1842 0,'-2'0'15'0,"0"-2"29"16,2-1 22-16,2 1 13 0,0 2 8 0,-2 0 8 0,0-2 25 15,0 2 28-15,0 0 17 0,2-2-11 0,-4 4-3 16,2-4 7-16,0 2 15 0,0 0 8 0,0 0-12 16,0 0-10-16,0-1-14 0,0 1-15 0,0-2-6 0,0 2-11 15,0 0-23-15,2 0-1 0,-2 0-8 0,0 0-20 16,0 0-13-16,0 0 11 0,-2 0-4 0,4 0-5 15,-2 0 4-15,-2 0 3 0,2 0-22 0,0 0 25 0,0-2-20 16,0 4 3-16,0-2-24 0,0 0 11 0,0 0-21 16,2 0-2-16,-2 0 9 0,2 0-26 0,-2-2 27 15,0 1-31-15,0-1 28 0,1 0-37 0,-1-1 23 0,0-4-18 16,0 3 4-16,2-4 0 0,0 0-18 0,1-1 16 16,-2 0-25-16,-1-2 25 0,4 2-14 0,-3-1 6 15,2-1-1-15,2 1 4 0,-1 0 10 0,0 1-13 16,1 1 6-16,-1-1 1 0,1-2 1 0,-1 5 2 0,0-5 2 15,1 5-4-15,1 0-4 0,-3-1 11 0,2-3 7 16,2 3-5-16,-4 0 12 0,2-1-6 0,0-1 2 16,0 1 8-16,0-1-5 0,2-1 3 0,-3 1-7 15,0 1 10-15,1 2-7 0,-3 0 4 0,1 1 4 0,1-1-3 16,-4 3 1-16,1 0 1 0,-1 3-8 0,0 0-9 16,0 0 2-16,0 3-2 0,0-3-12 0,-1 3 0 15,-1 3 2-15,0 4-4 0,-1 2 21 0,-4 7-5 16,-1 3-4-16,0 6 7 0,-1 2 6 0,-3 9-6 15,2-3 4-15,-2 3 3 0,3-3-10 0,2-2 0 0,2-2 6 16,0-1-7-16,1-4-5 0,3-2 15 0,2-4-8 16,-1-1-1-16,4-2 5 0,-2-1 10 0,0-2-8 15,4-1 0-15,-1-2 6 0,0-2-9 0,0 0 8 16,0-2 0-16,3-2-6 0,-1 2-9 0,1-3-8 0,3-1-4 16,-3-1-13-16,1 2-8 0,2-5-12 0,0 2-25 15,-1-2-16-15,2-2-29 0,-2 2-46 0,0-3-25 16,-1-2-30-16,-1 1-47 0,1-3-63 0,1 0-54 15,-4-4-74-15</inkml:trace>
  <inkml:trace contextRef="#ctx0" brushRef="#br0" timeOffset="19681.7592">20920 5467 2108 0,'-12'0'12'15,"-2"-2"32"-15,5 0 10 0,1-3 6 0,-1 3 11 16,-1-1-1-16,3 3 13 0,1-3 13 0,1 3-4 15,1-1-29-15,1 0-11 0,3 1-2 0,0-2-13 16,0 2-1-16,0 0-12 0,3 0-12 0,-1-3-35 0,5-2-26 16,-1 1-14-16,2-1-29 0,2-3-4 0,4 1-11 15,1-3-15-15,0 1-27 0,1 0 8 0,1-2-1 16,2 2 3-16,-4-3 19 0,2-3 8 0,-1 3 12 0,-1-3 11 16,3 1 32-16,-1 0 21 0,-1 0 21 0,1 1 22 15,-4 1 18-15,3 2 16 0,-5-1 10 0,1 3 9 16,-2 1 5-16,-2 1 5 0,0 2 25 0,-2 0 2 15,-3 1-5-15,2 1-11 0,-3 2 3 0,-1-1-3 16,1 1-4-16,-2 1-3 0,0 1-10 0,-2 2-4 0,2 3 10 16,-1 3 1-16,-2 2-7 0,-1 5 2 0,1 2 5 15,-2 4-15-15,-2 3 8 0,0-1-6 0,-1 3-14 16,-1 0-9-16,0-2 2 0,-3-2-2 0,4 2-10 16,-1-4 9-16,3-2-7 0,-1-1-11 0,2-4-2 0,1-1 3 15,-1 0-6-15,2-3-5 0,3-2 2 0,-1 0-3 16,1-3-8-16,1 0 3 0,-1-2 1 0,0-2 7 15,0 0-8-15,2-2 4 0,-1 0 3 0,-1-2 10 0,5 1 7 16,-5 1 29-16,1-2 2 0,4-1-3 0,-2-1 13 16,4 1-4-16,1-2-3 0,2-2-7 0,0 0-5 15,0-1-25-15,2-1-2 0,-1-1-8 0,3 1-6 16,-4 0 3-16,1-1-3 0,-2 3 3 0,3-3-11 0,-4 5 3 16,0-3-3-16,1 3 4 0,-1-1-1 0,0 0-4 15,-1 1 7-15,1-1-10 0,0 0 7 0,1 2-3 16,-5-3 3-16,5 1-1 0,-2 2 5 0,-1-1 6 15,-1 2-7-15,3-1 9 0,-4 1-3 0,1 1 2 0,0-1 1 16,-2 1-3-16,2 2-7 0,-2 0-2 0,3-3-5 16,-4 6-3-16,1-3 5 0,0 2-4 0,1 1 1 15,-1 0-1-15,2 1 12 0,-4 1-13 0,2 2 13 16,2 0-2-16,-4 1 4 0,3 2-1 0,-3 1-1 16,1 1 3-16,-1 1-6 0,-1-1 14 0,0 2-5 0,-1 1 4 15,-1-1-10-15,1 1 5 0,-1-1-4 0,0 0-3 16,1-1 1-16,-1-1-3 0,-1-2-1 0,3 0-3 15,3-3-5-15,-1-2 0 0,-1-1-7 0,1-1-12 16,1-3-2-16,0 0-13 0,4 0-8 0,1-3-7 16,3-1 0-16,0-1-22 0,4 0 0 0,1 0 7 15,3-4-10-15,1-2 12 0,2 2 2 0,-1-3 5 0,-3 0 12 16,4 0 10-16,0-1 8 0,-2-1 8 0,1 2 10 16,-2-2-6-16,2 1 6 0,-4-1 8 0,0 0-5 15,0-1 9-15,-4 2 0 0,0-1-3 0,1 0 6 16,-2 0 3-16,-6-2 3 0,2 4 4 0,-1-2 7 0,-3 2 11 15,1-2 12-15,-4 2 21 0,-1 0 2 0,0 0 14 16,3 0 14-16,-4 3 6 0,-1-2 4 0,4 3-6 0,-4 2-7 16,2-2-15-16,0 3-1 0,-1 2-12 0,1 1-17 15,-2-2-7-15,0 4-17 0,1 0-10 0,-1 0-3 16,2 2-8-16,-2 1-6 0,-1 1-1 0,-3 3-1 16,2 3 0-16,-4 2 3 0,1 5 1 0,-4 2 1 15,0 4 3-15,0 3 9 0,-1 2-2 0,0 2-2 0,3 1-5 16,-2 1 4-16,1 1 8 0,1 6-1 0,-1-3 0 15,2 6-4-15,4 1-2 0,-4 1 7 0,0 5 4 16,2-2 1-16,-1 4-5 0,4 1 0 0,0-2 1 16,-1 3-4-16,-1-2 6 0,1-1-3 0,0-3-4 0,4-1-6 15,-4-3 5-15,1-4-2 0,2-2 1 0,-3-6 4 16,3-4-6-16,-3-4 6 0,-1-3 2 0,-2-4 5 16,2-3 0-16,-3-3 3 0,2-3-16 0,-5-2-20 15,3-5-29-15,-2-2-53 0,-2-3-51 0,2-2-60 0,-2-6-63 16,1-3-81-16,0-5-70 0,-2-2-74 0</inkml:trace>
  <inkml:trace contextRef="#ctx0" brushRef="#br0" timeOffset="19840.8606">21617 5378 1475 0,'4'-17'13'16,"1"1"15"-16,-1 3 10 0,5-2 2 0,-5 4-1 15,0 1 0-15,-3 3-1 0,4 2 0 0,-3-1-13 0,1 2-33 16,1 1-40-16,-1-1-30 0,1 1-40 0,-3-1-40 16</inkml:trace>
  <inkml:trace contextRef="#ctx0" brushRef="#br0" timeOffset="20077.0184">22039 5772 1496 0,'0'7'32'0,"-2"3"18"0,0-5 0 0,2 0 6 16,-3 5 1-16,3-3 5 0,-1 2-2 0,-3-1 1 15,3 1-27-15,-1-3-13 0,-1 0-6 0,2-1-2 16,-1 0 2-16,1-2-6 0,-1 0 2 0,0-1-3 15,2 0-11-15,-3 1-24 0,2-1-36 0,-1-2-64 0,0 0-78 16</inkml:trace>
  <inkml:trace contextRef="#ctx0" brushRef="#br0" timeOffset="21542.6947">23162 5342 2063 0,'0'-3'22'0,"2"-1"15"0,0-3 18 16,1 1 12-16,-2 0 14 0,3 1 6 0,-3-1 17 16,-1 1 12-16,5 0-7 0,-4 1-1 0,-1-1-8 0,0 2 0 15,2-1-6-15,-2 2-3 0,0 2-13 0,1-1-8 16,-1 2-15-16,0-1-11 0,0 1-15 0,0 0-10 16,0 2-11-16,-1-1-8 0,1 2 3 0,-2 1-3 15,2 2 2-15,0 4 2 0,-1 3 14 0,1 2-4 0,-5 2 4 16,5 5 0-16,-3 2 5 0,1 0-3 0,1 1-1 15,1 3-3-15,-2-2-13 0,2 1 4 0,2-3-1 16,-2 1 5-16,3-2-11 0,-1-1 0 0,2-2 0 16,-1-4 0-16,0 0 5 0,1-3 2 0,-3-2-2 15,2-4-1-15,-1 1 1 0,-2-3 2 0,3-4 1 16,-3 2 1-16,0-4 3 0,2 0 2 0,-2 0 2 0,-2-1 3 16,2 0 27-16,-1-1 2 0,1-3-4 0,-2 0 2 15,2-4-10-15,0-1-4 0,-2 0 6 0,1-5-7 16,-2-3-28-16,1-2 1 0,-3-2-1 0,4-2-11 0,-4 0 11 15,0-3-3-15,2 1-2 0,3-1-1 0,-3 0-2 16,3 0 3-16,0 1 2 0,0 2 14 0,0 2-11 16,2 0 9-16,-1 1 1 0,1 2 5 0,-1 1 14 15,3 1-1-15,0 1 8 0,-1 1-6 0,0 2 2 16,2 0-7-16,0 2-1 0,2-1-5 0,0 1-12 0,-1 0-3 16,2 2-14-16,2-1 7 0,2 0-1 0,1-2-3 15,0 6-4-15,-2-2 0 0,0 1 1 0,3 4-5 16,-3-2 5-16,-1 3-6 0,1-1 1 0,-5 6-1 15,4-1-2-15,-1 1-2 0,-3 5 5 0,-2 1-3 16,-1 3 5-16,0 3 2 0,-3 4-1 0,0 2 3 0,-2 3 9 16,-1 1-1-16,0 1 6 0,-2-1 2 0,0-1-3 15,-2-2-4-15,0-1 4 0,3-1 0 0,-4-3-6 16,0 0 11-16,3-3-19 0,0-2-9 0,1-2-14 16,-1 0-25-16,0-3-17 0,2-3-30 0,0 1-43 0,1-5-48 15,2 3-50-15,-1-3-50 0,2 0-53 0,-2 0-51 16</inkml:trace>
  <inkml:trace contextRef="#ctx0" brushRef="#br0" timeOffset="21793.1907">23603 5097 2788 0,'2'-5'33'0,"-1"4"27"0,-1-2 14 16,2 1 5-16,-2 1-4 0,0 1-1 0,-2 0-3 15,2 3-2-15,0-1-36 0,-1 3-27 0,-1-1-7 16,0 4 6-16,0 5 4 0,-1 1 5 0,1 2 6 16,0 6 7-16,-1 2 2 0,0 1 4 0,3 2-3 0,-2-1-10 15,4 0-2-15,1 2-4 0,-1-4-5 0,1-1 2 16,2-1-4-16,1-5-4 0,-1 0 5 0,1-2-8 16,-1-3 0-16,0 0-16 0,2-4-20 0,-2-2-35 15,0 0-33-15,1-1-56 0,1-4-63 0,2 2-65 0,0-1-91 16</inkml:trace>
  <inkml:trace contextRef="#ctx0" brushRef="#br0" timeOffset="22503.621">24096 5450 2472 0,'-3'-7'24'0,"0"0"35"0,-1-2 20 16,1-3 7-16,-1 1 6 0,-2 4 13 0,-1-2 18 0,3 1 13 15,-4 1-14-15,2 0-25 0,-1-1-8 0,1 1 2 16,-1-2 1-16,1 2-3 0,0 1-4 0,3 0-8 16,0 0-18-16,-1 4-6 0,1-2-12 0,3 1-12 0,-1 1-11 15,-1 2-13-15,0 1-16 0,2 0-6 0,-1 2 6 16,-4-1-7-16,2 2 3 0,-5 2 0 0,-1 3 2 16,-4 1 2-16,-1 2-1 0,-2 2 2 0,0 1 4 15,1 4 3-15,-2-1-2 0,2 1-2 0,0 0 9 16,5 1-5-16,0-2 9 0,2-1-11 0,3-2 7 15,2-2-5-15,0-4 3 0,3 1 1 0,5-1 1 0,-4-4 3 16,4 2-10-16,1-4 10 0,4 1-20 0,-1-1 2 16,4-3-18-16,3-2-2 0,0 1-17 0,4-3-1 15,1-1-10-15,1 0-8 0,3-2-2 0,2-1-7 16,1-1 9-16,-2-3-6 0,0 2 2 0,2-4 10 16,-1-1 2-16,-1 0 6 0,0-2 16 0,-3 0 8 0,1 1 0 15,-3-1 19-15,-1 0 8 0,-4 3-11 0,0 2 19 16,-5 1 22-16,1 2 14 0,-5 1 18 0,-2 3 22 0,-1 1 10 15,-2 2 8-15,0 1 14 0,-2 1-6 16,0 0-23-16,-2 0-20 0,2 1-15 0,0 1-21 0,0 1-19 16,-2-1-3-16,-2 5-9 0,2-2-5 0,-3 4 7 15,0 1-1-15,2 0 1 0,-3 2 2 0,3 2 0 16,1-2-9-16,2 3-1 0,2-1 7 0,1-1-10 0,1-1 16 16,3 0 4-16,1 0-4 0,-2-2-1 0,5 1 9 15,0-3 3-15,2-1-6 0,1-1 10 0,1-2-10 16,0-1-2-16,3-1 1 0,-1-2 4 0,3 0-3 15,-2-2-1-15,2 1-4 0,2-4-7 0,-1 1 3 0,1-1-12 16,0-3-6-16,2 1-9 0,-2-2-10 0,2-4-16 16,1 1-9-16,-3-5-11 0,2 0-22 0,2-4-6 15,-1-4 9-15,-2 1 6 0,1-2 11 0,-3 0 20 16,-2 1 16-16,-2 1 30 0,-6 2 43 0,-3 6 31 0,-5 3 1 16,1 3-1-16,-6 3 1 0,-1 2-5 0,-4 2-2 15,1 4-19-15,-5 2-24 0,-3 1-13 0,-2 3 3 16,-2 3-2-16,-2 2 8 0,-4 0 0 0,3 5-5 15,1-2 4-15,0 4 3 0,4 1-4 0,0-1-4 0,3-2 5 16,2 4-12-16,2-2 0 0,2-3 6 0,1 1 0 16,3-3-5-16,1-2-3 0,4 0-16 0,3-3-43 15,1-2-50-15,6-1-53 0,1-2-56 0,6-1-62 16,2-3-54-16,4 2-70 0</inkml:trace>
  <inkml:trace contextRef="#ctx0" brushRef="#br0" timeOffset="22678.4569">25133 5504 1636 0,'0'0'12'0,"-3"0"12"0,3-1 7 16,2-1 9-16,-2 0 2 0,1 2 4 0,-1 0 3 16,0 0 6-16,-1 0-8 0,2 0-15 0,-2 0-8 0,1 0-12 15,1 0-17-15,-1 0-20 0,0 0-36 0,0-3-52 16,-1 3-57-16,1 0-62 0</inkml:trace>
  <inkml:trace contextRef="#ctx0" brushRef="#br0" timeOffset="27188.985">24854 8060 410 0,'-4'-3'14'0,"1"3"22"0,-3 0 18 0,3 0 15 16,-2-1 23-16,0-1 21 0,2 1 17 0,0 0 20 15,-2-2 6-15,2 3-9 0,0-4-1 0,0 4 8 16,0 0-9-16,1-2 4 0,1 2-8 0,1-3-1 15,-4 3-11-15,4 0 8 0,-1 0-5 0,1 0-15 0,0 0 3 16,0 0-12-16,-2 0-3 0,2 3-4 0,0-3-8 16,0 2-16-16,0-2-13 0,0 0-5 0,0 0-11 15,2 2-14-15,-2-2-4 0,1 0-12 0,-1 2-4 16,0-2 3-16,4 0 2 0,-3 0 2 0,2 3 21 0,-1-3 18 16,4 3 16-16,4-1 21 0,-1 2 1 0,10 0 4 15,-1 0 5-15,7 1-6 0,3-1-27 0,6 4-21 16,0-4-12-16,7 1-21 0,2-2-3 0,3 2-10 15,1-2 0-15,4 1-1 0,4-2 1 0,-1 1-2 16,6 0 0-16,2-1 2 0,1-2-3 0,6 2 1 0,-2-2-3 16,-1 0-1-16,4 0 6 0,-3 0 0 0,0-2-10 15,-4 1 1-15,1-3 4 0,-3 2-4 0,2-1 2 16,-2-3 0-16,0 2-7 0,-1-1 9 0,4 0 3 0,-4-1-2 16,3 0-3-16,-2 0 2 0,-4 0-3 0,2 4-1 15,-4-2 4-15,-3-1-9 0,-4 2 7 0,-1 0-2 16,-6 3 0-16,1 0 6 0,-2 0-8 0,-5 0 9 15,-2 0 0-15,-4 0 6 0,-4 3-6 0,-3-3 2 16,-6 1 5-16,-2 0-4 0,-4-1 6 0,-4 0-2 0,0 1 5 16,-4-1 2-16,0-1-3 0,-2 1 3 15,0 0-3-15,0 0-1 0,-2 0 2 0,2-1-4 0,0 1-3 16,-2 0-6-16,2 1-6 0,-1-1-2 0,1-1-10 16,-2 2-11-16,2-2-17 0,-1 1-19 0,-1-1-26 0,2 1-13 15,-2 0-15-15,2-3-32 0,-1 3-20 0,-1 0-41 16,-1 0-33-16,3 0-43 0,-2 0-52 0,1 0-66 15,-4-2-56-15</inkml:trace>
  <inkml:trace contextRef="#ctx0" brushRef="#br0" timeOffset="30096.844">21588 9332 3100 0,'2'-5'10'0,"-2"3"22"0,-2-4 13 15,5 2 1-15,-6-1-2 0,2 5-1 0,1-3 3 16,0 2 6-16,-4 0 13 0,4 1-15 0,-1 0 4 0,-1 0-3 16,2 1 0-16,0 0-4 0,0-1-1 0,0 0-11 15,0 1-27-15,2 1-12 0,-1-2-20 0,-1 4 3 16,2 1 0-16,0 3 2 0,-2 4-1 0,0 3 6 16,0 7 6-16,0 2 10 0,0 4 4 0,1 4 1 0,-1 2 2 15,0 0-1-15,0 2 2 0,2 0-2 0,-1-1 3 16,1-2-6-16,0 1-1 0,2-1-2 0,-3-3-1 15,3-2 9-15,-3-3-7 0,4-1 0 0,-2-4-3 16,1-6 2-16,-3 0-2 0,2-6 0 0,1 0 6 0,-3-4-2 16,-1 0 7-16,4-3 7 0,-4-1-1 0,0 0 16 0,0-2 19 15,0 2 2-15,2-3 1 0,-2-1 1 16,0 1-8-16,-2-4-6 0,2-3-2 0,0 0-19 16,0-2-14-16,-2-8 3 0,0 3-10 0,1-4-4 0,-3-4 3 15,3 0-1-15,-1-5 4 0,-1 4 6 0,-2-2-10 16,4 2-1-16,-1-2-2 0,0 3 3 0,2 0 1 15,-3 1-3-15,1 5 3 0,2-2 2 0,0-1-1 16,0 2 0-16,-1 1 5 0,-2 0-1 0,0 1-3 16,3-3 3-16,-2 0-3 0,-1 3-4 0,2-1 10 0,-3 0-9 15,1 1 0-15,1 1 0 0,1-2 1 0,-1 3 6 16,1 1 8-16,1-2-1 0,-2 5 0 0,2 0 3 16,2-1 3-16,1 0 1 0,-2 1-1 0,6 1-10 15,-1-3-11-15,-1 4 3 0,4-2-5 0,-4 0 3 16,3 5-6-16,0-3 3 0,1 1 2 0,-4 1 1 0,2 3-5 15,-1-2-1-15,3 4 1 0,-2-1 0 0,1-1-3 16,-2 5-1-16,3-3-3 0,-2 3-1 0,1 0 5 16,-2 1-3-16,3 1 0 0,1 3 3 0,-2 2 5 15,3 3-5-15,-3 2 5 0,-2 3-5 0,4 1 8 16,-3 3 1-16,1 1 2 0,-1 2-7 0,-2 2 4 0,-1 3 5 16,0 0-1-16,-2-4 10 0,-2 2-12 0,-2-3 8 15,-2-1-5-15,1-4 7 0,0 0-11 0,-3 0 2 16,-1-2 2-16,1-1-4 0,-2-2 7 0,0 0-4 0,2 1-2 15,-2-2-5-15,-1-1-8 0,0-1-23 0,3-2-39 16,0-1-31-16,-3 1-52 0,4-3-56 0,1-3-67 16,1 2-71-16,0-6-67 0</inkml:trace>
  <inkml:trace contextRef="#ctx0" brushRef="#br0" timeOffset="30535.9453">21917 9535 1842 0,'5'3'29'0,"-2"-1"25"0,-1-4 6 0,2-1 0 15,-4 3 2-15,0 0 3 0,5 0 4 0,-5 0 11 16,1 0-14-16,-1 0-17 0,0 0 8 0,2 0 10 16,1 3 6-16,0-3 2 0,2 0 7 0,3 2-17 15,3-2-16-15,0 0 0 0,5 0-17 0,-2 0-10 16,3-2-5-16,-1 2-5 0,2-3-7 0,-2 0 7 0,-1-1 0 15,-2 1-14-15,1-1 10 0,-3-2 0 0,-3 1 1 16,1-1 0-16,-1 0 12 0,-3-1-3 0,-1-2 13 16,0 2 9-16,-2 0 4 0,-2-3 9 0,2 0 1 15,-4 1 10-15,0-2-3 0,1 2 15 0,-2 0 0 0,-2-1 0 16,1 0 2-16,0 3 5 0,-1 0-7 0,-3 1-5 16,3 1-9-16,1 4-20 0,-1-2-10 0,0 3-6 15,-2 3-13-15,-2-2-13 0,1 7 3 0,-6 0-11 16,2-2-4-16,-4 4 7 0,2 3 4 0,-1 1-6 15,0 2 4-15,0 1-6 0,1 2 1 0,3 2 13 0,2 0-11 16,2 1 4-16,2 0-1 0,4 0 6 0,2-1-5 16,1-2 7-16,5 0-13 0,3-2-21 0,0-1-9 15,3-3-23-15,2-2-17 0,1-1-27 0,2-3-28 16,0-3-31-16,2-1-19 0,-2-3-25 0,-1 0-19 16,0-2-19-16,-3-2-20 0,0 0-22 0,-1 0-4 0,-1-4-18 15,0 3-13-15</inkml:trace>
  <inkml:trace contextRef="#ctx0" brushRef="#br0" timeOffset="31211.1615">22292 9544 1369 0,'10'-12'23'16,"0"-2"34"-16,1 2 23 0,2 0 22 0,-1 0 14 15,2 2 16-15,1-2 19 0,-1 4 7 0,2-1-10 16,-1 2-24-16,2 2-15 0,-2 2-13 0,-2 1-2 16,3 0-3-16,-5 2-11 0,0 2 3 0,1 0-12 0,-2 1 2 15,-2 2-1-15,1-1-6 0,-1 3 3 0,-1-1 2 16,-1 1 1-16,-3 2 4 0,3 3 0 0,-1-1 0 15,-3 3-2-15,1-2 3 0,-3 2-1 0,1 1-6 0,-1 0-14 16,-3 1-4-16,0-4 9 0,1 3-1 0,-1-5 2 16,-3 2-5-16,3-3-10 0,2-1 2 0,-3-1 3 15,1-2-10-15,1-2-2 0,1-1-4 0,-1 2-2 0,1-4 0 16,-1 0-4-16,0 0-6 0,2 0 5 0,0 3-5 16,-1-3-3-16,-1-3-5 0,1 3-1 0,1 0 4 15,-2-4 1-15,-1 3-10 0,0-3-3 0,0 2 5 16,0-3-6-16,1 2 2 0,0-1-11 0,1-2-16 0,-1 0-18 15,2-2-11-15,0-1-14 0,0-1-10 0,3 0-12 16,-1-2-23-16,4-2-14 0,-1-2-20 0,4 0-10 16,1-1-5-16,0-2-20 0,4 0-18 0,0-1-13 15,2 0-17-15,1-1 3 0,1 2 6 0,0 2 13 16,-2-1 9-16,3 1 24 0,0 1 24 0,-1 3 30 0,-1 1 32 16,-3-2 16-16,3 2 32 0,-4 3 11 0,0-2 17 15,1-1 11-15,-6 1 12 0,4 1 17 0,-4 0 27 16,1 1 28-16,-6 1 24 0,2-1 33 0,-4 2 18 0,1-1 23 15,0 3 14-15,-2 0 3 0,-2 1-7 0,-1 1-9 16,3 3-16-16,-4-3-25 0,1 3-19 0,2 0-23 16,1-1-21-16,-4 1-24 0,1 1-20 0,3 2-20 15,-2-3-11-15,-1 5-1 0,-2 2-12 0,0 1 0 16,1 1-5-16,0 1 5 0,-3 2 2 0,1 3 6 0,-2-1-3 16,5 3 8-16,-2 0-6 0,3-1 6 0,1 4 7 15,-1-3-7-15,4 0 8 0,-2 3-1 0,3-2 5 16,-1-3-10-16,1 2 13 0,0-3 0 0,5 1 5 15,-4-2 5-15,0 0 1 0,1-2 2 0,-1 3 4 0,5-2 4 16,-4 0 0-16,0 3-7 0,0-4-7 0,-2 5 4 16,4-4-3-16,-4 1-6 0,-1-1-3 0,2-2-3 15,-1 2 10-15,-1-2 11 0,-4 0 5 0,2-3-2 16,-2 0 0-16,1-1 18 0,-3 0-5 0,-1-3 0 0,-2 2-9 16,2-2-13-16,-3-1 1 0,1 1-3 0,-3-2-4 15,0-1-15-15,-2 1-6 0,2-2-13 0,-2 0-11 16,-1-2-22-16,2-2-33 0,1 3-26 0,0-4-41 15,2 2-49-15,1-1-47 0,1 0-54 0,0-2-52 16,6 2-38-16,0-5-41 0,0 0-37 0,3 1-40 0</inkml:trace>
  <inkml:trace contextRef="#ctx0" brushRef="#br0" timeOffset="31883.6534">23132 9344 2553 0,'8'-8'41'15,"0"4"32"-15,-2-4 24 0,-1 3 24 0,-2 1 19 16,-3-1 27-16,0 5 15 0,0 0 9 0,0-2-37 0,-1 4-30 16,-1-2-34-16,1 3-19 0,1-1-19 0,-4 2-26 15,0 4-14-15,-2 0-4 0,-1 4-5 0,2 0 2 16,-3 5 8-16,-1 0-5 0,3 1 0 0,-4 4 2 16,5-3 2-16,0 1-9 0,1-1 2 0,-1 0 0 15,5-2 0-15,0-2 0 0,0-2-2 0,4 0 1 0,0-2-3 16,1-2 4-16,1-2-2 0,1-1-1 0,-1 0 3 15,3-1-1-15,2-3-3 0,-3-1 1 0,3 3 0 16,0-4-1-16,-1 0-1 0,1 0-6 0,-2 0-3 16,0-2 9-16,-5 0 4 0,2 0-4 0,-1-3-4 0,0 3-4 15,-2-4-7-15,0 1-6 0,-1 0-15 16,0-1-13-16,-1 0-10 0,-1-3-10 0,0 2-6 0,-1-3-13 16,1 2-2-16,-2-1 0 0,2 0-12 0,-2-2-6 15,6-1-11-15,-3 1 0 0,2-4-1 0,5 3 9 16,-2-3 8-16,2 0 13 0,2-1 20 0,2 2 15 0,0-1 29 15,-2 2 4-15,2 1 15 0,-1 3 8 0,1 0 6 16,-1 1 5-16,-3 1 6 0,3 0 5 0,-1 1 6 0,0 2 14 16,0 2 6-16,-2-1-2 0,0 0 4 15,1 3-8-15,-4 0 1 0,3 0-2 0,-3 0-13 0,0 1 2 16,-2 3 6-16,1 2 15 0,-2 0 6 0,1 2 11 16,-1 4 1-16,-2 0 6 0,0 3 9 0,-2 1-2 15,-1 2-12-15,1 0-14 0,-3 2-8 0,1-3-2 16,-1 0-6-16,1 0-7 0,0-1-13 0,0-3-10 0,0-1 0 15,2-3 1-15,0-3-6 0,1 0-9 0,1-1 1 16,-2-4 7-16,2 1-2 0,2-2 9 0,-1 0-4 16,-1 0 0-16,4-2-3 0,0 0 1 0,-1-2 2 15,3-2-8-15,4 0 0 0,-1-3-4 0,2 1-1 0,2-4-3 16,1 0 1-16,2-5 2 0,1 3-1 0,-1-2 4 16,3-2 4-16,2 2-6 0,-4 0 1 0,2 3-2 15,0 1 9-15,-3-1-6 0,-1 6 4 0,-3-1-6 0,1 3-7 16,-4 1 11-16,0 2-5 0,-2-1-1 0,-1 3 1 15,-2 0-3-15,1 0 3 0,0 3 7 0,-2-1 19 16,1 2-8-16,-3 1-2 0,2 3 8 0,-3-1-6 16,2 3 15-16,0 2-8 0,-1 0-12 0,-2 3-20 0,1-1-20 15,-2 1-29-15,0-1-50 0,2 2-65 0,-4-3-83 16,0 1-85-16,0-2-104 0</inkml:trace>
  <inkml:trace contextRef="#ctx0" brushRef="#br0" timeOffset="32278.9111">22508 10330 2588 0,'6'-4'19'0,"-6"1"31"0,-1 1 15 0,4-5 1 0,-5 5-4 16,-4 2 2-16,5 0 2 0,-6 2 18 0,-1 3-1 16,-1 1-18-16,-5 3 2 0,-1 2 4 0,-5 4 28 15,-4 6 13-15,-1 4 27 0,-5 7 5 0,-2 6 2 16,-3 5 6-16,-3 6-4 0,-5 9-4 0,-4 5-13 0,-3 6-9 15,-3 5-30-15,-4 4-12 0,1 4-28 0,-6 2-18 16,2 4-9-16,0 2-1 0,-2-1-11 0,4 2-3 16,1-4-8-16,0-2-14 0,2-2-11 0,6-4-10 15,0-4-19-15,4-5-24 0,3-4-22 0,2-8-10 16,5-7-31-16,5-5-32 0,2-8-35 0,4-6-41 0,7-6-49 16,1-9-49-16,3-6-66 0,6-7-93 0</inkml:trace>
  <inkml:trace contextRef="#ctx0" brushRef="#br0" timeOffset="32718.9122">22394 10568 2187 0,'3'0'1'15,"0"0"6"-15,-1 0 1 0,5-3 4 0,-1 3-4 16,0 2 3-16,0-1 8 0,2 2 29 0,4 3 25 0,2 0 13 16,-2 4 16-16,6 2 13 0,-1 2 14 15,2 6 6-15,5 4 7 0,-1 2-6 0,1 8 6 0,6 3 1 16,5 5 4-16,1 6 4 0,5 2 8 0,3 5-15 15,4 4 2-15,4 3-17 0,3 5-39 0,2-1-1 16,1 2-17-16,0 1-21 0,2 1-13 0,0-3 1 16,-1-3-4-16,-1 0-8 0,0-5 8 0,-1-2-18 0,0-1-8 15,2-6 7-15,-4-3-13 0,-3 2 11 0,2-6-19 16,-2 1 7-16,-4-5-1 0,-3-1 1 0,-7-1-2 16,0-4-2-16,-3-1 6 0,-6-6-6 0,-4-4 6 15,-3-1-1-15,-5-4-5 0,-2-2-10 0,-6-6-9 16,-1-4-18-16,-4-2-11 0,-2 0-10 0,-2-6-24 15,0 2-32-15,-3-6-20 0,-2 3-28 0,-1-4-31 16,1 1-23-16,-3-3-35 0,0 0-43 0,-2-3-33 16,-2 1-37-16,-1-3-62 0</inkml:trace>
  <inkml:trace contextRef="#ctx0" brushRef="#br0" timeOffset="34723.7432">2379 9250 2670 0,'-4'1'28'0,"3"0"12"0,1-2 20 16,0 0 24-16,0 2 19 0,-2-1 8 0,1 3 14 15,-1-2 20-15,0-1-13 0,2 2-3 0,-1 0-20 0,1 0-20 16,0-2-15-16,0 0-6 0,0 3-15 0,0-3-19 16,0 0-16-16,0 0-8 0,1 0-3 0,-1 0-4 15,2 0-5-15,0 0 2 0,1 2 0 0,-2-1 3 0,4 1 1 16,3 2 9-16,0-3 13 0,3 4 21 0,6-1 11 16,-1 2 13-16,8-2 15 0,1 3 0 0,8-1 5 15,2-2 3-15,6 1 0 0,2-1-16 0,4 1-8 0,4-2-13 16,3 1-15-16,-1 0-6 0,2 0-5 0,1-1-8 15,-2 3-12-15,1-1-6 0,-3-2-3 0,-1 0-2 16,-2 2 0-16,-2-4 2 0,-3 2 0 0,-2 0-6 16,-2-1 7-16,-1 1-3 0,-5-2 2 0,0 0-2 15,-4 1 6-15,-2-1-3 0,-3 0 1 0,-1-1-6 16,-3 0-2-16,-4 0 4 0,-3 0 2 0,-1 0 2 16,-5 0-4-16,0 0 1 0,-4 0 3 0,-1-1 7 0,-3 2 5 15,0-2 0-15,-1 1 3 0,-1 0 3 0,2-1-1 16,-4 1 8-16,2 0-6 0,1 1 3 0,-1-2-14 15,0 2-12-15,2-1-18 0,-1 1-35 0,1-1-33 0,0 0-31 16,3 0-42-16,-3 1-54 0,0-1-61 0,2 2-61 16,-2-2-80-16,0 0-82 0</inkml:trace>
  <inkml:trace contextRef="#ctx0" brushRef="#br0" timeOffset="35829.2255">10446 9296 2752 0,'-8'-3'14'0,"2"3"24"15,-2 0 19-15,5-4 4 0,1 1-1 0,-3 3 0 16,4 0 1-16,-2 0-3 0,3 2-1 0,0-1-16 15,0 0-4-15,0-1 0 0,1 0 4 0,1 0 9 16,-1 3 16-16,3-3 24 0,1 4 0 0,2-3 13 0,3 4-1 16,3-1 12-16,4-1 11 0,6 2-4 0,6-1-17 15,4 2-19-15,3-1-6 0,4 0-25 0,6-1-12 16,0 1-11-16,6-2-19 0,-3 1-3 0,5 1 1 0,-1-2-7 16,3 2-6-16,0-4 10 0,1 4-6 0,0-2-2 15,-1 1 4-15,2-3-3 0,-1-1 4 0,2 2 4 16,-3-2 1-16,3 1-6 0,-1-4-1 0,1 3-6 15,-1-2 10-15,-1-1-1 0,-3 3-7 0,0-3-7 0,-4 1 4 16,-4 2 3-16,-2-3 1 0,-6 2 9 0,-4 0-8 16,-8 1 2-16,-2-2 5 0,-6 0 10 0,-4-1-10 15,-6 3 5-15,-2 0 13 0,-3 0-5 0,-1 0 3 16,-2-2-2-16,0 2 10 0,0 2-5 0,-2-2 13 0,1 0-4 16,-1 0-9-16,1 0-5 0,1 0-9 0,0 0-1 15,-2 0-18-15,2 0-9 0,0 0-22 0,0 3-27 16,0-3-21-16,0 0-20 0,0 0-23 0,-2 0-28 15,2 0-44-15,0 2-52 0,-1-2-59 0,1 0-44 16,0 0-71-16,0 0-70 0</inkml:trace>
  <inkml:trace contextRef="#ctx0" brushRef="#br0" timeOffset="46170.2414">19751 8066 1636 0,'0'0'28'0,"-1"0"14"0,1-2 21 16,0-1 10-16,0 2 7 0,0-2 3 0,0 3 13 16,0 0 22-16,0 0-11 0,0 0 0 0,0 0-5 0,0 0-4 15,-2 0-1-15,2 0 0 0,0 3-7 0,0-3-17 16,0 1-17-16,0-1-17 0,0 0-14 0,0 0-10 15,0 0 2-15,0 3-8 0,0-3-3 0,0 1-6 16,0 0-1-16,0-1 5 0,-3 3 1 0,3-3 4 0,0 0-4 16,0 2 4-16,0-2-1 0,0 1-1 0,0 1-2 15,0-2-3-15,0 1-1 0,-1 0 1 0,1 1-7 16,0-2 5-16,-2 4-5 0,2 0 2 0,0 0 8 16,0 4 9-16,0 1 0 0,2 4 4 0,-2 3 7 15,1 4-5-15,4 0 8 0,-4 3 1 0,6 2-2 0,-3-1-12 16,1 2 2-16,2 1-6 0,2-2 1 15,-1 1-4-15,2-2 0 0,2 1-3 0,-3-2 1 0,3 2-5 16,0-4 2-16,-1 1 2 0,2-3-10 0,-2 1 5 16,-1-3-3-16,0 3 5 0,-2-3-2 0,0-1 11 15,2-2 1-15,-1 1 0 0,-1-1 10 0,0-1-4 0,0-1 6 16,-2 0 6-16,1 0 3 0,1-2 9 0,-3 1-15 16,2-1 3-16,-2 1-4 0,0-2 9 0,1 3-5 15,1-3 3-15,-2 1-4 0,0 0-8 0,2-1 11 0,-1 2 2 16,2-2 0-16,3 1 2 0,-3 0 0 0,3 0-8 15,0-1-3-15,-1-2-4 0,1 2-6 0,1-1 3 16,1 1-1-16,-2-1-12 0,2 1 3 0,-4 1-2 16,4-2-1-16,-4 1 2 0,3-2 3 0,-2 0-7 0,0 0 0 15,2 1 9-15,-1-3 0 0,-1 4 1 0,6-4 17 16,-3 2-5-16,0-2 0 0,2 3 4 0,0 0 5 16,-2-4-7-16,3 4-5 0,-2-2-2 0,4-1-11 15,-6 1-3-15,4 1 5 0,-2-1-4 0,-1-1-4 16,4 1-3-16,-4 0 8 0,1 1-1 0,1-1-2 15,-1 1 5-15,-5-3-5 0,4 1 4 0,-2 0-6 0,-3-2 6 16,-2-1-6-16,0 1-3 0,1 0 5 0,-2-2-3 16,-2-1 0-16,0 0-2 0,-1 0 0 0,-1 0 7 15,-1 3-7-15,2-3 10 0,-1 0-5 0,-1 0 0 16,0 0 0-16,-1 0-1 0,1 0-8 0,0-3-19 0,0 3-28 16,0-4-44-16,1 1-49 0,-1-2-65 0,2-1-76 15,2-5-72-15,0 2-94 0,-3-1-70 0</inkml:trace>
  <inkml:trace contextRef="#ctx0" brushRef="#br0" timeOffset="46594.1458">20605 8720 2553 0,'-5'-2'17'15,"-3"2"35"-15,4-3 15 0,0 2 1 0,1-1-1 0,-3 0 4 16,1 2 16-16,2 0 11 0,-2 2 0 15,2 0-30-15,0-1-16 0,1 2-4 0,-1-1 7 0,2 0-8 16,1 3-15-16,0 0-8 0,0 2-15 0,0 0-9 16,1 3 3-16,4-1 7 0,-2 4-9 0,5 2 11 15,-2-1 0-15,2 2-2 0,3 1 1 0,3 0 5 0,-1 3-2 16,4-3 0-16,1 3 5 0,1-2-9 16,1 0 2-16,0 0 1 0,0 0-7 0,0-1 2 0,1-1-1 15,-2 1-7-15,1 0 0 0,-5-5 5 0,0 4-5 16,-2-3 1-16,0-1-4 0,-4-1 6 0,-1 0-1 15,0-3 1-15,-4 0 2 0,0 1-5 0,1-2 0 0,-4 0 1 16,1 0 4-16,-1-1-2 0,-2-1 5 0,1-1 16 16,-2 4 10-16,1-2 15 0,-3 1 4 0,-1 1 4 15,-2 0 7-15,1 1 2 0,-2 0-2 0,-5 4-3 16,5-4-16-16,-5 1-5 0,-4 2 5 0,6-2-12 0,-5 0-6 16,4 1-7-16,-6-3 5 0,4 1-15 0,-3 4 2 15,2-3-5-15,1-4-11 0,0 5 8 0,0-2 2 16,3-4-7-16,-1 2 1 0,2-2-2 0,2 0-6 15,1-2-14-15,-2 1-20 0,4-4-21 0,0 2-35 16,2-1-29-16,-2-1-52 0,2 0-52 0,0-3-61 0,0 0-66 16,-2 2-66-16</inkml:trace>
  <inkml:trace contextRef="#ctx0" brushRef="#br0" timeOffset="50896.2982">18781 12804 3112 0,'-4'-3'10'0,"0"1"24"16,3 0 14-16,1-3 13 0,-2 2 9 0,-1 1-7 15,1-1 9-15,1 3 11 0,-1 0 1 0,0 0-15 0,2 0-7 16,0 0-11-16,0 0-9 0,2 0 7 0,-2 0-16 16,2 3-15-16,-1-1-15 0,-1 0 1 0,2-1-8 15,1 4-9-15,0-1 4 0,1 2 2 0,1 0 5 16,2 2 6-16,-1 1 4 0,5 3-5 0,-1 1-5 0,-1 2 14 15,3 2-4-15,0 0-2 0,-1 1-2 0,1 0 4 0,0 1-3 16,2 0 1-16,-5-2 1 0,2 0-7 16,0-3 3-16,-3-1-5 0,0-1 7 0,0-1-5 0,-2-2 2 15,-1-5-5-15,-3 3 6 0,1-5 2 0,-2 3 1 16,1-4 6-16,-2-1 1 0,0-1 3 0,-2 1 14 16,2 0 14-16,0-2 13 0,0-1 5 0,0-1-7 15,-1 2 0-15,-1-4-3 0,1-3-5 0,1-1-19 0,-2-4-9 16,-1 0-14-16,1-6-3 0,-4 2-1 0,3-5-6 15,0 1 2-15,-2 0 3 0,2-2 1 0,-2 0-2 0,0-1-1 16,-2 2 2-16,3 0 3 0,0 4 6 0,0-1 6 16,0 1 2-16,0 2 6 0,4 0 4 0,-1 5-3 15,-1 1-2-15,2 0 0 0,0 2 2 0,2 2-10 16,-1 2-5-16,1 0-4 0,0 2-14 0,-1-1 1 0,1 4-3 16,-1-1-8-16,1 1 1 0,1 3-1 0,-1-1 2 15,3 2-4-15,-2 1 13 0,3 2 2 0,0 2 1 16,1 0 7-16,1 6-6 0,-1-2 4 0,1 1 2 15,-1 3 3-15,2-1-3 0,-1 4 3 0,-2-4-3 0,2-1-6 0,-1 0 6 16,0-2 5-16,0 0-7 0,-2-1 3 0,-1-4-3 16,1 1-13-16,0 2-13 0,-1-4-12 15,-1 0-28-15,2 1-30 0,-1 0-26 0,0-3-37 0,0 1-40 16,0-1-35-16,1-1-35 0,3-2-34 0,-2 1-30 0,1-3-33 16,5 0-22-16,-1-3-16 0</inkml:trace>
  <inkml:trace contextRef="#ctx0" brushRef="#br0" timeOffset="51367.9057">19301 12800 1380 0,'1'-9'34'0,"-1"2"27"16,0-2 27-16,0-3 24 0,-3 4 24 0,2-4 24 0,-4 5 19 15,0-3 20-15,2 3-24 0,-2 0 5 0,1-1-9 16,-1 1 3-16,0 2-9 0,-3 0-6 0,5-2-10 16,-3 7-12-16,3-2-3 0,-2-1-24 0,1 3-18 0,0 0-29 15,-1-1-13-15,2 3-22 0,2 1-8 0,1-2-7 16,-5 4-5-16,2 1-4 0,-2 0-1 0,0 5 4 15,2 0 1-15,-2 0 0 0,-1 2 7 0,1 4-2 16,3-2-3-16,-2-1-1 0,2-2 1 0,-1 5-7 0,1-5-1 16,2 3 3-16,0-5-5 0,0 1 1 0,0-1 4 0,3-3-3 15,2 3 1-15,0-3 1 0,2-2-1 0,-3 1-6 16,5-1-19-16,0-3-13 0,-1 0-11 0,2-1 0 16,-2-4-3-16,0 2-4 0,0-3-5 0,2 0 2 0,-1-1 7 15,-2-1 12-15,2-1 2 0,-4-1 0 0,-1 1-7 16,1-2 13-16,0 1-7 0,-2-1 2 0,0-3 14 15,2 3-6-15,-4-4 9 0,3 1 1 0,-3-1 13 16,1 0-10-16,-1 0 21 0,1-1 3 0,-2 2 21 0,2-1 26 16,-4 3 13-16,0 2 16 0,2 0 9 0,0 3 14 15,-1-2 5-15,1 5 6 0,-2 0-18 0,2-2-13 0,0 7-5 16,2-6-16-16,-2 3-14 0,1 0-9 0,-1 0-12 16,0 3-7-16,0-3-8 0,0 3-10 0,4-3-9 0,-6 2 5 15,2 1-3-15,2 1-4 0,-2 1 0 0,1 0-1 16,2 5 8-16,2 0-3 0,-1 1 1 0,3 2-6 15,-1-1-14-15,-1 2-14 0,3-2-7 0,0 0-20 16,-2-2-23-16,1-1-20 0,-1 2-25 0,1-4-14 0,-2 0-13 16,0 0-27-16,2-3-28 0,-2-1-14 0,-1-1-23 0,1-2-25 15,-1-1-25-15,1-3-53 0,2 0-31 0</inkml:trace>
  <inkml:trace contextRef="#ctx0" brushRef="#br0" timeOffset="52240.8892">19465 12640 1952 0,'-1'-11'35'0,"-1"-2"34"0,2 2 24 0,0-1 17 0,-1 6 21 16,-1-2 19-16,0 3 12 0,2 2 4 0,-1-1-33 16,1 4-34-16,0 0-25 0,0 3-18 0,1-3-27 0,-1 2-17 15,0 2-7-15,4-1-10 0,-3 2 7 0,2 2-1 16,1 2 18-16,1 1 3 0,-1 2 9 0,2 0-2 16,1 4-3-16,-3-2 15 0,4 2-8 0,-2-1 7 0,2-1-15 15,-3 2-4-15,2-3 1 0,-1-1 0 0,-2 0 2 16,1-2-13-16,-2-2 0 0,1 1-8 0,-1-4 6 15,0 1 4-15,-1-5-5 0,-1 2 5 0,-1-1 13 0,2-1 17 16,1-1 17-16,-3 0 15 0,-3 0 5 0,1-3 3 16,4 3 1-16,-2-3-10 0,0 3-12 0,3-2-17 15,-3-5-15-15,0 2-12 0,0-2-14 0,0-1-4 0,1-1 5 16,-1 0-2-16,0-4-1 0,0-2-2 0,2 3 3 16,-2-5-3-16,0 0-3 0,0-1 5 0,0-3-7 15,1 1 5-15,-1-3-4 0,0 1 6 0,4-1-7 0,-3 0 5 16,1 5 15-16,1 1-5 0,0 1 5 15,1 4 4-15,-1 0 4 0,-2 7 1 0,3-2 1 0,0 5-4 16,-1 2-8-16,-1-3-2 0,-1 1-11 0,-1 3 1 0,2 0-6 16,-1-1-7-16,3 1 6 0,-3 1-3 0,3 3 1 15,0 2 3-15,2 2 8 0,2 1-3 0,2 5 2 16,0 2 8-16,0 2-5 0,2 1 3 0,-3-1-2 16,4 3 0-16,-4-2-7 0,4-2 1 0,-4 2 1 15,1-4 1-15,-4-3 0 0,3 2-7 0,-1-4 6 0,-4 0-1 16,0-2 5-16,1-4-1 0,-2-2 1 0,-1-2 0 15,-1 2 0-15,1-3 9 0,-2-3-4 0,0 2-5 16,1-3 7-16,1 0-2 0,0-1-6 0,-1-2-3 0,2-1 5 16,1-3-5-16,1-1-1 0,-2-3 7 0,3-2-7 15,-3 0 4-15,2 0-1 0,-2-3 4 0,2-1-5 16,-2 4-2-16,3 0 3 0,-1 0-6 0,1 2-1 16,-1 3-1-16,-2 1 9 0,2 4-6 0,0 1 2 15,-2 1-4-15,1 0-1 0,-2 4 2 0,-1-2-1 0,1 3-2 16,0 0-5-16,1 0 1 0,-1 2 0 0,2 0 5 15,0 1-2-15,0 0 3 0,4 3 1 0,0-1 4 16,2 3-4-16,-1 1 3 0,0 2-3 0,4-2 6 0,1 3-3 16,-3-3 2-16,7 3 1 0,-4-1-3 0,2-2 4 15,-2-1 1-15,2-2 3 0,-2 1-4 0,2-1-3 16,-5-2 4-16,0-4-3 0,0 0 5 0,-1 3 3 16,-1-6-3-16,2-1 0 0,-1 1-2 0,-2-4 7 15,2-1-10-15,0-1-2 0,0-3-3 0,0 0-4 0,2-1-7 16,-6 0 2-16,3-3-2 0,-2-1-1 0,-3-1 1 15,1-2 7-15,0 1-8 0,0-3-4 0,-3-2 6 16,3-1-1-16,-5 3-1 0,4-2 1 0,-4 2 4 16,0 1-2-16,-4 5 14 0,0-1 3 0,-1 2 7 0,-1 2-2 15,-1 3 9-15,-1 2 0 0,1 1-2 0,-3 3-2 16,1 0 0-16,-4 4-1 0,4 3-6 0,-4-2 3 16,-1 7-5-16,1 1-2 0,1 2-2 0,-3 3-2 15,4 2 1-15,2 6 4 0,1 2 2 0,3 1 2 0,2 3 5 16,1 2 6-16,4-1 4 0,-2 2 7 0,4-2-6 0,3-2-8 15,1-1 4-15,3-2-8 0,-2-2-6 16,3-2-2-16,2 0-8 0,2-6-21 0,-2-3-16 0,0-1-19 16,2-3-39-16,-4-2-26 0,2-2-48 0,-1-3-55 15,-1-3-71-15,-2 2-70 0,2-2-87 0</inkml:trace>
  <inkml:trace contextRef="#ctx0" brushRef="#br0" timeOffset="52679.2784">19384 13767 2646 0,'4'-9'31'0,"-1"-1"35"0,0 2 24 0,4 1 9 15,-6 0 7-15,2 4 0 0,-3 1 6 0,2 2 1 16,0-2-24-16,-1 2-33 0,-1 2-22 0,2-2-4 16,0 3 13-16,2 3 10 0,-3 0 13 0,6 4 4 15,-2 2 2-15,-1 4 7 0,5 1-4 0,-1 4 1 0,2 3-18 16,0-1-16-16,2 1-14 0,-2 2-3 0,4-3-13 16,-1 0-29-16,-2-1-20 0,3-2-34 0,-1-1-32 15,1-3-34-15,-3-2-44 0,1-2-53 0,-1-3-49 16,1-1-60-16,0-4-36 0,-2 1-64 0</inkml:trace>
  <inkml:trace contextRef="#ctx0" brushRef="#br0" timeOffset="52981.0463">19559 13815 1919 0,'-10'-17'16'15,"0"-2"18"-15,1-1 10 0,4-1 20 0,-3-1 9 16,4 3 9-16,-1-1 17 0,0 1 17 0,2 2 9 0,3 0 1 15,0 2 1-15,0 1-7 0,3 2-4 0,2 2 2 16,0 1-15-16,-1 1-17 0,4 1-26 0,2 0-15 0,1 2-9 16,2 0-11-16,2 1 2 0,1 1 2 15,5 0 1-15,-1 3 9 0,1-1 3 0,3 2-4 16,-2 2-3-16,1 0 3 0,-2 3-7 0,1 6-5 16,0 1-1-16,-3 4-3 0,0 2 5 0,-2 3 4 0,-1 4 9 15,-3 3 2-15,-4 0 9 0,-1 2-3 0,-1-1 0 16,-4 4-7-16,0-3-8 0,-3 0-4 0,-5-3-1 15,2-2-10-15,0 0-6 0,-2-4-7 0,-1-3 0 0,-1-2 4 16,0-4-21-16,0-1-30 0,1-3-48 0,-1-4-51 16,-2-2-71-16,3-1-82 0,-1-5-102 0,3-2-105 15</inkml:trace>
  <inkml:trace contextRef="#ctx0" brushRef="#br0" timeOffset="53313.0252">20128 13534 2553 0,'4'0'13'0,"0"3"21"0,-4-3 10 15,0 0 5-15,-4 2-4 0,0 5 10 0,-3 1 0 16,2 2 7-16,-1 2-4 0,2 5-12 0,-3-1-2 0,4 2 4 16,-2 1 4-16,5 1 0 0,0 1 3 0,5-1-4 15,-2-1-3-15,4 2-4 0,3-2-5 0,2-1-10 16,0-1-1-16,4-3-6 0,1 0-3 0,-1-4 3 15,5-2-4-15,-5-1-6 0,4-5-2 0,-4 0-1 16,3-6 1-16,-2 1 2 0,-2-4-2 0,-2-3-4 0,-1 1-3 16,-3-5 2-16,2 1 0 0,-4-2-2 0,-3-1 5 15,0 1-10-15,-4-2 7 0,0-2-6 0,-4 0 2 16,1-3 1-16,-2 0 0 0,-1-2-1 0,-2-2-1 16,2-1 0-16,-4-2-6 0,1 2 6 0,0-2-5 0,1 4 6 15,-5 0-9-15,5 3 2 0,-3 3-24 0,0 3-22 16,2 2-49-16,-1 2-67 0,3 5-69 0,-2 2-92 15,4-2-75-15</inkml:trace>
  <inkml:trace contextRef="#ctx0" brushRef="#br0" timeOffset="54027.7714">20466 13372 2740 0,'0'0'37'15,"0"0"23"-15,0 0 14 0,0 0 13 0,0 0 6 16,0 0-4-16,0 0 12 0,0 0 9 0,8 0-19 0,-8 0-13 16,0 0-2-16,0 0-2 0,0 0 4 0,0 0 11 15,0 0-3-15,0 0-5 0,46 35-14 0,-46-35-8 16,0 0-15-16,0 0-4 0,0 0-10 0,0 0-5 16,116 127-4-16,-98-105-11 0,-2-2-6 0,1 1 4 0,-1-1 1 15,1-1-3-15,-6-4-2 0,2 0-3 0,0-4-2 16,-5-1 4-16,1-1 10 0,-3-4-9 0,1-2 9 15,-6 1-8-15,1-3 16 0,-1-1 4 0,-2-2-1 16,-1-1-1-16,2 0-7 0,-5-2 7 0,2-4-11 0,-1 2 10 16,1-3-15-16,-4-2 3 0,2-2 4 0,-4-1 1 15,0-2 4-15,-1 1-10 0,0-5 8 0,-2 0-3 16,1-3-2-16,-5-1-11 0,3-3-6 0,0-1 2 0,-1-5-4 16,2 2 2-16,-1-1 5 0,4 1 10 0,-1 0 6 15,2 1 8-15,2 2 5 0,1 3 1 0,4 3 4 16,1 2 6-16,0 3-10 0,1 2-10 0,2 3 7 15,1 2-11-15,0 1-2 0,2 2-7 0,-1 1-6 0,3-2-2 16,-1 4-5-16,3 2-6 0,2-2-5 16,1 1 3-16,4 1-6 0,-3 1 10 0,3 2-6 15,2 0 8-15,-1 2-3 0,1 1 9 0,-3 2-7 0,-1 2-1 16,1 3 6-16,-2 1-6 0,-1 1 7 0,-4 1-11 16,-2 2 5-16,-1 1-3 0,-4 2 10 0,-2 0-1 15,-7 0 1-15,-3 1 2 0,-2 1-3 0,-1-2 6 16,-1 0 8-16,-2-3-4 0,1-1-9 0,0-3 9 0,1-3-2 15,3 1 4-15,3-4 3 0,1-2-4 0,2 0-6 16,2-1 2-16,-1 0-4 0,4 0-4 0,0-2 2 16,4 1-8-16,-3 1 1 0,4 1 1 0,1-1 3 15,0 5-4-15,2-2 11 0,5 4-4 0,0-1-9 0,-1 1 20 16,4-1-7-16,0 4 3 0,0-2-5 0,0 2 2 16,2 0-1-16,-1 0-1 0,0 0 9 0,0 0-14 15,-1 1 0-15,1 0 1 0,-1 0-6 0,1-1-4 16,-2 2-3-16,2-1 8 0,-3-1-4 0,0 0 2 0,-1-2 4 15,0-1-7-15,-4 0 16 0,-2-1 3 0,-4-4 2 16,0 1-10-16,0 1 8 0,-4-4-4 0,1 3 5 16,-2 0-1-16,-3 0-2 0,2-3 3 0,-2 5-5 15,-3-3 1-15,1 0-11 0,-1 0-15 0,-4 1-25 16,2-2-25-16,-2 3-36 0,-1-1-45 0,0 1-51 0,-2 0-57 16,0 0-72-16,-2 1-65 0,-3 0-71 0</inkml:trace>
  <inkml:trace contextRef="#ctx0" brushRef="#br0" timeOffset="54580.9761">19835 14800 3003 0,'0'-5'24'0,"2"2"19"16,-2-6 11-16,4 4-1 0,-4 0 4 0,0 1 0 0,3 1-2 16,-3 1-1-16,2-1-26 0,0 1-16 0,-1 2-7 15,3 2 4-15,-3-1 7 0,4 1 6 0,0 0 8 16,2 3 12-16,1-1 17 0,4 1 3 0,-2 1 7 15,2 0-6-15,0-3-4 0,2 2-4 0,2 0-7 16,2-2-9-16,-1 1-13 0,0-4-6 0,1 0-7 16,-1-1 3-16,5-2-9 0,-3-1-2 0,-3 0-2 0,3-2 1 15,-5 0-4-15,2-2-2 0,-5 1 4 0,3-2-9 16,-7-1-3-16,1 3-6 0,-2-3 4 0,-3 1-14 16,3-2 7-16,-6 1 1 0,0-4-9 0,0 4 9 15,-2-2 5-15,-3 0 2 0,-2-2 5 0,-1 2 14 0,0 0 5 16,-3 2 8-16,2-1 4 0,-4-2 11 0,4 4 8 15,-1 1 5-15,-2 0-1 0,1 3 2 0,-1-1-6 16,2 3-7-16,0 3-2 0,0 0-12 0,1 3-1 16,0 4 5-16,0 1-2 0,1 1 1 0,-1 5-3 15,4 1 6-15,1 5 7 0,0 1 3 0,1 3-3 0,6 2-7 16,1 1-3-16,2 1-6 0,2 2-8 0,4 2 4 16,-2-3-11-16,6-1-3 0,-5-2-2 0,4-2-4 15,2 0-20-15,-5-5-10 0,6-2-27 0,-6-5-28 16,6-1-21-16,-7-5-37 0,1-1-45 0,1-5-49 0,-2-1-29 15,2-4-53-15,0-2-21 0,0-5-37 0,-3 0-30 16,6-2-22-16</inkml:trace>
  <inkml:trace contextRef="#ctx0" brushRef="#br0" timeOffset="55606.2618">20387 14607 2108 0,'9'-20'26'0,"-1"5"24"0,-1 1 21 0,2 6 11 15,-4-1 4-15,1 6 14 0,-1-1 10 0,0 3 8 16,2 1-10-16,-2 0-14 0,1 1-8 0,-1 2 5 15,3 0 11-15,1 0 0 0,-2 2 4 0,1 1 3 0,3 2-14 16,-3 0-2-16,1 2 3 0,1 1-19 0,-1 0-6 16,4 3-9-16,-2-1-19 0,0 1-1 0,0 0-9 15,2 0-2-15,-2 1-12 0,0-2 1 0,1 0-7 16,-2 0-8-16,-2-1 8 0,1-1-13 0,-1-2 10 0,-1-2-3 16,-1-2-6-16,0-1 3 0,-3 0 2 0,0-2 9 15,-3-2 12-15,4 0 14 0,-6-2 4 0,2-2-6 16,-2 1 2-16,-1-2-4 0,3-2-3 0,-1 0-2 15,-1-2-15-15,-1 0-7 0,0-4-10 0,2 4 11 16,-1-3-3-16,0-1 13 0,2-2-12 0,0-2 1 16,2-1 2-16,1-2-7 0,3-4 0 0,0 2-5 0,1-2 3 15,1 2-3-15,1 1 14 0,-1 1-5 0,0 3-1 16,0 2 8-16,1 4-4 0,-2 3 6 0,-1-1-8 16,2 4-5-16,-2 0-8 0,-1 0-1 0,0 5-6 0,0 0-4 15,1 0 9-15,1 2-7 0,-2 1 5 0,2 2 0 16,-2 0 5-16,-1 4-3 0,5-2 11 0,-4 3-6 15,3 2 4-15,-3 0-2 0,2 2 1 0,-1 1-1 16,2 2 0-16,-2 1 1 0,1-1-4 0,-1 1 6 16,0 1-5-16,0-1 3 0,-3-1 1 0,2-2-4 0,2-1 6 15,-1-3-4-15,-2-1 0 0,0-2 1 0,-3-2 3 16,3-5-1-16,-3 1 9 0,1 0-2 0,-2-4-4 16,0-1 4-16,1-1 1 0,1-3-10 0,1-1 6 15,-1-4-2-15,3 0-9 0,-1-2 9 0,-1-1-3 16,0-1 4-16,2 0 1 0,-2-3 0 0,2-2 1 0,-3 2 11 15,3-1 4-15,0-2-1 0,-1 3-4 0,1 0 5 16,-1 1-4-16,1 2 7 0,2 1-5 0,-1 3-14 16,-3 5-13-16,2 0-3 0,-2 2 13 0,2 4-15 0,-1-1-4 15,0 3 1-15,2 1 3 0,-3 3-3 0,2 0 13 16,1 0-2-16,1 3-19 0,2 0 6 0,-3 2 14 16,4 2-7-16,-1 1-5 0,4-1 5 0,-4 1-4 15,5 2-5-15,-2-2 9 0,0 1-3 0,2-3-18 0,1-1-4 16,0-2-1-16,1-1-5 0,2-2-7 0,-4-3 4 15,3-1 0-15,-2-2-4 0,2-1 9 0,0-3 10 16,-2-2-3-16,0-2 7 0,0 0 5 0,-4-2 3 16,1-1 9-16,-2 0 3 0,-2-1 1 0,-1-3 1 0,-2 1 3 15,0-4-1-15,-2 1 1 0,-1-5 1 0,-1 1-16 0,-2-2 14 16,2-5-2-16,-1 2 0 0,4-7-7 16,-3 1 9-16,5-2 1 0,-1 1 9 0,0-1 17 15,0 3 1-15,-1 3 6 0,1 5 7 0,-1 4 14 16,-3 5-11-16,2 6-4 0,-2 2-15 0,-1 4-15 0,0 3-10 15,0 2-2-15,0 2-5 0,0 2-12 0,0 2 3 0,0 4 7 16,0 2 12-16,0 1 2 0,0 7 5 16,0 0-5-16,4 3-2 0,-3 2 11 0,6-2-1 15,-1 4-10-15,5-2 4 0,-2 0 2 0,1-1-11 0,6-2 8 16,-5-3 1-16,0-1-2 0,3-3-5 0,1-5 5 16,0 2-4-16,0-6 3 0,-1 0-1 0,2-4-9 15,1-4 1-15,2 0-6 0,-3-2-12 0,2-3-1 16,-5-3-15-16,4-2-6 0,0-2-2 0,-4-2-1 0,-3-1-7 15,-2-2-1-15,-1-2 12 0,0 0-2 0,-5-3 0 16,-1 0 5-16,-2-2 2 0,-1 0-5 0,-3-5-14 16,3 0-14-16,-5-3 0 0,-1-1 10 0,0-3 3 15,2 0 3-15,-5 1 1 0,0 1 16 0,-2 3 19 0,2 2 16 16,0 7 12-16,-1 2-7 0,-1 6 10 0,-1 3-2 16,1 3-3-16,-3 5-4 0,3 3-3 0,0 2 3 15,-2 4-11-15,-1 1 2 0,0 3-1 0,-1 2 4 16,4 4-1-16,-4 1 4 0,4 3-1 0,0-1 2 0,1 4-4 15,2 3-1-15,1 0 0 0,0 1-7 16,1 2 15-16,0 0-34 0,1 3-30 0,-4-1-47 0,3 2-43 16,2 1-62-16,-3-2-62 0,1 0-69 0,1-1-85 15</inkml:trace>
  <inkml:trace contextRef="#ctx0" brushRef="#br0" timeOffset="56403.7743">20834 15483 1592 0,'-5'-8'25'0,"-1"-1"43"0,1 1 29 0,2-1 27 0,-2 4 35 16,-2-2 8-16,0 2 29 0,2 0 28 0,1 2-7 0,-3-1-15 15,1 3-5-15,1-1-17 0,2 0-20 0,3 2-4 16,-1 0-22-16,-1 0-26 0,2 0-18 0,0 0-25 15,2 0-25-15,-1 0-16 0,-1 2-10 0,3 1-4 16,1 2-5-16,0 3 15 0,6 3 7 0,-2 3 13 16,5 3 7-16,4 5 14 0,1 4 2 0,2 3 0 0,2 3 3 15,1 4-11-15,2-2-7 0,-4 3-16 0,1-1-1 16,0-1-11-16,-1-2 2 0,0-4-6 0,-3 0-4 16,0-3-4-16,2-2 12 0,-7-4 1 0,1-3-12 0,-1-3 12 15,-2-2-6-15,-5-2 5 0,-1-3-4 0,-2-1 1 16,1-2-6-16,-4-2-9 0,0-2 24 0,-2 0-8 0,-1 3 3 15,0-3-14-15,-6 0 18 0,0 2-20 0,-2-2 18 16,-3 2-14-16,-4-2 4 0,0 1-15 0,-2-2 11 0,0 1-9 16,-2-2-9-16,3-3 2 0,-2 3-60 0,4-4 6 15,-2 0-48-15,2-1-18 0,2-1-52 0,-2 1-18 0,3-2-56 16,0-4-27-16,2 1-12 0,-1 2-29 0,4-3-22 16,1 1-23-16,4-3-24 0,0 2-7 0</inkml:trace>
  <inkml:trace contextRef="#ctx0" brushRef="#br0" timeOffset="57033.2622">21218 15594 2119 0,'13'-3'26'0,"1"0"30"0,-4 0 32 16,0 1 23-16,-5 1 11 0,-3-2 12 0,-2 3 14 16,0 0 9-16,0 3-21 0,-2-2-14 0,-1 1-22 15,-1 3-18-15,1-1 2 0,-2 3-4 0,1 0-12 0,0 1-5 16,-1 3-2-16,2-1-17 0,-1 3-8 0,4-1-6 15,-2 0-17-15,4 1 1 0,0 0-5 0,1-1-5 0,4 1-4 16,1-1 2-16,-2-1 5 0,5-1-3 0,0-2 1 16,0 1-1-16,2-2-1 0,-2-3 0 0,1 0 4 15,1-2 1-15,-2 0-7 0,2-1 4 0,-2-1 7 0,1-2-9 16,-2 0 5-16,0-2-3 0,-3 0 0 0,0-1-9 16,-3 0 1-16,3-4-5 0,-4 1-7 0,0-2-2 15,-3 1-3-15,0-1 7 0,0-5-8 0,0 3 5 0,-3-2-16 16,-2-2 3-16,0 0-3 0,1-4 5 0,-3-1-10 15,-2-1-12-15,-1-3-8 0,4-1-14 0,-2-2 7 16,0-1-11-16,2 0-12 0,1 0-10 0,0-1-3 0,4 0 8 16,1 2 7-16,0-1 14 0,1 3 7 0,-1-1 13 15,5 1 21-15,2 4 14 0,-4-2 10 0,2 6 6 16,2 1 17-16,-2 3 6 0,1 4 14 0,-2 2 1 16,-1 4 2-16,0 0-1 0,-1 3 1 0,1 1 2 15,-2 0-11-15,2 0-4 0,-1 1-5 0,1 0 6 0,-1 5 8 16,-1-2 13-16,2 4 11 0,1 2 2 0,-1 3 8 15,0 0 1-15,0 6 2 0,3-1-1 0,-1 5-9 16,-2-1-20-16,4 2-5 0,-3 1-9 0,5-1-7 16,-2 0-4-16,1 0-4 0,0-4-7 0,3-1-4 0,-2-1 5 15,1-4-5-15,2-2 2 0,-2 0 0 0,0-4 0 16,0-2 3-16,-2-1 1 0,1-3-1 0,-1-1 5 16,-1-1-3-16,3-1-4 0,-1-2-2 0,0-1 5 0,1-1-4 15,0-2-3-15,2-1 4 0,-1-1-14 0,1 0 5 16,2-1 3-16,-3 0 7 0,1 0-9 0,-1 1-1 15,-1 2-5-15,-1-1 1 0,-1 4 2 0,-1 1-3 0,-4 1 7 16,0 1-15-16,2 2 1 0,-2 1 10 0,-2 0 4 16,2 2-9-16,-1 0 10 0,1 1 5 0,1-1-9 15,-3 6 11-15,1-3-1 0,-1 5-4 0,-1 0-2 0,0 1 6 16,0 1 1-16,-3 2-7 0,2-1 0 0,-3 2-2 16,-1 0-27-16,1 0-49 0,-2 0-55 0,-1-2-81 0,1-1-83 15,-1 3-99-15</inkml:trace>
  <inkml:trace contextRef="#ctx0" brushRef="#br0" timeOffset="57406.45">21662 16094 3371 0,'3'-3'18'0,"-1"-1"12"0,0 4 14 16,-2-7 8-16,3 4-2 0,-3 1-2 0,-2 0 0 15,2-1-5-15,0 2-24 0,0-2-26 0,0 2-35 0,3-1-29 16,-3 0-31-16,0-1-30 0,4 1-26 0,0 0-23 0,1 2-21 16,3-1-28-16,0 1-15 0,2 0-29 0,2 0-11 15,-1 3-31-15</inkml:trace>
  <inkml:trace contextRef="#ctx0" brushRef="#br0" timeOffset="57801.3695">21912 16491 2153 0,'6'8'9'16,"-1"-1"18"-16,-3-5 7 0,4-4-1 0,-6 2 1 0,0 0 5 15,0 0 11-15,0 0 16 0,0 2 17 0,0-2-4 16,0 0 19-16,0 0 17 0,0 3 18 0,0-6 9 15,0 6-3-15,0-3-11 0,3 0-24 0,-1 0-6 0,-1 0-29 16,2 0-13-16,1 2-19 0,0 0-12 0,1-1-7 16,3 3-7-16,3 0-4 0,0 0-14 0,3 3-6 0,-1-2-28 15,3 0-29-15,-3 2-36 0,1-2-43 0,2 4-30 16,-4-3-26-16,2 3-26 0,-4 0-19 0,2 0-1 16,-2 3-9-16,0 0 6 0,0 1 5 0,-2 0-1 0,1 1 7 15,0 1 30-15,2 1 26 0,-1 2 24 0,-1 1 54 16,3 0 36-16,-2 1 70 0,-2 1 56 0,5-1 47 15,-4-1 28-15,3 0 32 0,-2-2 26 0,1 0 0 16,0 0 18-16,0-2-8 0,-1 2-5 0,2 0-10 16,0-1-1-16,-3-3-11 0,0 3-4 0,1-3 5 0,-3-1-13 15,2 2-6-15,-1-2-14 0,-2 3-9 0,2-3-19 0,-1 0-13 16,2 0-14-16,-3 0-20 0,1-1-9 0,-3-2-23 16,2 3-7-16,-1-3-2 0,0-1-8 0,-2 2-6 15,0 0-10-15,2-1-31 0,-2-2-44 0,2 0-53 0,0 0-57 16,-1-2-79-16,1-2-89 0</inkml:trace>
  <inkml:trace contextRef="#ctx0" brushRef="#br0" timeOffset="58006.5568">22628 17286 2232 0,'0'1'22'0,"0"-1"33"16,0 0 22-16,3 0 13 0,-1-1 13 0,-2 1 8 16,0-1 1-16,0 1 4 0,0 0-20 0,0 0-42 15,-2-2-49-15,2 0-44 0,0-1-54 0,2-2-59 16,-2 1-49-16,1-2-68 0,1 1-67 0</inkml:trace>
  <inkml:trace contextRef="#ctx0" brushRef="#br0" timeOffset="64505.3306">25467 12570 1401 0,'0'0'17'0,"0"-3"30"16,2 0 18-16,-1 1 27 0,-1 0 23 0,2 2 11 16,-2-1 16-16,1-1 20 0,-1 2 6 0,0-2-9 15,0 2 4-15,0 2-11 0,0 0-5 0,0-2-6 0,0 1 2 16,0 1-8-16,0 0-13 0,0-2-5 0,0 0-8 15,-1 2-3-15,1-2-7 0,1 1-1 0,-1-1-9 16,0-1-2-16,0 2-4 0,0-2-13 0,2 2-13 16,-2-2-9-16,0 2-7 0,2-1-4 0,-1 0-3 0,4 0 0 15,-1 0-3-15,3 0 0 0,2 3 3 0,1-3-1 16,7 0-4-16,2-3-1 0,0 2-2 0,7-3-16 16,0 0-3-16,3-4-5 0,-1 1-16 0,2-1-6 15,-3-3 2-15,1 0-3 0,-7-1-6 0,1 0 4 0,-3 1-1 16,-3-1 0-16,-2 0 5 0,-3-1 0 0,-3-2-5 15,-2 3 0-15,-1 0 4 0,-2-2-4 0,-3 2 5 16,0-1 0-16,-5 1 9 0,-2 0 0 0,2-2 6 16,0 1 1-16,-4 1 3 0,-2-1 5 0,1 1-11 15,-1 1 7-15,0 0-4 0,0 1 6 0,-2 2-1 0,-1-1 3 16,3 5-5-16,-3 0 0 0,1 0 12 0,-2-1-3 16,3 4-3-16,1-1 6 0,0 2-10 0,0 0 0 15,3 2 1-15,-1 2 1 0,1 0-2 0,2 1-1 0,-1 0 1 16,0 4-10-16,0 2 2 0,2-2 10 15,-1 5-8-15,1-2 8 0,-1 3-4 0,3 1 0 0,1-1 3 16,2 3 7-16,0-1 4 0,2 1-7 0,1-1 1 16,3 3-1-16,0-3-4 0,3 3 1 0,0-3 2 15,4-1 0-15,-2-2 1 0,4-1-4 0,1-1-5 0,3 0-18 16,2-3-25-16,-4-1-24 0,8-1-35 0,-1 1-34 16,1-2-26-16,1-2-37 0,-1 0-29 0,2-1-15 15,1-3-3-15,-2 0-2 0,0 0 11 0,-2-3 17 16,-3 1 15-16,3-4 17 0,-4 4 30 0,-1-5 24 15,0 2 30-15,-3-2 25 0,-2-1 20 0,0-3 22 0,0 0 27 16,-2 0 49-16,0-2 29 0,-1 1 29 0,-1-1 30 16,-1 2 28-16,2-1 21 0,-3 0 18 0,1 2 5 15,-1 0-3-15,1 1 0 0,-3 2-10 0,1-1-4 16,-3 4-9-16,1-2 1 0,-2 2-14 0,0-1-1 16,-3 1-4-16,0 1-10 0,0-2-11 0,0 3-10 0,0 0-10 15,-2-1-23-15,1 2-11 0,-1 1-18 0,1-1-22 16,1 2-11-16,-2 0-2 0,0 1-17 0,-1 0-10 15,1 3 2-15,-5-2-3 0,2 6 1 0,2-2 4 16,-4 2-2-16,1 0-3 0,-3 0 3 0,4 3-7 0,0-4 7 16,0 4-4-16,2-4 4 0,0 0-3 0,1-2 1 15,2 1-2-15,-1-2 1 0,1-1 8 0,1-1-8 16,1-1 3-16,1 0-24 0,2-2-4 0,2 1-12 0,1-1 3 16,2-1-11-16,2 1-10 0,1-4-2 0,-1 1-5 15,-1-1 13-15,5-1 1 0,-7 0 13 0,2-3 1 16,0 1 6-16,-3-2 8 0,0 1 1 0,-2-1 6 0,1-1 4 15,-3 0 7-15,-2-2-1 0,1 3-1 16,0 1 4-16,-3-1 1 0,2 0 7 0,-2-2 4 16,2 4 4-16,-2 0 2 0,0-1 10 0,-2 1-2 0,4 1 12 15,-2 0 3-15,-2 1-3 0,2 1 4 0,0 2 0 16,0-1-7-16,0 3-10 0,0 0 2 0,0 0-12 16,0 0-5-16,2 2-7 0,-1 0-7 0,-1-1-5 15,0 1 0-15,0 0-2 0,2 3 5 0,-2 1 1 16,3 0-2-16,0 1 6 0,-2 1 9 0,4 5 1 0,-2-2 1 0,2 2 1 15,2-2 1-15,0 1-6 0,1 0 6 16,2 0 1-16,0-2-12 0,2-2 7 0,-1-1-3 16,3-3-2-16,-1-1-10 0,2-2-15 0,0-1-7 15,2-4-19-15,-2 0-6 0,2-3-29 0,-1 0-16 0,-1-3-13 16,-2 0-11-16,1-5 7 0,-3 3-11 0,1-2-4 16,-2-2-3-16,-1-2 6 0,-3-1 1 0,0-3 6 15,3 2 6-15,-4-6 4 0,0 0 4 0,0-6 17 16,0 0 19-16,-2-2 17 0,3 0 20 0,-1-2 26 0,-2 2 35 15,0 0 34-15,2 1 27 0,-3 4 17 0,-1 4 9 16,1 3 11-16,-2 3 15 0,-2 2-4 0,1 5-12 16,-1 1-11-16,0 3-2 0,1 4-7 0,-1-2 4 15,1 4-11-15,-1-1-6 0,2 3-5 0,0 0-12 0,-2 0-12 16,2 0-15-16,0 0-4 0,-1 3-29 0,2-2 6 16,-1 0-6-16,-3 4-1 0,3-2 19 0,-1 1 5 15,-3 3 9-15,0 3 10 0,2 2 18 0,-2 0 2 0,-1 5 3 16,2 0-9-16,-1 3-16 0,1 1-8 0,1 3-10 15,-1-2-3-15,3 3-15 0,0-1-1 0,3-2-7 16,-1 2 6-16,3-3-5 0,1 1 4 0,-1-3-1 16,4-2-22-16,-2 0-14 0,2-2-29 0,-1-2-34 15,0-2-42-15,3-1-53 0,-3-2-55 0,0-2-57 0,-2-1-76 16,2-2-60-16,-5 1-81 0</inkml:trace>
  <inkml:trace contextRef="#ctx0" brushRef="#br0" timeOffset="65106.6269">26649 12137 3088 0,'-3'-3'3'16,"1"0"16"-16,-1-2 1 0,6 0-4 0,-1 1-3 16,0 1 3-16,4 3-6 0,2-4 1 0,4 3-2 0,1-1-17 15,4-1-1-15,4 0 1 0,1 2 5 0,5-2-3 16,-2 3 0-16,2-3 6 0,-2 2-6 0,1 1 4 15,-2 0-1-15,-1 0 3 0,-1 0-3 0,-4 0-2 0,-2 0 8 16,-2-1-6-16,-3 1 6 0,-5 0-1 0,-1 0 9 16,0 0-7-16,-4-1 7 0,-1 1 0 0,-1 0 7 15,1 0 9-15,0-1 11 0,-2 1 1 0,2 0-5 16,0 0 11-16,0 0-9 0,0-2 1 0,2 2-6 16,-1 0-11-16,1-1-15 0,1-1-5 0,-1 2 0 0,2 0-6 15,1 0 6-15,-2 0 1 0,2 0-7 0,-2 0 1 16,2 2-1-16,-2-1 8 0,-1 1-6 0,4-1 4 15,-5 0-7-15,3 0-1 0,-3-1 3 0,1 0 8 0,-1 1 0 16,1-1-1-16,0 0-2 0,1 0 3 0,0 0 3 16,2-1-3-16,2 1 0 0,-2-2-18 0,3-1-15 15,2 0-16-15,-1-2-18 0,2-3-13 0,1 0-1 16,-2 0 0-16,0-1-1 0,1 1 7 0,0-3 19 16,-3 0 16-16,0-1 20 0,1 0 7 0,-2 2 9 0,-1-1-1 15,0 1 16-15,-1-1 19 0,0 1 10 0,-1 2 18 16,-2 0 7-16,1 1 18 0,0 0-2 0,-3 0 11 15,2 1-2-15,1 1-2 0,-1 1 0 0,0 0-10 16,1 1 7-16,-2 0-6 0,1 1 4 0,1 1-5 0,-2 1-6 16,-1 0-10-16,0-1-21 0,0 2-14 0,0 0-9 15,0 2-4-15,0 2 1 0,0 5 9 0,3 1 0 16,-1 7 5-16,0 5 10 0,2 2 12 0,0 8-1 16,2 1-2-16,2 7-11 0,-2 1-4 0,2 4-5 15,3 0-3-15,0-1 1 0,0 1-6 0,2-4 1 0,-2-1-5 16,0 0-2-16,0-5-8 0,0-4 6 0,0-3-8 15,-1-1-10-15,-1-6-16 0,-2-2-30 0,1-4-22 16,-2-6-17-16,-2 1-23 0,0-5-36 0,-3-4-51 16,-1-3-65-16,0-5-78 0,-1 1-78 0,-3-3-102 15</inkml:trace>
  <inkml:trace contextRef="#ctx0" brushRef="#br0" timeOffset="65292.3335">27313 11497 2979 0,'-5'-12'-3'0,"-1"-1"3"16,0 3-5-16,9-2-26 0,-6 1-43 0,-2 2-57 15,3 1-62-15,-1 4-55 0,0-1-47 0,1 2-53 0</inkml:trace>
  <inkml:trace contextRef="#ctx0" brushRef="#br0" timeOffset="68003.1763">26627 13764 2209 0,'2'-2'17'0,"0"4"20"0,-2-4 15 0,1-1 10 16,1 2 10-16,-2 0 6 0,-2-1 14 0,2 2 10 15,-1 0-6-15,1-2-11 0,0 2-4 0,-2-1 2 16,2-1-2-16,-2 2-8 0,2-2-7 0,0 2-6 16,0-1-1-16,-1 2-8 0,-1-2-4 0,2 1-13 15,2 0-5-15,-2 0 7 0,0 0 0 0,1 1-2 0,-1-1-6 16,0-1 6-16,0 1 4 0,0 0-2 0,0 0 12 15,0-1-2-15,0 1 2 0,0-1-1 0,-1 1 6 16,-1-2-6-16,4 2-6 0,-4 0 10 0,2 0-13 0,0 0-1 16,0 0-11-16,0 2-1 0,0-2-10 0,2 1 2 15,-4 0-7-15,4-1-12 0,-1 0-3 0,-1 1 0 16,2-1-1-16,-2 0-4 0,0 2-2 0,0 0-5 16,2 1 1-16,-4 1 4 0,0 3 4 0,1 3-4 15,-3 5 2-15,1 2 10 0,-2 4 2 0,-4 4 3 16,1 4 3-16,0 3 5 0,0 1-6 0,-4 1 5 0,4-2-6 15,-2-1-1-15,1-1-1 0,1-4 2 0,2 0-4 16,-1-4-4-16,4-5 6 0,-3 0-3 0,3-5 9 16,1-3-6-16,2-9 19 0,0 0-1 15,0 0-2-15,0 0-3 0,0 0 0 16,0 0-9-16,0 0 21 0,-5-46-33 31,1-21-4-31,2 47 3 0,0-3-3 0,2-1 4 16,0-3-4-16,4-2-5 0,-3-1 4 0,1-3-8 15,1-1 9-15,5-1-2 0,-1-3-2 0,0 5 4 0,-1 1 1 16,4 1 7-16,-1 4-2 0,-1 3 9 0,0 5 6 16,0 4-2-16,0 3-1 0,-2 3 0 0,-1 1-2 15,1 3 2-15,-1 2-2 0,0-1-4 0,11 11-14 32,32 90 20-1,-43-73-5-31,-1 2 0 0,-1 2 0 0,-2 3 3 15,3-2-3-15,-3 4 2 0,2-4 0 0,-1 0-4 16,2-1 12-16,-1-2-8 0,2-2 2 0,-1 0-9 16,0-3-14-16,1-3-27 0,3-3-36 0,-2-1-24 0,-1-2-52 15,0-2-43-15,1-1-64 0,-1-4-51 0,1 0-58 16,0-5-32-16,-4 0-49 0</inkml:trace>
  <inkml:trace contextRef="#ctx0" brushRef="#br0" timeOffset="68615.5852">26600 14038 2635 0,'-6'-1'5'0,"-2"-3"13"0,3 1 6 0,-1-4 1 0,5 2-5 15,-3 1 7-15,1 1-2 0,2 1 0 0,-1-1-4 16,2 1-17-16,3 0-5 0,-1 0-5 0,3-2 4 16,2 0-11-16,4-1-14 0,2 2-8 0,4-2-15 15,4 1-8-15,0-3-15 0,2 2-13 0,4 0-16 16,2 0-9-16,-1-2 15 0,0 2 6 0,-1-2 14 0,2-1 12 15,-3-1 15-15,-3 3 21 0,-1-5 23 0,-2 3 30 16,-4-1 18-16,-2-3 20 0,-1 3 28 0,-3-1 23 16,-1 0 27-16,-3 2 6 0,-1-3 14 0,-2 1 4 15,-1 2-7-15,0-1-2 0,-2 2-19 0,-2-1-11 16,0 2-20-16,1 0-8 0,-1 2-14 0,2 1-16 0,-1 0-8 16,1 3-15-16,-2 0-19 0,4 3-12 0,-2-3-4 15,0 3-12-15,-2 2-3 0,0 1 0 0,2 2-6 16,-3 4 1-16,0 0 12 0,0 5-2 0,-1 0-5 0,2 5 11 15,0-3-4-15,1 5-2 0,1-4 8 0,3 1-6 16,1-1-4-16,1-1 7 0,3-2-4 0,0 0 3 16,4-1 2-16,3-3-1 0,2-2-7 0,1-5 7 15,5 1-3-15,-1-4-13 0,2-1-9 0,-2-5-18 16,2-1-15-16,-2-3-13 0,2-3-12 0,-5 0-18 0,0-3-14 16,-2-3-4-16,1-1-8 0,-4-3-14 0,2-1 0 15,-4-1-6-15,2-3-1 0,-1-3 10 0,-2 1 6 16,0-4 5-16,0-1 19 0,0-2 28 0,0-2 11 15,-1-3 22-15,2 1 13 0,-2-4 36 0,-2 2 38 16,1 1 27-16,-1 1 25 0,0 3 22 0,-3 4 23 0,-2 2 21 16,0 7 18-16,-1 1-11 0,-1 6-17 15,-2 2-8-15,-1 4-15 0,-1 4-22 0,3 2-16 0,-1 1-23 16,1 2-23-16,-2 0-19 0,2 1-8 0,0 0-14 16,0 0-12-16,0 3 2 0,0-1-3 0,0 5 16 15,-3 1-6-15,3 1 27 0,-2 6 12 0,-1 1 2 0,1 5 7 16,1 2 2-16,-4 4 0 0,3 2-10 0,2 2 8 15,-3 1-18-15,3 2-19 0,0-2 1 0,0 2-2 16,3-4 1-16,1 1-11 0,0-4-20 0,3-4-13 16,-1 0-37-16,0-6-44 0,1-1-59 0,1-5-80 15,-2-2-102-15,3-3-105 0</inkml:trace>
  <inkml:trace contextRef="#ctx0" brushRef="#br0" timeOffset="69114.4675">27436 13643 3272 0,'-4'-4'-10'0,"0"1"4"15,2 1 3-15,6-3-16 0,-4 3 2 0,2 1-19 16,2-1-16-16,-2 0-2 0,4-1-1 0,3 1-9 16,1 0-19-16,3-1 2 0,3 0-21 0,1-1 9 0,4 2-2 15,2-1-5-15,1-1 6 0,3 1-2 0,0 1 12 16,1-2 10-16,1 2 12 0,-1 0 8 0,-1-1 15 15,-2 3 8-15,0-1 9 0,-4-2 1 0,-2 3 7 0,-3 0 5 16,-2 0 6-16,-1 0 6 0,-1 0 5 0,-5 0 21 16,-1 0 17-16,-1 0 16 0,-3 0 4 0,1 3 11 15,-3-2-1-15,0-1 1 0,3 2-3 0,-2-1-14 16,-1-1-16-16,0 3-3 0,0 1-4 0,2-1 1 0,-1 2 3 16,1 2 0-16,0 2 6 0,-1-1-5 0,2 4-2 15,1 0-5-15,-1-3 1 0,2 3-12 0,-2 0 1 16,3-1-1-16,-1 0-12 0,0 1 6 0,1-4-3 15,0 3-3-15,0-5-5 0,-1 3 4 0,2-3-2 0,-1 0-5 16,0-3 2-16,2 0-1 0,-2-2-1 0,1-1 5 16,-1-1-4-16,5-2-2 0,-3-1-6 0,0-2 9 15,2 0 0-15,0-2-5 0,0-1-1 0,2-2-4 16,0 0 2-16,-3 0 2 0,2-1 6 0,0 0-6 16,-3-2-3-16,0 2 2 0,1 2-1 0,-2-1-1 0,-1 1 3 15,-1 2 0-15,-2 1 0 0,2 0 6 0,-4 2 14 16,-1 2 6-16,0-2 1 0,0 3 7 0,0 0-2 15,0-1-2-15,-1 1-2 0,-1 0-8 0,-2-1-10 16,2 3-8-16,1 0-11 0,-1-2-16 0,0 2-17 16,2-1-32-16,-1 1-33 0,-1-2-35 0,2 2-49 15,-3 0-48-15,3 0-47 0,-3 0-70 0</inkml:trace>
  <inkml:trace contextRef="#ctx0" brushRef="#br0" timeOffset="70216.3512">27691 14476 3621 0,'2'-3'20'0,"-2"-2"14"0,0-2 22 0,5 0 9 0,-7 3 1 16,5 1 0-16,-4 0 12 0,-1 1 17 0,4 0-3 15,-2 1 0-15,1-1-18 0,-1 2-9 0,0-1-4 16,0-1-9-16,0 1-12 0,4 1-26 0,-5 0-31 0,2 0-39 15,-1 1-24-15,0 1-20 0,2-1-38 0,4 2-27 16,-1 2-62-16,2 0-60 0,3 2-63 0,0-1-67 16</inkml:trace>
  <inkml:trace contextRef="#ctx0" brushRef="#br0" timeOffset="70416.9327">27905 14979 2682 0,'1'4'11'0,"-1"-3"16"0,0-1 4 0,3 0 9 0,-3 0 0 15,-1 0-4-15,-1 0 0 0,2 0 1 0,-3 0-10 16,3 0-15-16,0 0-8 0,0 0-26 0,0-2-20 16,0 3-28-16,3 0-39 0,0-1-42 0,-1 0-43 0,5 2-60 15,-2 0-36-15,2 3-45 0</inkml:trace>
  <inkml:trace contextRef="#ctx0" brushRef="#br0" timeOffset="70583.0414">28075 15229 1722 0,'0'0'21'16,"0"0"36"-16,0 0 20 0,0 0 19 0,0 0 8 16,0 0 10-16,0 0 16 0,0 0 19 0,0 0-14 0,0 0-23 15,0 0-14-15,25 30-12 0,-25-30-5 0,0 0-8 16,0 0-22-16,0 0-15 0,0 0-8 0,8 8-100 15,-8-8-36-15,0 0-61 0,0 0-50 16,0 0-75-16,0 0-78 0</inkml:trace>
  <inkml:trace contextRef="#ctx0" brushRef="#br0" timeOffset="81508.1461">5554 11355 2414 0,'-3'-8'5'0,"-2"4"24"0,3-2 8 0,2-3 12 16,-1 3 10-16,-4 1 6 0,4 1 8 0,-1 2 10 0,2 0 17 15,-1-1-5-15,1 3 9 0,1 0-2 0,-1 0-5 0,2 0-2 16,-2 0-7-16,1 0-5 0,-1 0-21 0,3 0-13 15,-3-1-9-15,0 1-8 0,2 0-5 0,-2 0 1 16,1 0-6-16,1 0-1 0,-2 0-8 0,0 1-2 16,0 1-11-16,0 0-2 0,0 0 4 0,0-1-8 0,-2 0 1 15,2 2-5-15,-1-2 7 0,1 3-5 0,1 0 8 16,1 0-5-16,-2 4-1 0,3 0 7 0,-1 1-2 16,1 0 4-16,0 3 2 0,2 0 0 0,-2-2-4 15,3 0 1-15,-1 0 1 0,0-1-2 0,0-1 4 0,1-1 0 16,-1-3 2-16,4 0-4 0,-3-3 10 0,1 3 10 15,1-3 19-15,3 1 7 0,-2-2 9 0,4-2 6 16,-1-3 2-16,3 2 11 0,2-2-3 0,2-3-7 16,0-1-21-16,1-1-4 0,2-2-10 0,1-3-2 0,-1 1-4 15,2-6-4-15,-1 2-10 0,0-2-5 0,2-1 5 16,0-3-7-16,0 2 0 0,-1 1-1 0,0-1-6 16,0 0 0-16,-1 1 4 0,1 3 7 0,-3-1-8 15,-1 2 1-15,-1 3 0 0,-3-3-4 0,3 2 7 0,-6 3-7 16,0 0 6-16,-1 2-6 0,-1 1 2 0,-2 1 0 15,-1 0 5-15,-1 4-1 0,-3 0-4 0,2-1 5 16,-2 2-9-16,-1 0-3 0,0 2-3 0,-3-1-12 16,2 0-16-16,1 1-22 0,-3-2-24 0,0 1-29 0,0 2-39 15,-2 0-22-15,2 0-37 0,2 1-39 0,-5 0-49 16,3 2-36-16,0 1-50 0,0 1-45 0</inkml:trace>
  <inkml:trace contextRef="#ctx0" brushRef="#br0" timeOffset="85394.5256">7949 12779 3088 0,'-2'-2'12'0,"2"0"17"0,-3 2 22 0,3-4 6 16,-2 1 11-16,0 1 2 0,-2 2 11 15,3 0 13-15,-1 1 7 0,2 0-1 0,0-1-9 0,0 2 4 16,0-2 2-16,0 2 1 0,0-2-8 0,0 0-11 15,0 0-14-15,0 3-11 0,0-3-7 0,0 0-8 16,2 0-12-16,2 0 4 0,-4 0-2 0,1 0 5 16,1 0 2-16,0 0-4 0,1 0 3 0,2 0 1 0,0 0 13 15,4 0 1-15,5 0 13 0,2 0-1 0,8 0-18 16,3 0 17-16,3 0-25 0,5-3 11 0,7 3-31 16,1 0 13-16,6 0-24 0,3 0-8 0,3 0 15 15,4 3-21-15,-1-3 18 0,2 0-18 0,0 3 20 0,0-2-20 16,-3 0 5-16,0 1 6 0,0-1-4 0,-5 0 6 15,0-1-2-15,-1 0 3 0,-5 3-1 0,0-3 3 0,-4 0 2 16,1 0-4-16,-5 0-5 0,-3 0 4 0,-2-3 3 16,-1 3-7-16,-4 0 4 0,-1-2-4 0,-4-1 3 0,-2-1 1 15,-2 4 3-15,-2-3-7 0,-2 2 4 16,-4-2 6-16,0 1 10 0,-3 2 0 0,0-1 8 0,-3-1 6 16,1 1 3-16,-3 0 4 0,0 0 0 0,-1 1 12 15,-2 0-3-15,0-1-1 0,1 1 1 0,-2 1-5 16,1 0 9-16,0-1-3 0,0 1-3 0,-2-1-10 15,2 0-12-15,0 1-1 0,0 1-6 0,0-4-4 16,-2 4-8-16,2-1-5 0,-1-1 0 0,1 1-6 0,0-1 8 16,0-1-8-16,0 1-5 0,0 0 3 0,0 0-16 15,0 0-12-15,0-1-24 0,0-1-22 0,0 2-50 16,0 2-34-16,0-2-38 0,-2 0-51 0,2 0-49 0,-1 1-82 16,-1 0-80-16,2 0-109 0</inkml:trace>
  <inkml:trace contextRef="#ctx0" brushRef="#br0" timeOffset="90980.8317">9264 11768 1358 0,'-3'-33'12'16,"3"33"5"-16,0 0-1 0,-10-54 27 15,8 52 13-15,1-2 22 0,1 0 16 0,-2 1 17 0,0-1 3 16,0 0 6-16,0-1-4 0,2 2-18 0,-1-2-12 16,-1 2-5-16,2 0-17 0,-3-1-11 0,3 0 5 15,0 1-5-15,0-1 1 0,-3 0 3 0,1 0-5 16,2 0 0-16,-3-1-1 0,0 0-3 0,-1-2-2 15,1 2 9-15,-1-2 2 0,1 1-6 0,-2-1 5 0,2 1-8 16,-1 0 7-16,-1-3-2 0,2 4-5 0,-2-2-5 16,0-1 0-16,0 3 4 0,0-3-8 0,-2 0 1 15,1 2-6-15,-3-1 5 0,2 1-3 0,-1-2-5 16,0 0 2-16,-1 1-10 0,1-1 6 0,-1-1 3 16,0 3-6-16,-1-2-7 0,2 1 2 0,1 2 1 0,-2 1-16 15,1-2 9-15,2-1-10 0,-2 3-4 0,0-2 2 16,2 1 1-16,-6 1 1 0,5-1 1 0,-3 0 9 15,1-2-5-15,1 2 3 0,-3 0 0 0,1-2 0 16,-1 2 0-16,2-1-3 0,-4 3 0 0,1-3-4 0,0 1 1 16,0-2 1-16,-1 2-1 0,2 1-1 0,-5 0-2 15,5-2 1-15,0 0 0 0,-3 2 0 0,-1-1 1 16,0 0-1-16,0 0 0 0,-2-2-3 0,3 2 3 0,-7 1 1 16,4-4-6-16,0 4 4 0,-5-1-3 0,3-1 3 15,-2 3-4-15,1-3 6 0,-4 1-2 0,3 1-6 16,-3-1 5-16,3 0-4 0,-3 0 4 0,3 0-2 15,-1 0-1-15,-2 1 2 0,2 0 1 0,3 0 4 16,-1 2-4-16,-1-1 9 0,4-1-10 0,1 4 4 0,2-3 6 16,0 1-12-16,2-1 1 0,0 2-2 0,1-1 4 15,0 1-9-15,1 0 4 0,-2 0-5 0,2 1 2 16,-4-2 4-16,3 1 4 0,-1 0-6 0,2-1-2 0,-1 2 8 16,-1-1 0-16,0 1-1 0,-1 0-2 15,2-1 0-15,2 1-3 0,-1 0 9 0,-4 0-4 0,4 0 6 16,-1 0-11-16,0 0 6 0,2-3-4 0,-2 3 6 15,0 0-2-15,1 0-10 0,2 0 9 0,-1 0-10 0,-1 0 4 16,1 0-1-16,-2 0 5 0,0 0-3 0,1 0 5 16,-2 0 3-16,-1 0-9 0,-3 0-2 0,2 3 12 15,0-6 3-15,-2 3-9 0,2 0-2 0,-1 3-3 16,0-2 5-16,0 0 0 0,0-1 5 0,2 0-8 0,0 4-2 16,-4-2 11-16,4-1-1 0,-4 0-3 0,4-1-4 15,-3 3 2-15,2-2-1 0,-3 2-1 0,4-2-3 16,-3 0-3-16,2 2 8 0,0-3-2 0,0 3 7 15,0-3-3-15,1 1 3 0,0-1 0 0,1 0 6 0,-1 2-7 16,2 1-8-16,0-3 9 0,-2 3-8 0,4-2 6 0,-1 0-4 16,-2 1-1-16,2-1-2 0,0 2 3 15,0-3 2-15,2 1-2 0,-2 2 1 0,-1-2-7 16,2 3 4-16,-1-2 3 0,-2 0-5 0,0 1 12 0,-1-1-9 16,-2 1-1-16,2-1 3 0,-2 1 8 0,0 1-3 15,0-4-3-15,3 4 1 0,-2 0-8 0,1-1 8 16,2-1-3-16,-1 2 2 0,1-4-7 0,-3 4 7 0,4-3-1 15,-1 4-1-15,-2-4 5 0,2 0-5 0,-1 4 2 16,4-3-4-16,0 2 11 0,0-2-16 0,-1 2 5 16,-1-1-4-16,2 1 1 0,-1 0 3 0,-1 2 2 0,2-3 0 15,-4 1-8-15,2 1 9 0,-1 2-4 0,2-1 4 16,1 1-2-16,-2 0 3 0,2-2-6 0,-4 3 1 16,4-2 6-16,0 2-6 0,0-2 0 0,0 1 8 15,-3 0-7-15,3-1-1 0,-1 1 10 0,1-2-2 0,1 2-9 16,-2-2 9-16,-1 2 0 0,4-2-5 0,-2 0 0 15,0 0 2-15,2 1-9 0,-2 0 7 0,1-2-2 16,0 3-3-16,-1-3 1 0,0 2 12 0,0 1-8 0,-1-1 2 16,-1 1-1-16,2-2-4 0,-4 2 11 0,4-2-5 0,-2 2 6 15,-1-2-13-15,2 0 8 0,-3 2-6 16,2-2 5-16,0 0 4 0,2 1-12 0,-3-1 5 0,2 0 0 16,2-1-4-16,-1 0 8 0,1-1 1 0,2-1-2 15,-2 2-6-15,1 0 3 0,1-1 3 0,-2-2-1 16,0 2-4-16,1 2-1 0,-1 0 0 0,-1-3 3 15,1 0 1-15,-1 2 1 0,3 0-4 0,0 0-1 16,-4-1 6-16,4-1-4 0,0 1-1 0,2 1-1 0,-3-2 1 16,1 1 0-16,-1 1-1 0,3-1 0 0,1 1-2 15,-1-3 11-15,0 2 1 0,-1-1-9 0,0-2 5 16,2 0 2-16,0 2 0 0,-1-2 4 0,-1 2-2 16,4-2-6-16,0 2-4 0,1 0 8 0,-1-2-8 0,-1 1 3 15,-2-2 1-15,6 1-2 0,-3 0-3 0,-2-1 4 16,1 0 4-16,-1 1-1 0,2 0-1 0,2 0-4 15,-1 1-1-15,-1-1-4 0,-1-1-1 0,2 1-16 16,1 0-28-16,-2 0-26 0,0 0-37 0,0 0-46 16,-2 0-52-16,1 0-57 0,2 0-65 0,-2 0-53 0,1 0-47 15</inkml:trace>
  <inkml:trace contextRef="#ctx0" brushRef="#br0" timeOffset="91677.7267">6434 11493 1908 0,'0'0'45'0,"0"0"7"16,0 0 6-16,0 0 8 0,-5-10 12 0,5 10 5 0,0 0 17 16,0 0 0-16,0 0-4 0,0 0-11 0,0 0 4 15,0 0-5-15,0 0-7 0,0 0-2 0,0 0-20 16,0 0-6-16,0 0-22 0,0 0 2 0,0 0-8 0,0 0-2 16,0 0-4-16,0 0 19 0,0 0-17 15,0 0 3-15,0 0 3 0,0 0-4 16,0 0-36-1,0 0-2 17,-28 43 28-32,25-34-9 0,-2-1 0 0,1 3 2 15,-1-2 4-15,2 0-3 0,-2-1 7 0,0 1-17 16,2 2 7-16,-2-2 0 0,1 0 0 0,1 2-4 0,1-2 2 16,-1 0 1-16,1-1-2 0,-1 1 6 0,1-1-3 15,2 0 0-15,-1-1-3 0,-1-2 9 0,0 0-8 16,2-1 4-16,-1 0-4 0,1-1-4 0,0-1 4 0,1 1 1 15,1-2 4-15,-2 1-5 0,2 0-1 0,-2-1 0 16,1 2 3-16,1-3 2 0,1 4-2 0,-1-1-2 16,1 1 1-16,0 0-4 0,3 1 7 0,-1 0-2 0,1-1 1 15,1 1-2-15,1 2-13 0,2-2 11 0,-1 2 4 16,2 1 1-16,-1-2 1 0,0 1-3 0,1-1 3 16,2 1 3-16,-4-2 10 0,2 2-12 0,0-2-1 0,-1 0-1 15,1 2 2-15,-2-2 1 0,-1 1-2 0,1-1-4 16,-2-1 2-16,1-2-1 0,-5 3 2 0,2-3 4 15,2-1-1-15,-3 2 1 0,-1-2 2 0,0-1 7 16,-1 0 5-16,1 3 3 0,-1-3 10 0,-1 0 0 0,1 1 0 16,-2-1 6-16,0-1 2 0,2 1-1 0,-2 0-2 15,0 0-5-15,0 0-4 0,-2-3 1 0,2 3-7 16,0 0-10-16,0 0 0 0,0 0-2 0,2-1-8 16,-2 1 5-16,0 0-11 0,0 0 4 0,0 0-4 0,-2 0-8 15,2 0-29-15,0 0-34 0,-2 0-47 0,2 0-62 16,0-3-72-16,0 3-93 0,0 0-68 0</inkml:trace>
  <inkml:trace contextRef="#ctx0" brushRef="#br0" timeOffset="94213.2947">2410 12874 1507 0,'-3'-2'22'15,"1"0"15"-15,2-3 5 0,0 2 12 0,-1 0 8 16,-1-1 21-16,1 2 19 0,-1-1 7 0,2 0-10 0,0 3 0 16,0-1-3-16,0 1-5 0,0-3-5 0,0 3-11 15,0 0-22-15,3 2 3 0,-3-2-12 0,0 1-10 16,0 0 4-16,2-1 2 0,-2 0-4 0,0 0 0 16,1 0 2-16,-1 3-7 0,2-3 7 0,-2 0 4 15,0 0-4-15,2 0-11 0,-2 0 8 0,3 0 3 0,-3 0 8 16,4 0 5-16,-2 0 2 0,1 3 0 0,2-3 8 15,1 0 9-15,2 1-2 0,1 0-6 0,1 1-12 16,1-1 3-16,3 0-5 0,-1-1-1 0,1 0-4 16,1 0-1-16,0 0-1 0,0 0-8 0,0 0 11 15,1 0-12-15,0 0 0 0,-2 0-9 0,2 0-7 0,-2 0-8 16,2 0 2-16,-2 0-2 0,2 0-6 0,-2 3 5 16,2-3-7-16,0 2 5 0,1-2 1 0,-1 0 1 15,1 0 0-15,1 0 4 0,1 0 2 0,-2 0 1 16,1 0-1-16,-1 0-1 0,-1 1-1 0,3-1 1 0,-5 1-5 15,2-2 3-15,-2 2-5 0,0 0 0 0,-1-1 3 16,-2-1 2-16,2 1-5 0,-2-1 4 0,1 1 1 16,-1 1-2-16,2-2 0 0,-2 0-3 0,0 1 2 15,3 0 0-15,-3 0 1 0,2 0-1 0,0 0 5 0,2 0 1 16,-2 0 3-16,4 0 1 0,-2 0 1 0,2-2 1 16,1 2-2-16,2-3 1 0,2 3 3 0,-3 0-9 15,5 0-2-15,-2-1-3 0,-1 0-2 0,1-1-5 16,0 1 3-16,0 0-1 0,-5 1-9 0,2-3 5 15,-4 3-1-15,2 0 3 0,-4 0-2 0,2 0 2 16,-4 0-2-16,2 0 6 0,0 0-4 0,-2 0-3 16,3 0 6-16,-3 0-5 0,3-3 6 0,-3 3-1 0,2 0 4 15,-1-1-10-15,1 1 8 0,0-1 2 0,1-1-4 16,0 2 6-16,2 0-7 0,0 0-2 0,0-1-4 16,1 0 9-16,-1-2-6 0,3 2-1 0,0-2 5 15,0 2-6-15,0-2 3 0,-3 2-2 0,4-2 7 16,-4 2-6-16,0-1 2 0,1 0 1 0,-6-1 1 15,2 3-1-15,-1-4 0 0,0 4 1 0,-1-3-6 16,3 1 1-16,-3 0 6 0,3 1-4 0,-1-1-2 0,-1-1 2 16,0 3-2-16,-1-4 2 0,3 1 2 0,-1 1-2 15,0-1-2-15,2-2 4 0,1 5-7 0,-2-1 6 16,2-3 3-16,0 0-6 0,2 1 2 0,0 2 7 16,-1 0-9-16,-1-1 4 0,3 0-4 0,-2-1 1 15,-1 2-3-15,0 0 9 0,0 0-8 0,-2 0-1 16,0 0 3-16,2 1 1 0,-3 0 8 0,1-3-8 15,-1 3 10-15,1 0-6 0,0 0 4 0,-3 0-4 16,3 0 8-16,-1-1-12 0,-1-2 5 0,0 2 4 0,1-1-4 16,-3 0 0-16,0 2 4 0,1-3 3 0,2 3-7 15,-2 0 7-15,0 0-8 0,0-2 3 0,0 0-4 16,1 2-1-16,1-1 3 0,0 1-2 0,-2-1 1 16,0 0-1-16,3-1 6 0,-4 2-1 0,-1 2-2 15,4-4 4-15,-4 2-6 0,1-1-3 0,2 1 6 16,-2-1-2-16,0 2-5 0,0-2 9 0,0 1 1 15,0-2 6-15,-1 1 1 0,2-2 1 0,-4 6 5 0,0-6-1 16,1 3-3-16,-3-1-6 0,1 1-3 0,1-3 3 16,-1 3-1-16,-2 0 4 0,0-1-18 0,-1 0 8 15,2 1 6-15,0 0-5 0,-2 0 0 0,3 0-4 16,-3 0-6-16,0 0-2 0,2 0 10 0,-2-1-1 16,0-1-8-16,1 2 8 0,-3 0-4 0,2 0-2 15,0 0 7-15,-1 0-3 0,-2 0-2 0,1 0-5 0,-1 0-8 16,-1 0-22-16,1 0 0 0,0-1-20 0,-2 1-22 15,2 0-25-15,0 0-31 0,0 0-41 0,-4 1-48 16,4-1-52-16,0 0-83 0,-2 0-77 0,1-1-100 16</inkml:trace>
  <inkml:trace contextRef="#ctx0" brushRef="#br0" timeOffset="111870.079">6166 11522 1391 0,'0'-2'14'0,"0"-1"6"0,0-2 24 16,0 0 12-16,0 0 12 0,-2 3 7 0,0-2 22 0,1 1 21 15,-2 1 4-15,3-1 15 0,-2 0-12 0,-1 1 2 16,0-1 2-16,-3 2 2 0,3-3-14 0,-2 0-12 16,0 1-9-16,0 0-8 0,-1 0-9 0,0 1-6 15,-1-2-13-15,1-1 0 0,-1 4-9 0,1-4 0 0,-5 2-6 16,2-4-4-16,-1 2 3 0,-2 1-1 15,2 0 1-15,-2-1-5 0,-1 0 8 0,1 1-5 0,-3 0-5 16,2 0-3-16,-2 0-7 0,0 0-1 0,-2-1-5 16,2-1 1-16,-2 1-9 0,0 1 2 0,-1 1 1 15,1-2-6-15,1 1 3 0,-4-1-6 0,4 2 3 16,-1-2-4-16,0 5 4 0,0-4-8 0,-1 0 1 0,3 2 0 16,-4 0-3-16,5 0 2 0,-5-1 3 0,3 3-5 15,-1-2 0-15,1 0 3 0,0 2-1 0,0 0 1 16,-1 0 2-16,0 0-5 0,-1 0-4 0,-1 0 8 0,0 0-4 15,-1 0 0-15,-1 2-2 0,2-1 2 0,-1 0 1 16,-2-1-1-16,4 0 2 0,-3 3-4 0,1-1 6 16,2-2-6-16,-2 0 4 0,1 3-4 0,0-2 1 15,0 1 2-15,-3 0 3 0,3-1-3 0,-3 1 3 0,-2-1-1 16,3-1-1-16,-2 0 3 0,-1 3-4 0,1-1 6 16,-1 0-7-16,3-1 6 0,-2 2-1 0,1-2 7 15,1 0 1-15,-1-1 2 0,0 0 3 0,4 1 5 16,-2-1 9-16,1-1-1 0,1 1-2 0,-1 0 1 15,1 0-9-15,0 0 3 0,1 0-4 0,-1 0 0 16,-1 0-3-16,-1 0 0 0,1-1 1 0,-2 1-4 0,4-1-1 16,-4 1 4-16,1 0 0 0,-2 0-14 0,1-3 6 15,-1 3-1-15,0 0-8 0,3 0 7 0,-5 0 10 16,-1 0-8-16,0 0 4 0,2 0 1 0,-2 0-5 0,3 0-8 16,-3 0 11-16,-2 0-5 0,2 0-3 0,1-1 4 15,-3 1-9-15,2 1 2 0,-2-1 3 0,0 0-1 0,2 0 1 16,1 0 1-16,-3 0-2 0,2 3-6 15,1-1 9-15,-1-1 0 0,4 0-3 0,-3 1 2 16,1-2-7-16,-1 4-1 0,1-3 3 0,0 2 3 0,1 0-4 16,-2-2 3-16,-1 3-4 0,3 0 2 0,0-1 3 15,0-1-1-15,0 2-2 0,-1 0 2 0,3-1-1 16,-2 2-1-16,1-2 0 0,1 1-3 0,-2 0 3 16,2-1-4-16,0 3 4 0,0-4 0 0,2 4-1 15,-1-4 1-15,-1 5 3 0,2-3-1 0,1 1-4 0,-1 0 7 16,1 2-5-16,1-2 0 0,-4 2-1 0,2-2 1 15,1 0-6-15,0 1 12 0,0 0-10 0,-1-2 2 16,1 3 1-16,2-1-4 0,-2 0 3 0,2 0 0 0,2 2 2 16,-2-3-5-16,-2 2 8 0,2-2-3 0,0 2 0 15,0 0-1-15,-2 0 6 0,3-2-5 0,-5 3 7 16,5 0-7-16,-2-1 3 0,-2 1-1 0,0-1 0 0,1 0 1 16,2 1-1-16,-4 0-2 0,5 0-11 0,-5-2 8 15,3 2-4-15,-1-1 7 0,1 1-1 0,-3-3 2 16,0 3-8-16,1 0 13 0,0 0-1 0,0-2 0 0,-1 6 0 15,-1-4-7-15,2 1 4 0,-2 2-2 0,-2-2 7 16,2 3-16-16,-2 0 11 0,0-2 1 0,3 1-3 16,-3-1 9-16,2 2-4 0,0 0-1 0,2-1-1 0,-1 0 6 15,1 0 1-15,1 0-7 0,-1 2 11 0,1-2-5 16,1 1-1-16,-3 5 5 0,4-5-5 0,-1 5 8 16,-1-2-11-16,2-1 4 0,-2 3-4 0,4-2-7 15,-1-1 11-15,1 2 5 0,0 0-4 0,1-2 2 16,1 1 4-16,3 1 1 0,-3-1-3 0,0 0 7 0,3-1-5 15,-3 4-11-15,3-4 9 0,0 2-9 0,-3 0 0 16,3 1 1-16,-2-1 4 0,1-1-4 0,1 1-3 16,0 1 4-16,2 0-2 0,-3-2 3 0,2 2-1 0,1 0 3 15,-1-2-4-15,1 1 2 0,0-1-9 0,0 2 13 16,1 0-8-16,-2-1 10 0,3 1-4 0,-2 0-3 16,1 0-1-16,3-2 2 0,-3 2 10 0,2-3-11 15,0 3 6-15,1-2-12 0,1 1 17 0,-1-3-7 16,-1 3 5-16,3 0-6 0,0-2 1 0,3 2 0 0,-3-3 0 0,2 4 1 15,1-2-10-15,0 1 7 0,2-1 2 16,0 0 5-16,0-1-5 0,2 2 0 0,-2 0 1 16,3-2 1-16,2 1-2 0,-1-1 1 0,0 0-4 0,1-1-7 15,1 1 8-15,0-1 2 0,3-1 0 0,-1 1-4 16,0-2 6-16,1 1-9 0,-1-1 5 0,2 1 4 16,1-1-4-16,0 0-4 0,-3 1-1 0,2-1 3 15,0-2 0-15,0 3-12 0,0 0 10 0,0-2-7 0,-2 2-5 16,4 0 13-16,-4 0-5 0,6-2 7 0,-3 2-8 15,1 0 20-15,1 0-15 0,2-2 2 0,2 1 8 16,-4-1-9-16,4-2-3 0,-2-1-1 0,4 3 4 16,-3-3-3-16,1 1 5 0,0-1 8 0,-1 0 3 15,2 0-10-15,-1 0 7 0,0 0 4 0,-4-2 1 0,4 2 5 16,-2 0-12-16,-2-1 7 0,1-1-3 0,-2 2 1 16,2 0 3-16,2-2-7 0,-4 0-2 0,4 2-6 15,-1-2 3-15,1 0-12 0,1 2 2 0,3-2 5 16,-3-1-7-16,-1 2 4 0,4 0 2 0,0-1 2 0,-1 0-1 15,1 0 5-15,-2 0-7 0,2-1 3 0,2 1 5 16,-1-2-3-16,0-1-1 0,-1 1 6 0,1 0 2 16,-1-2 0-16,2 0 6 0,1-1-4 0,-4 0 6 15,4 0-2-15,-3 0 3 0,1 0-5 0,1-2 2 0,1 2 0 16,-1-3-4-16,1 3 1 0,-1-3-13 16,2 1 9-16,-1 0-7 0,-1-1-1 0,0 0 2 0,1-1-5 15,-4 1-1-15,3 1 2 0,0-1 4 0,-4-1-2 16,3 2-1-16,-4-1-3 0,2 1 0 0,-2-1 2 15,-2 0 4-15,1-1 0 0,1 1-1 0,-3 1 1 16,2-1-2-16,1-1 0 0,3-1 5 0,-3 0-5 16,2-2 5-16,0 4-1 0,1-2-4 0,2-1-3 0,-1 0 5 15,0 1 2-15,-1-1-8 0,1 1 2 0,0 0-6 16,0 0 0-16,-1 0 7 0,0 0-8 0,-4 0-1 16,1 0 6-16,0 1-8 0,0-1 10 0,-4 1-4 15,2-1 4-15,-4 2-12 0,3-2 12 0,-3 2-6 16,3-3-5-16,-1 3 9 0,0-2-8 0,-1 0 4 15,1-2 0-15,1 3 4 0,-2-1 0 0,1 0 0 0,2 0 3 16,-4-1-1-16,3-1-2 0,-2 3 4 0,2-2-3 16,0 2 1-16,-1-3-6 0,-1 2 8 0,2 0-2 15,-3 0-2-15,1 0 2 0,-3 0 2 0,2 0-4 16,-3-1 4-16,-2 1-3 0,3 0-4 0,-1 0 2 16,2 0-1-16,0-2 0 0,-1 2-3 0,0-2-1 15,2 2 0-15,0-2 2 0,1 1 4 0,-1-1-4 0,0 1 0 16,0 0 4-16,1 0-6 0,-2 1 4 15,2-3-4-15,-2 1 4 0,0 2-2 0,2-2 0 0,-4 2 2 16,2-2-9-16,0 1 13 0,-1-1-2 0,0 2-2 16,1-1 0-16,-1 1-2 0,0-2-6 0,0 1 10 15,-1 1 0-15,2-1-8 0,-3 0 2 0,2 0 4 16,-3 0-4-16,2 0 6 0,-1-1 4 0,-1 2-10 16,0-3 10-16,0 3-1 0,1-2-7 0,-2-1 4 0,2 4-2 15,-3-3-5-15,2 1 5 0,-3 1-6 0,0-2-4 16,0 2 3-16,1-1 9 0,-2 0-8 0,2 1 8 15,2-2-4-15,-3 1-2 0,0 0 6 0,0 0 2 16,1-2-2-16,1 3-10 0,-2-2 4 0,1 2 0 16,-1-2 10-16,0 2-2 0,-1-3 0 0,3 3-4 0,0-2-2 15,-2 0 6-15,3-3 2 0,-2 3-6 0,3 0-12 16,-2-3 4-16,0 1 3 0,1 0 1 0,2 0 0 16,-5 0 0-16,3 1-4 0,-2 1 0 0,1-2 10 15,-2 4-2-15,1-3-2 0,-1 1-2 0,-2 2 4 0,1-2-1 16,0 1-1-16,0-2 5 0,-1 1-1 0,-1-1 0 15,0 2-2-15,2-2 4 0,0 1 2 0,-3 2-2 16,3-3 3-16,-2 1-12 0,0 0 7 0,2 0-8 16,-2-1 4-16,0-1-2 0,0 1-11 0,1 2 1 0,1-4-1 15,-2 4 11-15,0-1-9 0,0-2 9 0,0 1-2 16,0-1-6-16,2 2 9 0,-4-2-3 0,1 1 6 16,-1 0 0-16,0-2-4 0,2 1-2 0,-4-1 1 15,3 1 7-15,-3 1-4 0,4 1 6 0,-2-3-10 16,0 4-4-16,-1-2 12 0,-1 0-4 0,1 0 0 0,1-3-7 15,-1 2 3-15,-1-1 0 0,1-1 4 0,-1 1 2 16,1-2-7-16,0 0-5 0,2-1-1 0,-2 1 9 16,1-1-5-16,-3 0-1 0,3 2-7 0,-1-2 4 15,-1 2 5-15,1 0 3 0,1 1 3 0,-3 1-2 16,2 1 2-16,-2 0-2 0,0-1 14 0,1 1-12 0,1 2-2 16,-2-2 0-16,0 0-2 0,3 1 1 0,-3 0-3 15,2 0 6-15,-1-1-9 0,2-1 9 0,-1-1-8 0,1 1 10 16,-2 1-2-16,1-1-1 0,0 1 5 0,1-1-4 15,-3 4-2-15,3 1 2 0,-3 0-2 0,2 1-18 16,-2 1-8-16,0 0-13 0,0 2-25 0,0 0-24 16,-2-2-24-16,2 2-37 0,0-2-41 0,-2 2-37 15,1-1-57-15,-1 0-80 0,1-2-98 0,-1 2-105 16</inkml:trace>
  <inkml:trace contextRef="#ctx0" brushRef="#br0" timeOffset="114827.6635">11788 11093 1886 0,'-36'19'16'0,"-2"0"20"15,-6-2 19-15,2 6 7 0,-2-2 8 0,-5 6 19 16,-1 1 14-16,-1 2 14 0,0-1-3 0,3 0-8 16,1-3-10-16,2 0 9 0,4-3 0 0,3-3-15 0,6-3-13 15,5-3-14-15,4-2-12 0,5-2-18 0,5-2 0 16,4-3-18-16,0 0-13 0,4-2-13 0,2 0-24 15,-1-1-41-15,3-2-40 0,-2 1-51 0,1-2-72 0,-1 1-86 16</inkml:trace>
  <inkml:trace contextRef="#ctx0" brushRef="#br0" timeOffset="114994.2893">10963 11347 2187 0,'2'-3'5'0,"-6"2"5"0,4-1 1 15,0-1-1-15,-3 2-7 0,0 1 4 0,0 0 1 16,1 1-3-16,0 0-8 0,1 1-3 0,-1-1-7 16,1 0 2-16,1 0 4 0,0 2-4 0,0-3-13 0,1 4-24 15,1 0-46-15,1-1-55 0,-1 0-67 0</inkml:trace>
  <inkml:trace contextRef="#ctx0" brushRef="#br0" timeOffset="115328.2651">12553 10985 4020 0,'-6'-10'19'0,"-1"0"31"0,-1 2 27 0,4-1 12 16,-4 1 0-16,2 4-9 0,2-1 4 0,1 4 3 16,2 2-26-16,1-1-35 0,0 0-32 0,0 2-11 0,0 3 0 15,1 0 10-15,2 2-7 0,2 3-5 0,3 2 9 16,1 9 10-16,4 3 2 0,1 2 3 0,2 3-1 16,5 3-11-16,-3-1 0 0,3 2-25 0,1-5-22 15,-1-1-26-15,-4-2-24 0,4-4-21 0,-7-3-15 0,2-1-18 16,-6-7-28-16,-2-1-3 0,-3-2-17 0,0-2-12 15,-5-5-14-15,0 0-34 0,0 0-29 0,0 0-30 16,0 0-25-16</inkml:trace>
  <inkml:trace contextRef="#ctx0" brushRef="#br0" timeOffset="115641.367">12621 11185 1171 0,'-7'-17'38'0,"-3"-4"44"0,3 0 28 16,1 0 31-16,-1 1 22 0,2 3 24 0,1 1 26 0,3 2 14 15,-2 2-21-15,3 0-32 0,0 4-18 0,0 8-24 16,0 0-17-16,0 0-16 0,0 0-27 0,0 0-9 15,0 0-14-15,0 0-12 0,0 0-5 0,0 0-11 0,18-12 1 16,-18 12 3-16,73-9-17 16,-56 13-5-16,4 3 1 0,0 0 0 0,1 4-7 0,-1-2 6 15,-1 5 2-15,0 0-2 0,-4 2 5 0,2-2 0 16,-6 3 3-16,1 0 4 0,-7-1 5 0,-1 0 9 16,-2 0-2-16,-1 0 18 0,-5-2 6 0,-1 2 5 0,-2-3-2 15,-1 2-3-15,-2-4 5 0,0 1-13 0,-3-3-4 0,2-1-11 16,-3 0-8-16,1-1-7 0,0-2-5 15,-1-1 1-15,3-1-14 0,0-2-20 0,0 0-12 16,6-2-33-16,-4 0-26 0,3-2-37 0,2 0-30 0,0-1-51 16,1-1-45-16,1-2-23 0,2 0-22 0,2-3-4 15,2 0 7-15,5 1 13 0,1 0 15 0,5-2 34 16,1 3 39-16,3-1 26 0,3 2 20 0,0 1 20 0,4-1 12 16</inkml:trace>
  <inkml:trace contextRef="#ctx0" brushRef="#br0" timeOffset="116712.3114">13035 11147 333 0,'27'-8'23'0,"-2"3"18"16,1-3 28-16,-1 4 27 0,-3-1 19 0,-5-2 28 15,1 2 21-15,-4-2 23 0,0 2 8 0,-1 0 9 0,-7 1-8 16,3-2 6-16,-2 0 7 0,-2 2-1 0,-4 0 1 0,-1 2-16 16,0-1-12-16,-1 0-27 0,-6-1-17 0,-3 2-26 15,0-1-15-15,-1 3-19 0,-3 0-12 0,-2-3 4 16,-3 6-3-16,-1-3 3 0,0 5-1 0,0-1 6 16,-1 1 1-16,4-2-10 0,-2 2-9 0,4 1-13 0,0-1-19 15,4-1-9-15,1 2 7 0,1 0-19 0,4 1-8 16,-1 0 0-16,2 1 0 0,3 0 0 0,2-3 7 15,-1 1 1-15,2-1-8 0,3 0 8 0,0-1-8 16,3-1 5-16,1-3-8 0,1 2-8 0,1-2-4 0,1 0-10 16,-1-1 1-16,5-3-16 0,0 1 0 0,0-3-8 0,-2 0 6 15,3 0 6-15,-2-2 1 0,-1 0 16 16,-2-1-1-16,0 0 14 0,0-1 5 0,-2 0 1 0,0 2 8 16,-2 0 7-16,-1-1 6 0,-1 1 8 0,1 0 12 15,0 3 1-15,-4-2 10 0,1 2 15 0,1 0-4 16,-1 1 1-16,0 0-7 0,-1 0-14 0,-2 4-4 0,4-1-10 15,-2 1-10-15,0 0-3 0,0 0-7 0,4 1-8 0,-2-1 3 16,5 4 4-16,-2 0-5 0,2 1 7 16,2 2 2-16,1 0-10 0,1 0 3 0,1 2 7 15,0-1-2-15,0 4-2 0,3-4 2 0,0 1-2 0,1-1-1 16,-5-4 1-16,4 1 1 0,-4-3-6 0,-2-2 2 16,3 1-5-16,-4-5-10 0,-3 0-3 0,3-3-11 15,-5 1-12-15,3-2 0 0,-2-2-6 0,-4-2-9 16,2-3 7-16,-3-2-2 0,-2 0-3 0,-2 1 9 0,-1-4 6 15,-2 1-9-15,-3-5-2 0,-1 1 3 0,1-3 2 0,-2 0 8 16,-1-3 8-16,0-3 1 0,0 0 9 16,-2-1 25-16,4 1 36 0,-4 1 25 0,4 3 12 15,-2 4 19-15,2 3 11 0,2 4 22 0,1 5 2 0,1 5-7 16,1 1-26-16,1 2-25 0,2 2-18 0,1 0-14 16,0 2-18-16,0 2-18 0,0 0-3 0,1 1-1 15,1-1 2-15,-1 5 16 0,-1 3 13 0,5 5 3 16,0 2 6-16,2 4 9 0,2 4-1 0,2 4-6 15,0 1-3-15,2 2-5 0,1 2-17 0,2 0-1 0,-2-1-5 16,2-3-5-16,-2-1-6 0,2-2-17 0,-5-5-12 16,1-4-27-16,-2-3-14 0,-2-1-36 0,-2-3-22 15,0-4-28-15,-3-2-29 0,-1-4-28 0,-2-2-51 16,0-2-41-16,-3-2-35 0,0-3-14 0,-5-1-10 0,2-3-4 16,-6-3 16-16,2 1 33 0,-3-3 51 0,-3 1 62 15,3-1 61-15,-1-1 53 0,-2-1 52 0,3 2 60 16,-2 0 56-16,4 0 42 0,-2 2 38 0,1 1 22 15,3 5 22-15,0-1 9 0,3 2 2 0,3 2-21 0,-1 3-32 16,1 0-38-16,2 1-30 0,1 2-22 0,0 0-29 16,1 0-8-16,2 0-24 0,2 3-11 0,7-2-9 15,0 0 13-15,2 2-2 0,5-2 5 0,5 2-2 16,1 2-8-16,2-1 1 0,5 0 1 0,4 3 2 16,-1-2-4-16,1 1 4 0,2 1-8 0,1 0 6 0,-1-2 2 15,4 2 1-15,-4-3-5 0,1 0 1 0,-4-1 4 16,-2 0 1-16,-5-3 0 0,-2 0 24 0,-5 0 15 15,-7-3 30-15,-3 1 23 0,-6-1 12 0,0-2 9 16,-3 1 9-16,-2-4 9 0,-2 4-12 0,-3-4-10 0,1 1-19 16,-4-3-9-16,0 2-4 0,-4-1-8 0,1 2-1 15,-2 0-1-15,1 2-12 0,-1-1-1 0,-3 2-11 16,5 3-2-16,-1-2-8 0,2 3-3 0,2 0-10 16,1 0-7-16,2 0-2 0,0 3-8 0,3-2-3 0,-1 2-5 15,1-1-1-15,1 4-4 0,-3 0 1 0,3 2 4 16,-2 4 1-16,-1-3-5 0,4 3 7 0,-1 5-1 15,1-3 1-15,1 1 2 0,1 0-1 0,3-1-4 16,-4 3-1-16,3-2 9 0,0-1-1 0,1-3 6 16,3-2-10-16,-3 0 3 0,1-4 4 0,0 3 5 0,1-4-1 15,4-1 10-15,-5-2-3 0,0-1-2 0,3 1 9 16,0-2 1-16,0 0-6 0,1-5-8 0,4 2 0 16,-1-1-12-16,1 0 0 0,0-3-5 0,2 0 0 15,0-1-11-15,-2-2-4 0,2 0-14 0,-2-1-6 0,-1-4-22 16,1 2-23-16,0-2-28 0,-1-3-32 0,1-2-28 15,-1 2-37-15,1-3-24 0,-1 0-44 0,0 2-29 16,2 1-29-16,0 0-44 0</inkml:trace>
  <inkml:trace contextRef="#ctx0" brushRef="#br0" timeOffset="117427.7903">14817 10607 2220 0,'6'-1'37'16,"2"0"29"-16,-5-2 38 0,2-2 22 0,-4 4 17 16,1-1 9-16,-1-2 14 0,-1 4 9 0,0-2-15 15,0 2-23-15,0 0-25 0,-1 0-26 0,1 0-13 16,0 1-15-16,0 0-20 0,0-1-8 0,1 4-27 0,-1-1-1 16,0 0-12-16,2 2 1 0,0 4-6 0,1-1 9 15,0 0 4-15,0 4 6 0,2-1-3 0,-1 0-1 16,1 0 2-16,0-1 3 0,0-3-1 0,0-1 3 15,1 0-4-15,-2-4-5 0,0 3 17 0,0-5-9 16,0 2 2-16,1-4 0 0,-1 1 2 0,2-3-2 0,1 2 4 16,-3-2-7-16,6-2-10 0,-1-1 5 0,-1 0-7 15,2-1 1-15,0-1 1 0,-1 0 0 0,0-2-2 0,1 1 6 16,-1 0 2-16,-2 1 3 0,-1-1 1 16,0 2-1-16,0-1-7 0,-1 2 3 0,0 0-3 15,0 2-4-15,-2 1-2 0,0 1-7 0,0 1 4 0,1-1 3 16,0 3-1-16,1 0-3 0,-4 0 3 0,3 3 9 15,-1-2-2-15,-2 0 4 0,4 2-2 0,0 1-4 16,-2-4 2-16,5 5 4 0,-2 0 6 0,1-3-9 16,-1 3-1-16,2-2 3 0,-4-1 2 0,3 2-2 15,-1-2 8-15,-1-1-2 0,-2-1-6 0,3 0 11 0,-1 0 2 0,-3 0 0 16,3 0-2-16,-4 0 9 0,2-3-7 16,1-1-5-16,-1 2 8 0,-2-3-11 0,5 1 6 15,-1-2-9-15,-2 1-2 0,4 1-5 0,-4-2 2 0,2 2-17 16,1 0 9-16,-1-2 4 0,1 4-7 0,0-1 4 15,-1-1 5-15,4 4-6 0,-1-3 0 0,0 1 19 16,1 2-15-16,0 0 1 0,0 0 1 0,-1 0 2 16,6 0-3-16,-4 2 4 0,1 0 0 0,1-1 1 15,0 1-1-15,0 0 4 0,-1 2 1 0,2 0-5 16,0-1 5-16,-2-2 2 0,-1 3 0 0,2-1-5 16,-3-1 10-16,4-1-7 0,-5 2 0 0,1-2 7 0,1-1-2 15,-2-1 2-15,-2 1-6 0,2-3 14 0,1 2-13 16,-2-1 0-16,-1-2 0 0,1 1-2 0,-3-1-1 15,4-1-2-15,-2 0 3 0,1-1-11 0,-4 0 9 0,2 0 1 16,-4 0 3-16,3-2-7 0,0 0 4 0,-3 0 4 16,-2 0-6-16,-1 1 9 0,0 0-13 0,-2 0 4 15,0-1 0-15,-1 3 5 0,0 2-11 0,0-2-2 16,2 1 4-16,-5 4-7 0,7 0 3 0,-2 0-5 16,3 0-10-16,-2 0-15 0,0 2-10 0,1 0-27 15,-1 1-27-15,0-1-43 0,-2 1-39 0,2 1-56 0,-1-1-75 16,0 3-75-16</inkml:trace>
  <inkml:trace contextRef="#ctx0" brushRef="#br0" timeOffset="119204.5148">13228 12035 1831 0,'0'-1'12'0,"0"-3"25"0,1 0 22 0,-1 0 23 16,0 3 11-16,2-2 9 0,0 2 19 0,-2 0 16 15,0-2 5-15,1 2-10 0,-1 1-3 0,2 0-15 0,-2-2 1 16,0 2-9-16,0-2-15 0,0 2-1 0,0 0-13 15,0 0-4-15,0 0-18 0,0 0-6 0,0 0-5 16,2 0-2-16,-2 2 1 0,0-2-13 0,0 0-6 16,0 2-6-16,3-2-4 0,-2 1 2 0,-1 2-8 15,4-1 10-15,-1 1-2 0,3 1-1 0,-2 0 14 0,5 2-7 16,-5 1 5-16,3 1-7 0,2 1 6 0,-3 0-8 16,1 1-3-16,1-1 1 0,-1-2-13 0,1 1 6 15,-1-1-8-15,-2 0 9 0,1-3-8 0,0 1 4 0,-1-4-1 16,-4 2-1-16,3-2 4 0,-1-1 2 0,-2 0 3 15,1 0-4-15,0-1 5 0,-2-2-2 0,0 3 3 16,1-4-9-16,-1 1-1 0,4-2-1 0,0 0-3 16,-1-4 3-16,2 1-3 0,0-4 1 0,-2 3-5 0,2-3 19 15,-2 0-14-15,4 0-2 0,-3-1 3 0,0 1-1 16,3 1 3-16,-2 0 3 0,0-1 7 0,0 6-13 16,0-2 8-16,-2 3 10 0,2 0-5 0,-1 0 0 15,-1 5-10-15,-2 0 2 0,4 0-9 0,-2 0 1 0,2 0-1 16,-4 0-3-16,3 0 3 0,-1 3-6 0,3-2 6 15,-3 2-6-15,5 1 1 0,-3-2 9 0,0 2 6 16,3-1-11-16,-4 2 6 0,4 2 1 0,-2-3-1 16,-1 1 0-16,2-2 1 0,1 3-1 0,-2-3-10 15,0 2 16-15,0-2-11 0,2-1 9 0,5 0-7 0,-5-1 3 16,0 2 0-16,3-1 1 0,-2-2 11 0,3 0-10 16,0-2 8-16,-2 2-3 0,-1 0 7 0,2-3-5 15,-1 2-4-15,-1-1-3 0,0 2-5 0,1-5 2 0,-4 5-5 16,2 0 8-16,0 0-12 0,-3 0 7 0,3 0 2 15,-5 0-4-15,0 0 0 0,0 0 2 0,2 0-3 16,-4 0-14-16,3 0 5 0,0 0-13 0,0-2-3 0,0 2-12 16,1 1-12-16,2 0-20 0,-1-1-14 0,-2 0-13 15,3 0-20-15,-1 0-22 0,1 5-24 0,0-5-26 0,0 0-24 16,2 0-24-16,2-2-22 0,0-1-16 0,1 3 12 16,1-2 10-16,0-1 22 0,1 0 34 0,2-1 37 15,-2 2 45-15,-1 0 33 0,1 0 38 0,-1-1 16 0,-2 2 30 16,2-2 19-16,-2-1 20 0,-1 4 15 0,0-5 23 15,0 2 20-15,-2-1 17 0,1 0 16 0,1-1 9 16,-4 2 8-16,1-2 1 0,0 1-3 0,-2 2-5 0,1-1-5 16,1 0-3-16,-2 3-8 0,0-2-15 0,0-1-12 15,-1 3-14-15,0 0-8 0,1-1-10 0,0 1-9 16,1 0-7-16,-1 0 2 0,1 0-2 0,1 0-5 0,1 0-4 16,-1 0-5-16,1 1-7 0,-3-1-9 0,1 0-4 15,4 0-10-15,-6 3-5 0,3-3-1 0,-2 0-3 16,0 0-17-16,-1 2-20 0,4-2-26 0,-3 0-34 15,-2-2-46-15,2 2-43 0,0 0-47 0,-1-3-49 0,4 2-46 16,-2 0-53-16</inkml:trace>
  <inkml:trace contextRef="#ctx0" brushRef="#br0" timeOffset="162368.7424">11580 13496 1465 0,'0'-5'6'0,"-2"3"17"0,4-3 14 16,-2 0 19-16,-2 0 6 0,2 0 7 0,0 2 7 16,-2-1 26-16,2 1 10 0,0 1 10 0,2-1-2 0,-2 1-5 15,0 0 7-15,0 2 4 0,0 0 1 0,0-2-18 16,2 2-6-16,-2-1-15 0,0 1-6 0,0 0-1 16,4 0-14-16,-4-1 4 0,0 1 2 0,0 0-4 0,0 0-5 15,1 0-8-15,-1 0-1 0,0 0-9 0,0 1 0 16,0-1-14-16,0 3-6 0,-1-3-1 0,1 0-7 0,0 3-7 15,-2-1-8-15,0 0-3 0,0 0 4 0,0 5-1 16,2 1-3-16,0 2 3 0,-1 2-1 0,-1 4 6 16,1 1 2-16,1 1 1 0,0 1-3 0,0-2 2 15,0 2-1-15,1-4-7 0,2-3 0 0,-1 0-4 16,4 0 4-16,-3-4-1 0,0-1 4 0,2-2-6 0,-2-3-1 16,2 2 5-16,0-3 5 0,3-1 9 0,-4 2 6 0,4-4 9 15,-1 1 5-15,4-3 14 0,1 2 12 16,1-4-7-16,1-3 0 0,2 1-11 0,3-4-5 15,1-4-1-15,7 2-19 0,-3-6-9 0,2 1-12 16,4-3 4-16,1 0 4 0,1-2-1 0,0 0-6 0,3 1-6 16,-1-1 7-16,-3 3-6 0,1 2 5 0,0 1-7 15,-6 1-1-15,3 5 3 0,-3-2 0 0,-1 2-2 16,-3 2 1-16,-2 0 6 0,1 1-5 0,-2 1 6 0,-2-1 1 16,-3 2-4-16,-2 2-1 0,2 0 3 0,-3 2 2 15,0-1-4-15,-2-1 5 0,-2 4-1 0,-1-1-4 16,2 0 2-16,-4-1 2 0,1 3-10 0,-3-2-1 15,1 0-8-15,-1 1-4 0,-1 0-11 0,1 1-11 16,0-3-17-16,-1 3-15 0,1 0-15 0,-2 0-26 16,0 0-23-16,0 0-23 0,0 3-28 0,0-2-30 0,-2 0-36 15,1 3-42-15,1-1-48 0,0 2-60 0</inkml:trace>
  <inkml:trace contextRef="#ctx0" brushRef="#br0" timeOffset="166062.293">2619 14446 459 0,'-2'1'11'0,"-1"-1"17"0,0 2 11 0,1-2 9 16,-1 0 11-16,3 0 3 0,-3 1 9 0,1-1 16 15,2 0 4-15,0 0-4 0,-2 0-2 0,2 0 8 0,2 0 3 16,-2 0 8-16,0 0 2 0,2-1-6 0,-2-1 5 16,1 2 3-16,1 2 3 0,-2-2 5 0,2 0 3 15,-1 0 3-15,-1 0 4 0,0 1 7 0,0-1-9 0,0 0-9 16,0 0-1-16,0 0-18 0,0 1-8 0,-1-1-11 0,2 0-11 15,-1 1-16-15,-1-1-5 0,1 2-13 16,0-2-2-16,1 0 1 0,-1 0-8 0,0 0-1 0,0 0 0 16,2 0-1-16,-2 0-1 0,0 0 4 0,1 0-13 15,-1 3 3-15,2-3 2 0,-2 0 1 0,3 1 4 16,-1 0-2-16,1 1 5 0,-1-1 6 0,3 1 10 16,-1 0-6-16,1-2 13 0,-1 3 3 0,3-1 2 0,2 2 15 15,-1-3-7-15,2 3-1 0,2-1 9 0,1 1 3 16,0-1-4-16,2 1-9 0,0-1 1 0,3 0-17 15,0 0-1-15,1 1 3 0,1-3-22 0,1 3-1 0,-2-2-11 0,1 1 5 16,4 2-9-16,-6-1 2 0,4 2 7 16,0-4-13-16,-3 5 5 0,5-3-4 0,-2 2 1 15,-3 0-1-15,3-1-3 0,0 0 4 0,-2-2-7 0,-2 2 6 16,2 0 0-16,-2 1 3 0,1-5-1 0,3 4-9 16,-5-3 8-16,4 1-1 0,-1 0-1 0,1-2-1 15,-1 2 10-15,1-3-3 0,0 3 1 0,-1-1-2 16,0-2 5-16,0 2-3 0,0-2-1 0,-1 0 1 0,-3 0-2 15,3 0 2-15,-3 0-4 0,-1-2 3 0,0 2 3 16,0 0-11-16,0 0 5 0,-3 0 0 0,1 2-8 16,1-2 3-16,-1 0 1 0,0 1 7 0,1 0-15 15,0-2 12-15,0 1 0 0,2 0 0 0,1 0 0 16,2 0-1-16,-1-1 3 0,1 1-4 0,0-2 8 0,0 2-1 16,3 0-8-16,-3 0 0 0,1-2-1 0,-1-1-1 15,2 3-1-15,-2-2 2 0,0 0-1 0,0 1 0 16,-2-2 4-16,1 1-2 0,2 0 3 0,-1 2 0 15,-3-2-3-15,1 1 3 0,-1 1-8 0,1-2-1 0,-2 2 4 16,4 0 2-16,-5 0 3 0,3-1-5 0,2 1 7 16,-3-2-10-16,3 1 8 0,-1 0 0 0,2-1-5 15,-1-1 7-15,2 1-7 0,2-1 7 0,-1 0-3 16,0 1 4-16,1-3-6 0,0 1-2 0,2 0 9 16,1 0-11-16,-4 0 8 0,2 1-10 0,-1 0 6 0,1-1-2 15,-3 1 7-15,-1-1 0 0,1 1-10 0,-4 1 4 16,2 0-1-16,-3-1 4 0,0 1-3 0,-2 1-6 15,0-1 5-15,2 0-2 0,-3 1 15 0,-1-2-13 16,2 2-4-16,1-1 2 0,-1 0-3 0,0-1 7 0,2 3-7 16,0-3 3-16,-2 1-7 0,2 2 12 0,1-1-3 15,-2-3 4-15,0 2 0 0,0 0 1 0,0-1 2 16,0 3 0-16,0 0-3 0,-2 0 3 0,1-3 17 0,-1 2-10 16,1 1 2-16,-5-1 11 0,1-1-9 0,1 1-1 15,0 1 5-15,-3-2-6 0,-1 2-9 0,2-2-5 16,0 0 8-16,-1-1-22 0,0 3 22 0,0 0-15 15,0-2 16-15,0 1-20 0,1-1 11 0,-1 0 3 16,-1 2-1-16,1-1-1 0,1 1-5 0,-1-1-1 16,0-2-1-16,-2 3 6 0,2 0-6 0,0 0-1 0,-3-2 7 15,3 1-6-15,-1 1 1 0,-2-1 23 0,0 1-35 16,-2-1 26-16,2 1-23 0,0 0 17 0,-4-2-25 16,4 2 18-16,-2 0-30 0,-3 0-24 0,3 0 2 0,-1-1-33 15,-4 1-5-15,4-2-40 0,-2 4-23 0,-2-4-48 16,2 2-33-16,-3 0-47 0,1 1-71 0,-2-1-56 15,2-3-80-15</inkml:trace>
  <inkml:trace contextRef="#ctx0" brushRef="#br0" timeOffset="174657.6606">7827 12847 304 0,'-8'3'6'0,"2"-3"12"0,1 0 21 0,-1 0 11 15,1-3 11-15,2 3 19 0,-1-1 13 0,1-2 14 0,-1 2 3 16,1-1-3-16,-1-1-9 0,1 2-7 0,0-1-16 15,0-2 3-15,0 3-1 0,-2-2-10 0,0 1 2 16,1-1-2-16,0 3-2 0,0-3 5 0,0 3 13 16,0-2-14-16,-1 2 1 0,-1-2-4 0,1 4 6 15,0-4 6-15,-1 2 2 0,1 0-3 0,0 0 1 16,1 0 0-16,-1 0-3 0,-1 0 7 0,2 0-3 16,1 0-6-16,0 0 6 0,0 0 2 0,-2 0 0 0,4 0 4 15,1 0-11-15,0 2-6 0,0-2-10 0,0 2-7 16,4-2-22-16,-4 0-9 0,2 0-3 0,-1 0-15 15,1 0 7-15,-2 3 9 0,3-3 0 0,-3 0 16 16,2 3 21-16,-2-2 5 0,1 0 1 0,1-1 17 0,0 3 4 16,-2-2 1-16,3-1 3 0,0 3-3 0,2-2-12 15,1 1 0-15,-2 0 4 0,5 0-11 0,-1 0-9 16,6-1-3-16,-3 2-9 0,1-2-11 0,1 2-5 16,1-3-3-16,2-3-9 0,-1 6 4 0,0-3-3 15,0 0-3-15,2 0-1 0,0-3-1 0,1 3 1 16,0 0-2-16,2-1 0 0,0 0-3 0,2-2-5 15,-1 1 2-15,2 0 4 0,1 0-1 0,0 0-5 16,-1-2 1-16,0 4-3 0,2-1 0 0,-1 1 7 0,-1 0-7 16,0-3-3-16,3 3-2 0,0 3 5 0,0-2 0 15,3-1 0-15,1 0 0 0,-2 0-2 0,4 0 0 16,0 0 2-16,1 0 5 0,-1 3-3 0,1-3-2 16,2 1 2-16,-2 1-6 0,1-1 3 0,1 0 2 15,-3 1-1-15,1 0-2 0,0-2-3 0,0 1 9 16,1 2-4-16,-3-2 5 0,1 2-3 0,-2-3-1 15,2 3 3-15,-1-1-1 0,1 2 4 0,-2-1-8 16,0-1 4-16,0 0-5 0,2 2 2 0,-1-2-3 0,1 2-2 16,0-1 1-16,-3 0 4 0,6-1 0 0,-4 2-3 15,1-1 10-15,0 0-2 0,1 1-2 0,-1-1 1 16,-1 0 1-16,4-2-3 0,-2 2-4 0,1 0 5 16,0-3-1-16,1 0 2 0,1 0 4 0,-3 1-9 15,4-1 2-15,-4 0 10 0,2 0-2 0,0-1-9 16,-1 1-2-16,3 1 0 0,-4 0-8 0,2-1 13 0,0-1-5 15,-2 1-5-15,2-1 0 0,-4 1 13 0,4 0-6 16,-5-2-2-16,1 2 11 0,-1 0-6 0,2 0-5 16,-4-1-3-16,0 2 9 0,-3-1-3 0,2 0-3 15,1 0 1-15,-3 0 1 0,0 0 3 0,-4 2-1 16,5-2 5-16,-1 0-9 0,-2 0-7 0,3 0 9 0,-7 0 4 16,5 0-4-16,-3 0-2 0,0 1 1 15,-3-1-5-15,-1 1 8 0,0-1 0 0,-1 2 0 0,-3-1-4 16,1-1 0-16,-1 1-5 0,-2 0 9 0,3-1 3 15,-4 0-3-15,0 0-6 0,-2 2 2 0,2-1 2 16,-2 0-7-16,3-1 6 0,-3-1-1 0,0 2-2 16,-1-1 3-16,0 0 8 0,1 0-9 0,0 0 0 15,-2 0 6-15,-2 0-2 0,1 0-4 0,-1 3 4 16,0-3-2-16,0 2-2 0,-1-2 7 0,-2-2-3 16,1 4 1-16,0-4-1 0,0 2 3 0,0 2 2 15,-2-4 0-15,0 2 11 0,0 0 1 0,0 0 11 0,0 0 3 16,0 0 4-16,0 0-6 0,0 0 6 0,0 0 0 15,0 0-7-15,0 0-9 0,0 0 2 0,0 0-23 16,0 0 20-16,0 0-11 0,0 0-2 0,0 0-10 16,0-3 4-16,0 6-6 0,2-6 0 0,-2 6 7 15,0-6-26-15,0 3 7 0,0 0-31 0,0 3 4 16,1-3-21-16,-1-3-15 0,2 3-45 0,-2 0-11 16,0-2-43-16,0 0-40 0,0 2-40 0,0-2-67 0,0 1-84 15,-2-1-99-15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09T14:58:07.351"/>
    </inkml:context>
    <inkml:brush xml:id="br0">
      <inkml:brushProperty name="width" value="0.05292" units="cm"/>
      <inkml:brushProperty name="height" value="0.05292" units="cm"/>
      <inkml:brushProperty name="color" value="#FF0000"/>
    </inkml:brush>
  </inkml:definitions>
  <inkml:trace contextRef="#ctx0" brushRef="#br0">4351 6096 2565 0,'-5'-11'17'0,"1"1"15"0,-1 3 19 0,3-4 17 16,-3 4 3-16,2 1 1 0,-1 3 5 0,2-2 18 16,2 3 0-16,0 2-3 0,0 0-2 0,-1 0-10 15,2 0-2-15,-1 0-3 0,0 0-6 0,0 0-19 0,0 0-23 16,2 2-13-16,-2 0-14 0,1-1-14 0,2 1-1 16,-3 1 2-16,2 1 2 0,-2 1 0 0,3 5 9 15,0-1-5-15,0 1 2 0,1 4 2 0,2 1 3 16,-1 2 1-16,2-4-6 0,-2 3 4 0,2-3-12 0,-1-4 16 15,-1 3-4-15,1-3 2 0,-1-1-8 0,-1-3 3 16,1 0 4-16,0 0-1 0,-2-3 4 0,2 2-8 16,-1-2 1-16,0-1 5 0,2 1 5 0,-1-2 1 15,0-2 5-15,1 2 11 0,2-3 20 0,3-1 15 0,0-1 3 16,3-2 5-16,2-3 9 0,5-4 0 0,2-1 0 0,1-2-4 16,3-2-17-16,-2-1-11 0,4-2 4 0,-1 3-7 15,-3-2-10-15,2 3-5 0,-3 1-3 0,-3 0-10 16,1 5-1-16,-2-2 1 0,-5 5-10 0,2-1-4 15,-4 2 4-15,-1 2-2 0,-3-2-2 0,0 3 1 0,0 1-10 16,-3 0-25-16,2 0-21 0,-3 1-22 0,4 1-39 16,-3 0-53-16,1 1-76 0,3-1-81 0,2 3-98 15,-1 1-94-15</inkml:trace>
  <inkml:trace contextRef="#ctx0" brushRef="#br0" timeOffset="2841.2432">4585 7495 537 0,'-3'0'19'0,"1"-5"22"0,2 1 10 0,-1 1 16 15,1 1 18-15,-2-1 28 0,2 2 14 0,0-2 20 16,-2 1-5-16,2 1-9 0,0-1 1 0,0-1 2 16,0 1-4-16,0-1-14 0,2 3-4 0,-2-3-6 0,0 1-4 15,2 0-3-15,-2 2-1 0,0 0-10 0,0 0 1 16,0-1-2-16,0 1 1 0,1 1 2 0,-2-1 3 15,1 0-4-15,0 0 6 0,1 0-5 0,-1 0-7 0,0 0-10 16,0 0 4-16,-1 0-13 0,1 0-6 0,0 0-14 16,0 0-7-16,-2 0-1 0,2 2-11 0,-2-1 1 15,2-1-19-15,0 0-2 0,0 3-14 0,0-2 10 16,-1-1-9-16,1 3-6 0,1-2 1 0,1 3-3 0,-2 0-2 16,2 1 8-16,-2 3 0 0,3 4 3 0,0-3 2 15,-1 4-2-15,2 0 2 0,0 1 1 0,-1-1 10 16,3-3-16-16,-1 2 10 0,-2-4-7 0,2 1 0 0,-2-1 0 15,0-1 4-15,2-1 1 0,-2-1-5 0,0 1 5 16,0-4 1-16,0 4-2 0,-1-2-1 0,1-2 7 16,0 3-4-16,-1-2-2 0,3-2 2 0,-4 2 1 0,1-3-4 15,1 0 6-15,-2 3-1 0,1-3 3 0,1 0-2 16,-3-3 5-16,2 3 22 0,2 0 15 0,1-4 6 16,2-1 5-16,3-3-2 0,2-1 3 0,5-1 9 0,-1-4-1 15,6-3-23-15,0 0-10 0,2-3-9 0,3-1-1 16,0 0 1-16,-1-1-1 0,3-2-10 0,1 1 1 15,0-1-4-15,0 2 0 0,0-2 2 0,0 2-4 0,2 0-5 16,-4 0-1-16,2 1 3 0,0 1-6 0,-3 4-1 16,-2-1 0-16,-2 2 1 0,-1 4-6 0,-2-2 7 15,-4 3-4-15,1 1 3 0,-4 1 1 0,1-1 1 0,-3 5 1 16,-1-2-4-16,-1 2 6 0,-2 0-4 0,-4 2 1 16,2 1-4-16,-5-1-2 0,0 2 0 0,0-2-2 15,0 2-8-15,0-1-12 0,-2 1-8 0,4 0-14 0,-2 0-5 16,0 1-15-16,0-1-29 0,0 0-29 0,1 0-25 15,-1 2-33-15,2-2-43 0,-2 3-48 0,0-3-67 16,3 5-55-16</inkml:trace>
  <inkml:trace contextRef="#ctx0" brushRef="#br0" timeOffset="5342.8565">7457 6447 2472 0,'-6'-10'10'0,"0"0"23"0,2-1 19 15,4 1 5-15,-3 3 2 0,0 0 6 0,0 4 9 0,3-1 15 16,-2 1 7-16,2 2-8 0,0-1-10 0,0 2-3 16,0 0-1-16,0 2-6 0,0-2-13 0,2 1-18 0,-2-1-14 15,1 3-16-15,1-1-6 0,1 1-9 0,0 3 8 16,2 0-3-16,3 1 8 0,1 5 1 0,3 2-1 16,1 0 0-16,2 2-5 0,2 2 9 0,1 1-7 0,-1-1-1 15,-1 2 3-15,1-1 0 0,0 0-4 0,-2-2 2 16,-2 0 3-16,1-1-9 0,-3-3 8 0,1-1 0 15,-2-2-4-15,-2-1 0 0,-2-2 4 0,2-4 1 16,-2 2-4-16,-2-5 6 0,-1 2-6 0,0-4 7 0,-1 2-2 16,-1-5 2-16,5-2 3 0,-3 0-5 0,2-3 4 15,2-4 4-15,-1-2 0 0,0-1-9 0,4-2 13 0,-2-2 7 16,-2-1 6-16,0 2 6 0,0-1 1 0,-2-1-4 16,-1 0 1-16,0 1 7 0,-1 1-18 0,-2-1-7 15,0 3-6-15,0 1-8 0,-2 0-1 0,2 1-2 0,-3 3-8 16,0 1-5-16,1 0-11 0,0 3-34 0,1-1-43 15,-4 2-47-15,4-1-56 0,1 4-57 0,-2-2-70 16,2 3-75-16</inkml:trace>
  <inkml:trace contextRef="#ctx0" brushRef="#br0" timeOffset="5847.3508">8250 6210 1963 0,'-6'-2'28'0,"-2"0"22"16,2-1 30-16,-2-1 5 0,-2 1 11 0,0 1 10 0,0-1 15 15,-4 3 21-15,3 0-5 0,-1 0-10 0,2 0-21 16,-3 0-5-16,5 0-2 0,-4 0-7 0,2 2-11 16,3-1-20-16,0 1-32 0,4 1-15 0,-4 0-3 0,2 1-1 15,4 1-15-15,-2 1-1 0,1 0-8 0,-1 0 4 16,0 2 7-16,-3 1 3 0,4 1-3 0,1 0 1 0,-1-1 4 15,-1 2-1-15,3 0 2 0,0-1-3 0,0 3-1 0,3-4 2 16,-1 3-2-16,1-3-3 0,3-1 4 16,-3 0-3-16,2-2 8 0,-1 0-5 0,3-2 2 0,-2 1-1 15,4-2-2-15,-4-1 4 0,1-2-3 0,1 0 6 16,2 0-12-16,-1 0 3 0,-2-2 3 0,1-1-3 16,1-2 6-16,1 1-8 0,-3-1 2 0,1-1-11 0,-1 0 6 15,0-2 2-15,-1-1-4 0,0 1 6 0,-2-1-4 16,2-1 2-16,-2 0 4 0,0 0 6 0,-1 0-1 0,2-2-2 15,-2 3 9-15,-2-3 5 0,1 2 17 0,-1 0 11 16,0 1 6-16,0 1 8 0,0 2 7 0,0 1 8 16,0 2-8-16,0 0-8 0,0 2-16 0,0 1-14 0,0 0-10 15,0 1-6-15,2-1-13 0,-2 2-7 0,0-1-3 16,0 1-8-16,1 1 3 0,3 1 10 0,-4 1 1 0,3 3-1 16,0-1 3-16,-1 3-8 0,1-1-4 0,2 3-15 0,1 0-24 15,-3-1-21-15,3 0-30 0,-1-1-25 16,2 0-28-16,0-3-21 0,-2 0-12 0,1-4-12 0,-1 2-2 15,2-3-20-15,-3-2 7 0,2 0-2 0,1-3-12 16,-1-1-13-16,1-1-16 0</inkml:trace>
  <inkml:trace contextRef="#ctx0" brushRef="#br0" timeOffset="6173.9816">8407 6174 1037 0,'2'-17'36'0,"1"1"35"16,-3 2 31-16,3 0 16 0,-3 3 20 0,0 1 24 0,0 2 25 15,0 2 15-15,0 3-25 0,0 0-27 0,2 3-33 16,-2 0-19-16,0 0-18 0,0 2-28 0,1-1-24 15,-1 1-16-15,2-1-15 0,-1 0-9 0,-1 2 1 0,2 2 10 16,4 0-2-16,-4 2 0 0,1 1-1 0,2 1 5 16,-2 3 11-16,3 1 0 0,2 0 3 0,-3 0-11 15,-2 2 5-15,2-1-1 0,-2-2 2 0,2 0-2 0,-2 0-8 16,3-2 4-16,-5-1-2 0,3-3 3 0,-1 0 4 16,-3-3 9-16,1 1 17 0,1-1 13 0,-2-2 22 15,-2-1 9-15,2 0 24 0,-1-1 19 0,1-1 12 0,0 2 17 16,0-2-13-16,0-1-15 0,-2 1-21 0,1-1-15 15,-1-4-19-15,0 2-21 0,-2-2-15 0,1-1-27 16,0-3-2-16,-1 1-5 0,0-3 1 0,-1-1 7 0,2 0-9 16,-2-1-2-16,1-1 0 0,2-1-1 0,-1 1-4 15,1-1-4-15,0 0-2 0,1 1-9 0,1 4-3 16,0-2-20-16,0 2-16 0,0 2-13 0,0 0-39 16,0 2-29-16,1-1-44 0,-1 3-52 0,0-3-67 0,0 2-52 15,0-2-90-15</inkml:trace>
  <inkml:trace contextRef="#ctx0" brushRef="#br0" timeOffset="6618.24">7579 7164 1985 0,'-22'10'16'15,"1"-3"24"-15,3-1 18 0,9-4 10 0,0 4 1 0,2-3-3 16,2-1 2-16,1 1-2 0,4-3-11 0,0 0-12 15,1 0 1-15,2-1 12 0,4-1 18 0,1-3 25 16,7-1 11-16,3-5 13 0,6 2-2 0,9-6-9 0,2-2-17 16,7 0-22-16,6-3-13 0,4-3-24 0,2 0-8 15,2-3-10-15,3 0-7 0,-2-1 16 0,5-2 0 16,1-2 3-16,2-3-2 0,-1 2 8 0,3-2-4 0,-2 5 0 16,1-1 8-16,-2 4-20 0,-6 4-3 0,-4 1-5 15,-7 6-3-15,-8 1 1 0,-5 5-7 0,-7 1-4 16,-6 2 2-16,-4 0 2 0,-5 3 2 0,-4 1 3 0,-3 0 2 15,-2 2-5-15,-1 0 0 0,-4 0 5 0,-1 2-12 16,0-2-30-16,-4 4-32 0,-2 1-43 0,-1 0-68 16,-3 2-77-16,-2 1-71 0,-5 2-117 0</inkml:trace>
  <inkml:trace contextRef="#ctx0" brushRef="#br0" timeOffset="8558.6012">7802 8410 1539 0,'-2'0'20'15,"-3"-3"19"-15,4 3 10 0,-3-2 11 0,1 2 21 0,-1-2 24 16,1 2 13-16,1-2 15 0,-1 2 1 0,3 0-2 15,-2 0 8-15,1 0-5 0,1 0-2 0,-2 0-11 16,2 0-6-16,0 2 3 0,0-2-13 0,0 0-10 0,0 2-6 16,0-2 1-16,0 1-9 0,0-1-8 0,0 1-1 15,0-1-11-15,0 0-24 0,0 0 7 0,0 0-6 16,2 0-6-16,-2 0-10 0,1 0-2 0,1 0-5 0,-1-1 1 16,1 2 15-16,3-1 3 0,1 0 10 0,2 3 20 15,5-1-3-15,4-1 14 0,5 1 0 0,8 0 3 16,5-2 3-16,3-2-16 0,5 0-11 0,4-1-25 0,2 0 6 15,2-1-19-15,-1-1 4 0,-2 0-9 0,-1 0-7 16,-4 1 4-16,1-2-11 0,-3 4 2 0,-4-2 5 16,-2 1 1-16,-3-1-6 0,-4 3-4 0,-2-2 6 0,-1 2 0 15,-4-2 1-15,-2 3 0 0,-2-2-4 0,-3 1-4 16,-3 1-8-16,-3 0-14 0,-1-2-18 0,-1 2-37 16,-1 0-23-16,-4 0-27 0,1 2-37 0,-1-1-46 15,1 0-44-15,0 0-48 0,-2-1-64 0,3 0-50 0,-3 3-73 16</inkml:trace>
  <inkml:trace contextRef="#ctx0" brushRef="#br0" timeOffset="17572.113">2974 9528 915 0,'-1'0'8'0,"1"-1"19"0,0 1 17 0,0 0 10 16,0 0 20-16,0 0 16 0,-2 0 29 0,2 0 12 16,0 0 12-16,0 0-7 0,0 0-2 0,2-1-8 0,-2 1-10 15,0 0-7-15,1 0-20 0,1 0 0 0,-2 0-20 16,0 1-1-16,0-1-7 0,2 0 6 0,-1 0-1 0,-1 0-2 16,2 0 1-16,-2 0 0 0,0 0 11 0,1 0-6 15,-2 1-3-15,1-1-5 0,1 0 3 0,-1 0-1 0,0 0-11 16,0 0-3-16,-1 0-10 0,1 0-1 0,1 0 1 15,-1 0-2-15,-1 0-23 0,1 0 8 0,0 0-3 16,0 0-6-16,0 3 1 0,1-3-4 0,-1 0-1 0,2 0-6 16,-2 0 6-16,0 0-10 0,0 1 1 0,0-1-4 15,0 0 21 1,0 0 3-16,28-1-5 0,-28 1 11 16,74-4-14-16,-56 4-2 0,-1-1-3 15,1-2 0-15,1 3-8 0,-2 0 7 0,1-2 2 16,-1 2-4-16,-1 0-3 0,-1 2 2 0,0-2 1 15,-1 0-7-15,-3 2 4 0,-1-1-8 0,2 0 1 0,-6 0 5 16,2 2 3-16,0-2-3 0,-3 2 0 0,1-3 0 16,1 3 5-16,-3-3-4 0,1 2 1 0,1 0-1 15,1-1-2-15,-3 0-1 0,3-1 4 0,-2 3 1 0,2-3-5 16,0 3 7-16,-1-2-6 0,-1 0 6 0,1-1-2 16,2 0-2-16,-3 3-1 0,0-3-1 0,1 1 1 15,-3-1 0-15,2 1 5 0,-1-1-9 0,-1 0 8 0,1 2-4 16,-4-2 19-1,11-2-6 1,-11 2 5 15,14 0-3-31,-14 0 3 16,0 0-10 0,0 0-34-1,0 0-22-15,0 0-36 0,0 0-44 0,0 0-68 16,0 0-68-16,0 0-81 0,0 0-94 0</inkml:trace>
  <inkml:trace contextRef="#ctx0" brushRef="#br0" timeOffset="19753.7246">4018 9714 1443 0,'-2'-2'22'0,"1"1"24"0,2 1 19 0,-1-1 13 15,0 1 19-15,0-3 11 0,2 3 9 16,-2 0 12-16,0 3-13 0,1-3-11 0,-1 0-8 0,0 0-10 16,0 1-16-16,0-1-4 0,2 1-8 0,-2-1-8 15,0 2-7-15,0-2-7 0,0 0-8 0,3 0-1 0,-2 0-1 16,-1 0-1-16,2 0 5 0,-4 0 12 0,4 3 2 15,1-3 7-15,-1 1 6 0,-1 0 2 0,4-1 5 16,-2 2-2-16,2-1 1 0,3 0-10 0,-2-1-7 16,2 0-8-16,0 0-4 0,3 0 2 0,-1 0-9 0,1 0 2 15,3 0-4-15,-1-1-4 0,2 0 1 0,-2 1-1 16,3-2-1-16,-2 2-10 0,2-1 4 0,-4 1-9 16,4-1 0-16,-3 1-2 0,0 1 2 0,1-2-4 0,-1 1-2 15,2 1 1-15,-2-1 2 0,3 0-1 0,-2 1-2 16,2-2 0-16,-2 1 2 0,2 0 3 0,-2 0-5 15,2 0 0-15,-2 0-4 0,2-1 6 0,-3 1 0 0,0 0-6 16,0 0 0-16,-1-3 2 0,0 3 5 0,-1 0 4 16,1 0 2-16,0 0 6 0,-1 0 3 0,0 0 6 0,0-3-1 15,2 3-7-15,-1 0 4 0,3-1-4 16,-1-2-1-16,0 3-9 0,0-1-1 0,4 0-2 0,-3-2 2 16,1 3 0-16,3-2 0 0,-4-1 2 0,2 3-1 0,3-3 2 15,-2 2-1-15,1-2-4 0,-2 3 1 0,4-1 1 16,-3-1-7-16,2 0 2 0,0 2-3 0,0 0 3 15,0 0 0-15,2 2 5 0,-2-2-2 0,-2 1-1 0,4 0 3 16,-3-1-4-16,0 0 4 0,1 1-5 0,-1-1-3 16,0 0-2-16,0 0 2 0,-1 0-1 0,1 3 3 15,-1-3-1-15,0 0 1 0,1 0 1 0,0 1 1 0,-3-1 1 16,2 0-2-16,-1 0-2 0,-2 0 4 0,1 0-4 16,-2 0 2-16,1 0-2 0,0 0 4 0,0 0-2 15,0-1 2-15,-2 1 3 0,1 0-10 0,-1 0 5 0,4 1-3 16,-4-1 4-16,1-1-1 0,0 1-3 0,-2 0 3 15,3 0 1-15,-2 1-1 0,2-1 0 0,-3-1 0 0,2 1-5 16,-3 0 5-16,2 1 4 0,1-1-3 0,-3 0-1 16,3 0 5-16,-3-1-1 0,2 2-4 0,1-2 3 15,-3 1 0-15,2-3 0 0,0 3 1 0,-1-1-6 0,-1 1-1 16,2-1 9-16,-1-2 1 0,1 3-1 0,1 0-7 16,-1-2-1-16,2 1 4 0,0 0 3 0,2-2-4 15,-2 3-6-15,2-1 5 0,-1 0 0 0,1-2 2 16,-1 3 1-16,1 0-8 0,1 0 7 0,-1 0 0 0,-2 0-2 15,3 0 3-15,-2 0-6 0,-2 0 1 0,2 0 1 16,-3 0 1-16,1 0 1 0,2 0 1 0,-3 0-4 16,1 0-4-16,-1 3 4 0,4-3 5 0,-4 1-1 0,2-2 3 15,0 1-10-15,0 0 5 0,0 0-3 0,-1 0 4 16,0 0-1-16,0 0-1 0,0-3 1 0,-1 3-9 16,0 0 8-16,-4 0 2 0,4 0 4 0,-2 0-5 0,-3 0 2 15,3 0-4-15,-2 0 1 0,1 0 4 0,2 0-3 16,-2 0 0-16,0 0 0 0,2-1 1 0,-2-1 1 15,1 0 5-15,0 2-7 0,0-3 3 0,3 2 0 0,-3-2-9 16,4 1 11-16,0-1-4 0,0 3-2 0,2 0-3 16,0-3 11-16,1 3-10 0,-1 0 4 0,0 0 9 15,1 0-15-15,-2 0 7 0,1-2 0 0,-3 2-2 0,2 0-2 16,-2 0 7-16,0-2-8 0,-1 2-2 0,1 0 8 16,-3 0-3-16,2 0-3 0,0-1 3 0,-2 2-4 15,3-1 3-15,-1-1 6 0,2 1-2 0,-2-1-6 0,1 1 1 16,2 0 4-16,0 0-2 0,-2 0-2 0,0 0 0 15,-1 1-3-15,0-1 4 0,-1 0 2 0,1 1-1 16,-2-1 2-16,0 0 0 0,-1 0-2 0,-1 0 0 16,2 0 0-16,-3 0 3 0,3 0-3 0,-3 2-3 0,1 0 6 15,2-1-6-15,-3 1 4 0,2-2-1 0,-1 3 4 16,1-2-9-16,1 0 5 0,-3 1 0 0,1-1 1 16,-1 0-2-16,-3-1 1 0,3 0 0 0,1 0-2 0,-1 0-1 15,-1 0 4-15,1 0 4 0,1 0-8 0,-1 0 1 16,-2 0 1-16,1 0 2 0,2 3 1 0,-4-6 6 15,1 6-8-15,-3-6-5 0,2 3 7 0,-2 0 8 16,1 3-7-16,-2-3-4 0,0 0 1 0,-2 0-15 0,0-3-13 16,0 3-30-16,0 3-48 0,0-3-59 0,0-3-60 15,0 3-88-15,0 0-100 0</inkml:trace>
  <inkml:trace contextRef="#ctx0" brushRef="#br0" timeOffset="20704.1052">10573 8190 2153 0,'-5'-8'7'0,"-2"4"24"0,1-1 22 0,-2-7 14 16,2 7 7-16,0-2-1 0,-2 2-1 0,-3 1 15 16,4 0 3-16,1 1-1 0,-1 1-15 0,1-1-8 15,-3 1 2-15,4 0 5 0,-1 0 10 0,-1 0-14 0,1 2-2 16,0 0-22-16,0-1-14 0,-3 0-5 0,3 1-6 15,-3 0-4-15,-2 1-8 0,3 0-7 0,-6 1-4 16,1 0 2-16,-4 2 5 0,1 1 1 0,-5 1-3 0,1-1 4 16,-1 4 3-16,-3-2 16 0,1 1-3 0,-2 0 5 15,-1 1 6-15,1 0 4 0,-4 0 4 0,2 3 0 16,-1 1-3-16,-1-1-2 0,-1 1-3 0,4 2-1 0,-4 0-11 16,1 1 0-16,1 3-2 0,-1 0 1 0,3 0-4 15,1-1-5-15,0 3 1 0,0 1-1 0,1-3 2 16,2 3-2-16,5-2 1 0,-4-1-1 0,7 0 6 0,-3 0-4 15,1-1 6-15,2-1-1 0,1-2 9 0,1-1-1 16,2 0 2-16,0-2-3 0,3-1-4 0,-1 0 6 16,1-1-4-16,2 0 2 0,1-3-12 0,-1 0 6 0,2 2-4 15,0-2-4-15,0-1 4 0,-1-2-3 0,3 4-3 16,-2-3-8-16,1-1 6 0,0 2-4 0,1-1-1 16,-1-1 3-16,1 3-5 0,-1-2 5 0,-1-3-3 15,0 1-4-15,1 2-8 0,1-1-26 0,-1-1-21 0,-1 0-42 16,1-2-49-16,-1 2-69 0,0-3-81 0,0 0-74 15,-2-2-80-15</inkml:trace>
  <inkml:trace contextRef="#ctx0" brushRef="#br0" timeOffset="21091.2017">9373 8519 1465 0,'4'-5'11'0,"0"-2"23"0,-1 2 14 0,0 0 15 16,-1 2 15-16,-1-1 20 0,1 4 22 0,-2-2 16 16,0 2 11-16,0-2-13 0,0 4-7 0,0-2-10 15,-2 0-16-15,1 2-27 0,1-2-23 0,0 0-15 0,-2 3-26 16,2-1-7-16,-1 2-9 0,1-1-1 0,0 6-3 16,-2-1 5-16,-3 1 1 0,2 6 1 0,0-1 0 15,-2 3 7-15,-1 3-1 0,-2 1 0 0,1 0 3 0,1 0 5 16,0 0 1-16,0-2 2 0,1-1 1 0,0-1-6 15,2 0-2-15,3-5 5 0,0 0-4 0,1 0-4 16,4-3 4-16,-2-1-7 0,7-1 4 0,-4-2-4 16,4 0 13-16,3-2-7 0,2-1 2 0,2-2 3 0,3-2-6 15,2-1 9-15,3-1-7 0,2-2-2 0,1-1-6 16,-2-1 3-16,1-1-5 0,1 1 1 0,-4-1 2 0,-1-3-8 16,1 3 7-16,-5-2 4 0,0 2 1 0,0 0-7 15,-2-2 7-15,-1 2-7 0,-2-3-4 0,-2 4-9 16,0-1-31-16,-4 0-25 0,2-2-30 0,-5 2-42 0,2-1-36 15,-4 0-37-15,0 1-44 0,1 1-41 0,-1-1-26 16</inkml:trace>
  <inkml:trace contextRef="#ctx0" brushRef="#br0" timeOffset="33458.0307">11061 9823 1678 0,'2'-8'20'0,"-2"-1"17"0,1 2 21 16,4-3 13-16,-5 1 12 0,0 1 5 0,3 1 8 15,0-1 16-15,0 1-1 0,1 0 10 0,-1 0-5 16,0 0-5-16,0 1-4 0,0 1 11 0,2 1 1 0,-2 0-10 15,-2 0-13-15,3 2-22 0,-3 0-9 0,1 0-16 16,0 2-2-16,-1 0-24 0,-1 0-1 0,0 0-3 16,0 2-19-16,0-2 1 0,0 4-7 0,-1 0 11 0,1 0-8 15,-2 6 12-15,0 2-4 0,1 3-7 0,-1 2 17 16,-1 4-1-16,3 0-5 0,-3 1-2 0,1-2 1 16,-1 1 6-16,6-4-13 0,-1-1 9 0,1-3-6 0,-2-2-7 15,4-2 16-15,2-4-5 0,1 0 8 0,1-3-8 16,4 1 14-16,1-3 5 0,2-3 1 0,7 0 4 15,3-4-7-15,2-2 3 0,4-4-4 0,1 1-5 16,2-2-3-16,0-3-8 0,-1 0 2 0,3-3 0 0,-1-1 3 16,-1-3 0-16,-2 2-2 0,2-4 2 0,3-1-3 15,-2-2 0-15,2 0-1 0,-2 0-5 0,1 2-8 16,-2 1 9-16,-1 2-3 0,1 0 0 0,-5 4-2 0,-4 3-4 16,-1 3 4-16,-5 2 5 0,-2 1-5 0,-1 2-1 15,-2 0-6-15,-3 5 1 0,-3-2-6 0,1 3-10 16,-6 0-35-16,0 1-49 0,0 0-49 0,-4 2-71 15,2 0-73-15,-2 0-75 0,-2 2-75 0</inkml:trace>
  <inkml:trace contextRef="#ctx0" brushRef="#br0" timeOffset="36136.1918">2192 8111 2449 0,'0'0'34'15,"-36"11"13"-15,36-11 19 0,0 0 16 0,0 0 10 0,0 0 14 16,0 0 17-16,0 0 5 0,0 0-4 0,-29 8-6 15,29-8-12-15,0 0-15 0,0 0-13 0,0 0-13 16,0 0-19-16,0 0-19 0,0 0-9 0,-13 5-20 0,13-5-19 16,0 0 0-16,20 6 17 15,-20-6 24 1,0 0-2-16,93 8 0 0,-68-10-1 0,0-1-2 16,4 0 7-16,4-2 1 0,2 1-5 0,1 0-5 15,3-2 1-15,1 2-4 0,0-1-2 0,2-1 0 0,-2 3-11 16,-2 2 1-16,-3-2 2 0,-1 0-9 0,-7 1 5 15,0 2 1-15,-5-2 3 0,-5 2-3 0,-2 0 6 16,-4 0-5-16,-2 0 2 0,-4 2 9 0,0-2-9 0,0 0 3 16,-4 0 0-16,1 0 2 0,-1 2 0 0,-1-4 1 15,-1 2 1-15,1 0 8 0,0 0-6 0,-2 0 4 16,1 0-3-16,-3-2 6 0,3 4-7 0,-4-2 0 0,0 0-2 16,-6 0-1-16,2 3 1 0,-6-3-5 0,-2 4 1 15,-3-3-3-15,-3 3 7 0,-4 0-2 0,-1 0-2 16,-2 1-6-16,0-1 1 0,-3 2 5 0,1 0-3 0,0-1-6 15,-1 3 1-15,2-4 0 0,-2 4 0 0,1-1-2 16,2-2 2-16,2 3 0 0,2-3-3 0,1-1 10 16,4 1-6-16,4-1 1 0,1-1 3 0,5 0 5 0,-1-1-3 15,7-2-9-15,-2 3 11 0,6-2-11 0,-1-1 7 16,1 0-3-16,1 0 0 0,1 0-6 0,-1 0-2 16,0 0 4-16,2 0-7 0,-2 0-3 0,0 0 4 15,1 0 4-15,4 3-4 0,-2-3 1 0,2 0 11 0,4 0-6 16,1 2 7-16,1-2 7 0,5 0-4 0,0 2 3 15,6-2-2-15,0 0 7 0,-1 0-4 0,4-2 1 16,0 1-2-16,-1 0-11 0,-1-2-19 0,0-1-22 0,-3 0-18 16,-1 0-31-16,-3 0-23 0,-2-1-29 0,-1 0-46 15,-3-2-44-15,-1-1-42 0,-3-1-66 0,-1 1-61 16</inkml:trace>
  <inkml:trace contextRef="#ctx0" brushRef="#br0" timeOffset="36537.8768">2519 7861 2029 0,'-6'-1'14'0,"-2"-1"19"16,-2 0 20-16,4-2 12 0,-2 1 20 0,-1 3 10 15,1 0 7-15,1 0 18 0,1 0-7 0,1 1-13 0,-1 1-15 16,3-1-18-16,1-1-16 0,1 3-12 0,-1-3-15 15,4 2-13-15,-2-2-11 0,3 1-9 0,0 1-5 16,3-2 10-16,-1 4-6 0,3 1 6 0,0-1 6 0,3 3-4 16,0-1 11-16,2 1 2 0,4 1-7 0,0-2 1 15,1 2 1-15,2 0 2 0,0 0 2 0,3 0-5 16,-1-1-5-16,0-1-2 0,-1 2 5 0,3-1 2 16,-1-1-2-16,-1 0 0 0,-1-1-9 0,-2 0 9 0,-3-1-5 15,1 1 2-15,-4-1 0 0,-4-1-1 0,-1 0 4 16,-3-1-5-16,0-2 7 0,-5 2-2 0,0-1 6 15,0-1 14-15,0 1 7 0,-3-1 7 0,1 3 2 0,-1-1 1 16,-2 4 7-16,0 0-4 0,-7 2-4 0,2 1-12 16,-1 2-5-16,-5 0-8 0,2 2-4 0,-3 0-4 15,2 1-2-15,0-1-4 0,0 2 8 0,3-1-4 0,-1 1-1 16,1-1-9-16,2-1-33 0,2-1-36 0,0 0-64 16,-1 0-75-16,1-3-101 0,1 1-110 0</inkml:trace>
  <inkml:trace contextRef="#ctx0" brushRef="#br0" timeOffset="37221.9139">1708 9503 1755 0,'-8'-5'13'16,"0"1"5"-16,-1-1 9 0,3-2 27 0,-2 5 17 15,3-1 20-15,-2 3 32 0,3-1 23 0,1 1-1 0,0 0 10 16,1 0 8-16,0 1-12 0,1-1-10 0,-1 0-20 16,4 0-35-16,-4 3-22 0,2-3-14 0,0 1-21 15,2 0-12-15,1 2-23 0,-1-2-4 0,1-1 1 0,3 3 3 16,0 1 4-16,1 0 2 0,4 0 11 0,3-1 5 16,0 2 9-16,5 0-2 0,1-1 4 0,3-1-4 15,2 1-4-15,2-2-3 0,3-2 0 0,0 0-15 0,2-4 2 16,1 2-7-16,-1-4-22 0,1-3-29 0,0 0-34 15,-3-2-48-15,-1-1-54 0,-4-2-45 0,0 1-56 0,-6-3-45 16,0 2-48-16</inkml:trace>
  <inkml:trace contextRef="#ctx0" brushRef="#br0" timeOffset="37510.58">2064 9289 1842 0,'-5'0'5'16,"2"-1"6"-16,1-1 4 0,2 1 6 0,0 1-2 0,0 0-2 15,0 1 3-15,2-1-1 0,-1 0-1 0,1 2-5 16,1 0 5-16,2-2 16 0,0 3 4 0,1-3 7 16,5 4 1-16,-1-3 6 0,2 4-3 0,1-1-1 0,4 1-10 15,-4 1-14-15,4 0-2 0,-1-1-2 0,3 2-4 16,-3 1-5-16,3 1 8 0,-3 1 3 0,1-1-3 0,-1 1-2 16,0-2-1-16,-5 4-3 0,3-3 3 0,-3 3 3 15,-3-2-3-15,0 0 0 0,-2 0 5 0,-1-1-2 16,0-2 11-16,-2 4 11 0,-3-2 9 0,3-1 7 0,-6 1 2 15,3 0 7-15,-5 1 3 0,-1 0 2 0,-2 2-4 16,-3 0-12-16,0 1-16 0,-5 0-9 0,0 0 0 16,-1 1-16-16,-1 0-5 0,-2-1-18 0,1 4-33 0,0-5-49 15,0 2-72-15,3-2-81 0,-1 0-117 0</inkml:trace>
  <inkml:trace contextRef="#ctx0" brushRef="#br0" timeOffset="38931.789">9273 7418 362 0,'-1'9'24'0,"-2"-1"12"0,-1 2 23 16,1-1 12-16,-2 2 16 0,-1 2 22 0,1-1 22 15,-2 1 9-15,0 3-1 0,1-3 0 0,-1 1-16 0,0-2 1 16,2 0-13-16,-1 0-14 0,1 1-7 0,0-4-6 16,2 1-16-16,-1-2-1 0,2-2-6 0,-1 1-7 15,1-2-4-15,0 0-5 0,1 0-6 0,1-2-5 16,0 1-1-16,-2-4-7 0,4 5 1 0,-2-5 3 16,0 3-1-16,0-3 2 0,1 3 0 0,1-1 4 0,-2-2 5 15,0 0 8-15,2 2 13 0,1-2 3 0,-1 2 24 16,0-2 6-16,1 0-2 0,0 0 10 0,6 0 12 0,-3 0-2 15,3-3 0-15,4 0 0 0,2-3-15 0,5 0-8 16,2-5-6-16,6-1-10 0,4-3-15 0,6-1 3 16,2-5-17-16,7-2-3 0,2 0-3 0,3-2-1 15,7-2-6-15,1 0 3 0,3-4-6 0,4 0-13 0,6-1 2 16,2-2-11-16,2 2-4 0,4 0-4 0,0-3-14 16,1 1-29-16,-2 5-50 0,-5 0-52 0,-3-1-69 15,-2 2-76-15,-7-1-93 0,-6 0-89 0</inkml:trace>
  <inkml:trace contextRef="#ctx0" brushRef="#br0" timeOffset="39227.8822">11573 6476 3545 0,'-3'-6'25'16,"-2"1"33"-16,2 0 48 0,-2-5 18 0,3 5 2 0,-1 3-7 15,2 0-5-15,-4-1 4 0,5 3-33 0,0 0-25 16,0 2-55-16,5-1-18 0,-2 3-6 0,2 1 6 16,1 1 9-16,5 3-4 0,2 3 10 0,1 2-11 0,5 3 9 15,-1 4 2-15,4-1 3 0,3 5-10 0,-2-1-24 16,3 0-22-16,-2 0-22 0,-4 0-22 0,2-2-36 15,-4-3-35-15,-3-2-35 0,-2 0-31 0,0-5-25 0,-7-2-28 16,0-3-31-16,-2-2-28 0,-3-3-32 0</inkml:trace>
  <inkml:trace contextRef="#ctx0" brushRef="#br0" timeOffset="39503.2852">11687 6645 2063 0,'-8'-17'29'15,"-1"-2"35"-15,1-2 39 0,3-1 26 0,-2 2 18 16,3-1 12-16,-2 2 10 0,2 1 13 0,4 1-21 0,2 2-35 15,0 1-38-15,0 2-25 0,2 3-21 0,0 2-9 16,1 2-14-16,2 0-11 0,-1 0-11 0,5 5-5 0,-2-3 3 16,4 4 2-16,3 1-4 0,3 0 4 0,0 1 2 15,5 2-3-15,1 4 8 0,0 1 2 0,2 0-4 16,-3 4-2-16,-1 0 9 0,-2 2-11 0,1 2 7 0,-6-1 0 16,-2 2 0-16,-3-1 4 0,-3-1 12 0,-3 2 9 15,-2-2 18-15,-4 3 21 0,-3-3 6 0,-4 0 4 16,-1-3 2-16,-7 3 1 0,-2-1-11 0,-2-3-10 15,-2-2-23-15,-1-3-15 0,2 4-6 0,-1-7-4 0,0 2-13 16,4-4-20-16,2-1-21 0,7-1-39 0,-1-4-42 16,3 3-60-16,2-6-71 0,5-2-69 0,1-2-51 15,6-2-48-15,3-3-36 0</inkml:trace>
  <inkml:trace contextRef="#ctx0" brushRef="#br0" timeOffset="40666.79">12307 6523 2717 0,'17'-3'60'0,"-6"-2"38"0,-2 2 39 0,-2-3 21 16,-7 0 5-16,-4 2 12 0,1-1 9 0,-4 0 2 0,0 1-60 16,-2 0-31-16,-4 0-39 0,-1 2-19 0,1 0-5 15,-4 2-9-15,-5 1-1 0,2 2-2 0,-1 0-4 16,2 2-2-16,-2 1-4 0,0 1-5 0,4 1 5 16,3 2-8-16,-3-3-11 0,5 5 3 0,3-2 0 0,0 2 0 15,4 0 2-15,2 0 3 0,-1 0-9 0,3 0 11 16,2-2 3-16,3 2-4 0,-1-3-4 0,2-2-2 15,1 1 6-15,0-3 3 0,2-1 0 0,2 0-6 0,-1-2-9 16,2-2 1-16,0-2-7 0,5-2-9 0,-3-1-11 16,4-2-11-16,-3 0-6 0,4-2-10 0,-6-1 0 15,6-2-3-15,-4 0 6 0,2-2 12 0,-4-1 4 0,2 2 1 16,-2-3 11-16,-3-1 14 0,2 3 13 0,-1-3 3 16,-2 2 16-16,-1 0-7 0,0 1 8 0,-3 1 24 15,0 2 1-15,1 3 10 0,-4 1 9 0,2 0 9 0,-3 5-12 16,5 1 6-16,-5 0-5 0,3 1-17 0,-3 1-6 15,0-1-9-15,0 3-19 0,1-1-4 0,1 1-2 16,0 2-5-16,1 2 9 0,2 1 0 0,0 1 2 0,2 3 0 16,-1 0 7-16,6 1 3 0,-4 2-6 0,4-1 4 15,-2 0-9-15,-1 1 7 0,4-3-10 0,-2 1 2 0,1-3-1 16,-2-2-7-16,0-1 7 0,-1-2-1 16,-1 0-8-16,0-3-20 0,-3-2-13 0,0-2-37 0,0-3-32 15,-1 0-36-15,-4-2-33 0,4-3-26 0,-4-2-31 16,0-2-6-16,-1-1 14 0,-2-2 29 0,-2-1 26 15,-1-1 44-15,-1-2 32 0,1 3 31 0,0-3 40 0,-3-3 22 16,4 0 11-16,0 0 13 0,2-3 17 16,1-2 14-16,2-2 21 0,2 1 34 0,-1 2 29 0,1 4 25 15,1 1 13-15,0 2 11 0,2 6 0 0,-2 1-15 16,2 7-23-16,-4 1-34 0,2 2-34 0,1 1-23 0,-1 1-20 16,-2 2-16-16,3 2-15 0,-1-1-3 0,0 3 1 15,1-2 1-15,3 4 7 0,-1 1 3 0,2 4 27 16,5 2 16-16,0 3 17 0,0 4 16 0,4 4 11 15,0 3 4-15,0 1 1 0,4 2-5 0,-2 1-24 0,-3 1-15 16,2-1-15-16,-3-2-23 0,0-4-4 0,-3-1-12 16,-3-1-2-16,2-5-5 0,-3-1-10 0,-1-5-12 15,-3-2-22-15,0-3-25 0,0-2-27 0,-4-2-33 16,0-2-56-16,0-2-56 0,-4-2-50 0,-1-2-43 16,-2-2-32-16,-1 0-21 0,-2-3-11 0,-3 0 17 0,0-2 48 15,-4 0 56-15,1-1 71 0,-5 1 75 0,2-1 71 16,-3 0 89-16,3-1 69 0,-1 1 57 0,0 1 45 0,2 1 35 15,-3 0 26-15,7-1 20 0,-3 1 14 0,4 4-5 16,-1-3-7-16,3 3-20 0,3-1-29 0,-2 3-20 16,2 0-27-16,4 3-48 0,0 0-27 0,4-1-31 15,0 2-35-15,0 1-23 0,4-2-15 0,-3 4-12 0,4-2-9 16,0 0 7-16,2 1-11 0,1 2-8 0,5-1-9 16,4 0-16-16,4 1-29 0,1 2-26 0,7-1-35 0,2-1-26 15,3 3-30-15,5-2-18 0,-1-2-11 0,2 3-12 16,3-2 8-16,-1-2-3 0,-1 0 26 0,0 1 12 15,-3-2 30-15,-2 0 26 0,-2-2 22 0,-8 0 34 0,0-1 35 16,-4-2 35-16,-8 3 44 0,0-1 51 0,-4 0 53 16,-6-1 35-16,1 1 40 0,-1 1 31 0,-4-1 29 0,0 1 19 15,-4-1-9-15,1-1-18 0,-2-1-33 0,-1 2-28 16,-2-1-20-16,-1-1-34 0,-1 5-25 0,-1-3-25 16,-2 1-23-16,4 2-24 0,-4 2-11 0,1-1-8 15,2 1-19-15,-2 3 2 0,2-1-18 0,2 1 1 0,-3 1-1 16,2 0 6-16,2 1-8 0,2 1-1 0,-2 1-6 15,4-1 7-15,-1 1 5 0,4-1-9 0,-1 1 1 16,2-2 0-16,3 1-1 0,-1-1 4 0,1-1 12 16,1-2-12-16,0 1 0 0,0-2 3 0,3-1 2 15,1-2-6-15,-1 0-1 0,0-1-8 0,1-3-10 0,0 2 2 16,3-4-2-16,-3 0-7 0,5-1-11 0,-2-1 13 16,-2 0 0-16,2-1 12 0,-1-3 3 0,3 3 4 15,-6-1 4-15,2 0 7 0,-3 0 15 0,-1 0-13 16,1 1 9-16,-2 1-1 0,0 2 0 0,-4 1 10 0,1 0 1 15,0 4 1-15,0 1 3 0,-2 0-9 0,-2 0-1 16,6 1-8-16,-4 1-6 0,0-2-6 0,1 4 4 16,2 0-6-16,1 2-8 0,1 1 15 0,-1 1 0 0,1 4 2 15,4 0 6-15,-1 2-5 0,0-1-3 0,0-1 10 16,2 3 2-16,-1-1-11 0,2-2-29 0,-1-2-43 16,-2-1-75-16,0-1-83 0,1-4-100 0,-1-1-120 15</inkml:trace>
  <inkml:trace contextRef="#ctx0" brushRef="#br0" timeOffset="41562.6303">13908 6052 1581 0,'-3'-4'32'0,"-1"2"30"15,4-3 32-15,0 0 23 0,0 3 15 0,0-1 16 0,2-1 16 16,-2 1 23-16,2 0-4 0,-2 2-11 0,0-2-19 0,0 1 5 15,1-1 1-15,-1 3 3 0,-1-2 1 0,1 1-8 16,0-1-24-16,0 2-17 0,0 0-12 0,0 0-30 16,0 0-19-16,0 0-23 0,0 0-49 15,0 0-1-15,0 0-3 16,0 0 5-16,26 60 8 16,-11-32 10-1,-11-19-2-15,1 0 4 0,0-2 4 0,0 0-2 0,-1-3-3 16,1 1 6-16,1-3-4 0,-3 1-3 0,-3-3 18 15,0 0 13 1,0 0-15-16,0 0 1 0,0 0 8 0,0 0 14 16,0 0-21-16,0 0-2 0,0 0 4 0,51-59-7 15,-51 59 6-15,39-53-16 0,-31 44 1 16,1-2 1-16,-3 2-5 0,0 1-9 0,-1-1 9 16,0 4-7-16,-1 2-1 0,-4 3-12 15,0 0-2-15,0 0 3 0,0 0-3 16,30 39 9-1,2 26 30 1,-26-57-16-16,-2 1-1 16,2-2 7-16,-6-7 17 15,14 5-6-15,-14-5-1 16,0 0 10 0,62-56-27-16,-56 43 7 0,2-2-4 15,-4 3 3-15,3-5-8 0,-4 5 5 0,4-1-8 16,-3 1 3-16,4 1 6 0,-5 1-11 0,0 2 2 15,4 3-4-15,-6 1 1 0,3 1-4 0,-3 2 2 16,1 0 3-16,-1 1-6 0,4 0 8 0,-5 1-2 0,3 3 0 16,-2-4 2-16,4 4 4 0,-1 0 1 0,2 0-4 15,2 1 8-15,1 0-9 0,-1 4 1 0,3-1 4 16,2 2 4-16,0-1-4 0,-1 1 5 0,1 2-5 16,1-2-27-16,0 1-23 0,-2-3-38 0,1 1-49 0,-3-1-52 15,0 1-54-15,-1-6-67 0,-3 2-59 0,2-2-48 16,-3-2-53-16</inkml:trace>
  <inkml:trace contextRef="#ctx0" brushRef="#br0" timeOffset="43211.5632">14635 5922 2007 0,'0'-4'25'0,"1"2"23"0,3-1 10 0,-1-2-1 16,-1 5 4-16,-1-2 1 0,3 2 3 0,0 0 7 15,-1 0-16-15,2-1-14 0,-1 1 9 0,5 0 20 16,-2 1 3-16,4-1 3 0,1 0 2 0,1 0-4 15,0-1-9-15,1 1-8 0,2 0-23 0,0 0-12 16,-2-2-9-16,0 2-5 0,-1-3-6 0,-3 2 0 16,1-2 10-16,-3 3-6 0,-4-3 7 0,1 1 15 0,-3 0 21 15,1-1 6-15,-2 1 10 0,-1-3 1 0,-1 4-12 16,-4-3 3-16,2-3-2 0,0 2-19 0,-2-3-23 16,-3 4-3-16,-1-3-8 0,-1 2-1 0,-1-2 6 15,0 1 10-15,0 2 14 0,0-1-1 0,-2 3 7 0,4-1 13 16,1 1 5-16,-1 1 5 0,2 0-4 0,2 1-8 15,0 0-18-15,1 2 0 0,-1 2-8 0,-1 2-13 16,3 0-6-16,-2 2-8 0,3 4 4 0,-1 0 0 16,1 2-3-16,1 1 6 0,2 4 1 0,-1-1 1 0,2 1-4 15,1 0 4-15,2 1-3 0,-2-1-9 0,6-2 9 16,-2 2-7-16,-2-3 3 0,0-1-4 0,3-4 2 16,-3 0-15-16,3-3-22 0,-1-1-13 0,-1 0-25 15,3-4-32-15,0-1-42 0,2-2-52 0,-2-3-42 16,4-1-33-16,-4-2-31 0,5-1-30 0,-1-3-10 0,0-2-8 15,-1-1 22-15,0 0 36 0,0-1 34 0,-2-3 44 16,4 3 52-16,-5-6 51 0,3 3 54 0,0-3 61 16,-2 2 62-16,-1-2 47 0,2 1 49 0,0 2 38 15,-3-1 31-15,1 6 27 0,-1 1 6 0,-1 1 7 16,-2 5-19-16,-2 2-18 0,2 1-28 0,-3 0-26 0,0 4-36 16,0 0-25-16,-4-1-27 0,2 1-19 0,2 2-6 15,-1 1 4-15,1 1-1 0,-1 4 8 0,3-1 6 16,0 3 5-16,1 3 8 0,2 2-1 0,-1 1-13 15,-2-1-18-15,3 3-12 0,-1-3-10 0,-1 0-4 0,1-2-3 16,-1-1-16-16,1-2-4 0,-1-2-1 0,-2-3 2 16,1 0 2-16,-1-3-4 0,1-3 1 0,-2 1-3 15,1-4 11-15,-2 2-1 0,3-3 2 0,1-3-3 16,-1 0-5-16,4-3 5 0,1 1-3 0,0-3-2 0,2-4 0 16,-1 2-6-16,0-3-7 0,0-1 2 0,1 0 11 15,-3-2-12-15,0 0 4 0,2 1-3 0,-2 1 2 16,-1 1 1-16,-1 1 4 0,2 3-5 0,-3 3-2 15,-2 1-1-15,-2 3 4 0,1 0-3 0,0 3-2 16,-1 1-1-16,-1 0-2 0,0 2 3 0,2 0-8 16,-2-1 7-16,0 2-7 0,0-1 8 0,1 1-5 0,-1 1 2 15,2-1 2-15,0 4 4 0,-1 0 1 0,3 1-3 16,0 5 6-16,1 1-4 0,-2 0 2 0,2 4 2 16,0 1 0-16,-1 1-7 0,5-2 5 0,-2 3 0 15,-1-4 0-15,2 0-2 0,1-2 7 0,-2-5-5 0,-1 0-2 16,1-3 9-16,-4-4-1 0,0 1 6 0,-1-3-17 15,-2 0 14-15,2-3-4 0,0-2 5 0,0 0 4 16,1-3-7-16,0 0-4 0,2-3-6 0,0-1 15 16,0-2-15-16,0 0 2 0,0-2-1 0,2-2-1 0,-2 1-2 15,-1-1 6-15,6-3 3 0,-6 2-4 0,4-1 3 16,-1 1 0-16,-1 2 2 0,2 3-3 0,-2 1 1 16,-1 3 3-16,-2 3-6 0,0 2 5 0,1 3-6 15,-4-1-1-15,1 3-6 0,-1 0 2 0,0 1-4 16,2 1-3-16,2 1 7 0,-2-1-4 0,1 2 4 0,0 1-1 15,2 1 1-15,2 0 4 0,-3 4 9 0,4 2-3 16,-2 0-7-16,1 3 0 0,-1 2 8 0,3 0-2 16,-2 2 3-16,1 0-1 0,-2 1-3 0,1-1-4 15,0-2 8-15,0-2 1 0,-3 1-6 0,3-5 1 0,-2-2 3 16,-3-4-2-16,1 0 2 0,1-1-2 0,-4-4-11 16,1-1-22-16,1-3-16 0,0 0-24 0,-2-2-28 15,1-3-10-15,1 0-17 0,-1-4-2 0,3-1 2 16,-4 0 22-16,1-4 18 0,1 2 14 0,-1-1 32 15,-1-2 7-15,0-1 17 0,0 1 4 0,2-3 9 16,0 1 5-16,-1 1 3 0,2 0 15 0,-3 1 3 16,2 2 3-16,-1 0 9 0,-2 3 12 0,1 0 9 0,0 1-3 15,0 1 9-15,-2 3-1 0,2-2-3 0,0 4-2 16,0 0-5-16,0 0-10 0,0 2-11 0,0 2-5 16,0 2-6-16,2-2-10 0,-2 3-1 0,0 2-5 0,0 0-5 15,1-2-5-15,-1 5 6 0,2 1 4 0,-1 1-1 16,-1 4 13-16,4 2-3 0,-4 3 7 0,3 4 3 15,-3 2 5-15,1 0-9 0,3 2 5 0,-4 0-5 0,3-2-11 16,0 2-5-16,0-2-2 0,3-3-1 0,1 1 0 16,-3-3 4-16,5 0-4 0,0-3-4 0,0-2 3 15,-1 0 6-15,5-3-2 0,-4 1 5 0,3-3 1 16,0-2 3-16,1-2-9 0,1 2 5 0,-1-3 3 16,-2 0 2-16,3 1-5 0,-5-3-5 0,1 0-3 0,1 0 5 15,-6 0 1-15,-2 2-1 0,-2-2 13 0,1 0 12 16,-2 0 11-16,-2 0 14 0,2-2 2 0,-1 2-3 15,1 0 5-15,-2 0 3 0,2 0-18 0,-3 0-13 16,1 0-11-16,1 0-15 0,-2 0-2 0,-1 0 2 16,3 2-3-16,1-2-18 15,0 0-16-15,0 0 4 0,0 0-5 16,0 0-8-16,0 0-1 0,0 0-14 0,0 0-3 16,0 0 1-16,0 0 10 0,0 0-18 0,0 0 2 15,8-14 5-15,-8 14 1 0,0 0 7 0,0 0 8 16,0 0 7-16,0 0 0 0,117-92 14 0,-106 84 16 15,0-1 6-15,-2 2 6 0,-1 0-1 0,-1 1 0 16,-4 2 6-16,0-1-8 0,3 2 4 0,-3-1 1 0,1 2-2 16,-4 2 27-1,0 0-3-15,0 0 15 0,0 0 1 16,0 0 11-16,0 0-1 0,0 0-1 0,0 0-12 16,0 0-6-16,0 0-19 0,0 0-13 0,0 0-33 15,0 0 11-15,0 0-8 16,-26 26 21-16,18 11-1 15,10-28 10-15,0-2-12 0,2 2 7 0,4-4 2 16,-1 3-1-16,4 0 3 0,1-4 2 0,2 1-8 16,2-1 1-16,5 1 4 0,-2-2-1 0,2 2-1 15,0-2-2-15,5 1-3 0,-4-2 0 0,2 1 7 16,-1 1-3-16,-2-1-5 0,-2 2 3 0,0-1 2 0,-5 1-4 16,0-2 2-16,-2 2 0 0,-3 3-3 0,-5-4-7 15,0 1-4-15,-3-1-7 0,1 2-26 0,-4 1-39 16,-3 0-37-16,1-2-40 0,-4 4-33 0,-2-1-40 15,1 1-36-15,-5-1-59 0,-1 2-36 0</inkml:trace>
  <inkml:trace contextRef="#ctx0" brushRef="#br0" timeOffset="43841.383">10733 9218 2847 0,'2'0'9'0,"0"0"12"0,1-4 1 0,3 1 2 16,1-2-4-16,4 2 1 0,3-6 0 0,6 1 7 15,9-1-5-15,6 1-16 0,8-5 4 0,9 0 0 16,6-1 1-16,9 1 3 0,4-1-3 0,8 1-10 0,-1 0-2 15,7-2 3-15,2 3-53 0,1 2-96 0,0-4-120 16</inkml:trace>
  <inkml:trace contextRef="#ctx0" brushRef="#br0" timeOffset="44126.9256">12132 8626 2883 0,'-9'1'-6'0,"5"0"-5"0,2-1-11 16,4-3 7-16,2 5-9 0,4 1 2 0,1-1-2 0,6 1-4 15,5 2 8-15,6-1-1 0,4 1 12 0,4 2-3 16,6-2 7-16,4 5-1 0,2 0 6 0,3-1 7 16,1 2-3-16,0 2-2 0,2 2-15 0,-4 0-21 0,-1 4-3 15,0 0-21-15,-8 1-15 0,0 2-4 0,-8 0-1 16,-2 1 5-16,-7 2 16 0,-6-1 19 0,-4-2 4 15,-4 2 18-15,-3-2 12 0,-5-1 3 0,-3-1 5 0,-2 2-3 16,-3-6 2-16,-5 4 0 0,1-3 0 0,-2 0 1 16,-2-1-2-16,-2-3-10 0,1-1-28 0,1-3-48 15,2-1-61-15,1 0-95 0</inkml:trace>
  <inkml:trace contextRef="#ctx0" brushRef="#br0" timeOffset="44952.8047">14567 8339 2600 0,'1'-13'29'0,"3"2"44"15,-1-1 39-15,-3 0-3 0,1 4 7 0,-1 2 3 16,2 3-6-16,0-1-3 0,-2 4-32 0,1 0-42 0,-1 0-40 16,0 2 0-16,2 0-7 0,-1 3-2 0,4 2 7 15,-4 1 3-15,4 4 2 0,0 0-3 0,1 6 0 16,7 1 7-16,-5 2-5 0,1 1-2 0,5-2 2 0,-1 1-4 16,-1-2 1-16,0-1 4 0,1-4 1 0,-3-2 0 15,-2 0-2-15,2-4 5 0,-3-2 0 0,-2-1 4 16,0-2 2-16,-2-3 2 0,1 0 3 0,-4 0-3 0,1-2 3 15,1-1 5-15,0 0-5 0,1-6 2 0,-2 1-7 16,3-1-1-16,1 0-5 0,0-6 4 0,-1 1 2 16,2-3-2-16,-1-1 4 0,0-1 4 0,2-1 8 15,0-1-1-15,1-3-3 0,-2 2 3 0,3 0 0 0,-2 2 7 16,-1 0-8-16,2 2-2 0,0 3-4 0,0 3 1 16,-5 3 3-16,2 4-6 0,-2 0-4 0,-1 3-13 15,1 2-3-15,-2 0 2 0,-1 2 1 0,2 0-3 0,4 4 1 16,-5 0 1-16,4 2-3 0,-2 5 5 0,4 0 6 15,-1 4-1-15,2 2-1 0,-3-1-4 0,1 1 6 16,1 2-4-16,-1-3 5 0,1-1 3 0,-2-1-9 16,2-1-3-16,-2-3 8 0,-1-5 1 0,2 0-9 0,-3-2 8 15,1-5 5-15,-4 3 2 0,1-3 9 0,-1-3 4 16,0-1-10-16,4-2 6 0,-1-2 1 0,0-3-6 16,2-1-4-16,0-2-2 0,2-3-1 0,1-2-7 15,-1 0 6-15,-1-1-3 0,2-4-3 0,-2 2 5 0,0-2-6 16,2-1-1-16,2 4-6 0,-2 1 9 0,0 3-7 15,0 0-4-15,1 5 7 0,-4 6-8 0,-1-1 1 16,0 6-6-16,-3-2 7 0,3 3-12 0,-4 3 12 16,3-1-4-16,-2 5 3 0,4 1 4 0,1 1 6 0,1 6 0 15,-1 2 1-15,3 0 2 0,1 3-1 0,-1-1 4 16,2 2-1-16,-1-1 2 0,-1 1-4 0,-1-1 5 16,5-3-6-16,-5-1 3 0,1-1 3 0,1-2-5 0,-1-2-1 15,-1-3-6-15,1-1-15 0,1-2-22 0,0-2-38 16,2-3-41-16,-1-3-70 0,5 0-64 0,-2-4-96 15,2-3-111-15</inkml:trace>
  <inkml:trace contextRef="#ctx0" brushRef="#br0" timeOffset="45428.1397">15507 8240 2507 0,'-1'-1'30'16,"1"-2"35"-16,0 3 9 0,1-4 2 0,-1 3-2 15,2 1-6-15,-2-3-1 0,1 6-1 0,-1-2-30 0,5 1-34 16,-2-1-12-16,2 2 0 0,3-2 4 0,-2 0 4 15,6 2 8-15,0-1-4 0,1-2 4 0,0 0 3 16,2 0-1-16,0 0 2 0,3 0-5 0,-1-2 3 0,-2-1-7 16,-1 2 5-16,-1-4-4 0,-2-1 2 0,0 2 5 15,-3-1 0-15,-2-3-1 0,1 2-1 0,-3 0-1 16,-1-3-3-16,-1 1 5 0,-4 1-8 0,2-3 0 16,-3 3 0-16,-1 0 0 0,-1-3-2 0,2 2-4 0,-4 1 20 15,1 0-8-15,-2-1 7 0,0 0 7 0,3 3 6 16,-3 0 8-16,2 0-3 0,-2 3 11 0,4-1-18 15,-1 2 1-15,-2 1-3 0,2 2-16 0,0 2-3 0,0 1-8 16,-2 4 2-16,3-1-7 0,-3 4 2 0,0 1 6 16,2 1-6-16,2 2 5 0,-1 4-1 0,3-2 2 15,2 1 2-15,-1 2 5 0,4-1 1 0,0-1-6 16,2 2 5-16,1-2-10 0,1-1-21 0,0-3-25 0,2-3-38 16,-1-1-35-16,0-3-54 0,4-4-30 0,-2 1-50 15,2-5-48-15,-1-5-39 0</inkml:trace>
  <inkml:trace contextRef="#ctx0" brushRef="#br0" timeOffset="46818.6235">15896 8112 1809 0,'10'-19'40'0,"-2"0"46"0,-2 2 24 16,5 5 21-16,-6-1 5 0,-1 7 1 0,0 2 4 0,-3 2-1 16,3 0-42-16,-4 2-43 0,0 2-25 0,1 0-27 15,2 2-2-15,-3 1-1 0,1 1 8 0,3 2-2 16,0 3 7-16,1 2-2 0,2 2 4 0,-2 3 15 15,2 0-3-15,-1 1 5 0,3 1-14 0,-3-1 8 16,-1 0-7-16,2-5 3 0,0 3-7 0,-2-5-11 0,-1 1 4 16,1-5-5-16,-1-2 9 0,0-3-5 0,-1 1 2 15,-1-4 3-15,-1 0 7 0,1-2 2 0,-2-2-7 16,1-1 3-16,3-1-3 0,-1-3-3 0,0 1-2 16,0-4 0-16,5 2-4 0,-3-3-5 0,1 0 4 0,0-3 1 15,-1 0-7-15,1-3 1 0,1 0-7 0,1-2-2 16,-2-2 2-16,5 2-1 0,-3-1 1 0,1 2-3 15,1 4 5-15,-2 3 1 0,0 1 5 0,-3 6-4 16,-1 3-2-16,0 0 3 0,-2 3-7 0,-2 0 0 16,0 2-10-16,2 2 7 0,-2 0 4 0,1 2 3 0,3 1-2 15,-4 2 3-15,3 0 5 0,-2 3 7 0,3 2 0 16,-1 0-7-16,-1 0 6 0,2 2-9 0,0 0 6 16,-2-1 2-16,3 1-2 0,-2-1-8 0,4-1 7 15,-4-2 6-15,2 0-11 0,-2-3 13 0,3-1-5 16,-3-3 0-16,0-1 1 0,1 0 5 0,-1-2 4 0,-2-2-4 15,3-2 4-15,-1-2-2 0,2 0-1 0,2-3-7 16,1 1-1-16,2-3 4 0,4-3-5 0,-3 0 0 16,3-1 2-16,-1-3-4 0,0 0 3 0,1-2 2 0,-3 1-2 15,3-3-2-15,-5 3-2 0,3 0 0 0,-3 1-5 16,1 2 1-16,-4 3 0 0,-1 1 1 0,1 3 0 16,-3 2-8-16,0 2 5 0,0 1-8 0,1 0 5 15,-1 4-6-15,-2-1 1 0,3 0 2 0,-1 2-4 16,0 2 12-16,3 0-4 0,-1 3 9 0,-2 1-5 0,0 1 10 15,0 3-8-15,1 0 4 0,-3 1 12 0,1 2-13 16,-1 0 1-16,-1 1-13 0,2-2-9 0,1 2-7 16,-2-3-7-16,1-2-14 0,0-1-17 0,-1-5 1 15,1 1-4-15,-1-6 7 0,1 2-1 0,-2-6-19 0,2 1 2 16,-2-4-5-16,1 0 4 0,1-5-1 0,-1 2-4 16,-1-3 1-16,0-1 15 0,0-3 20 0,2 2 11 15,-4-2 14-15,2-3 7 0,0 2 9 0,0-4 7 16,0 0-1-16,0-4-3 0,2 0 8 0,0-1-6 0,-1-3 1 15,3-1 18-15,0-1 20 0,2 2 15 0,-3 3 33 16,2 1 11-16,0 4 16 0,-2 4 14 0,1 2 13 16,1 1-18-16,-3 6-20 0,-2 2-15 0,2 0-29 15,-2 1-12-15,1 4-17 0,-1 0-15 0,2-1-12 0,-2 4-6 16,0 0-1-16,0-2 1 0,1 5-2 0,1 3 4 16,0 1-6-16,-2 3 0 0,1 4 5 0,-1 2 7 15,0 6-1-15,0 1-2 0,0 3 1 0,0 2 4 0,-1-1-1 16,-3 3 8-16,3-1-5 0,1-2-2 0,0 0 1 15,0-3-3-15,1-2-2 0,-1-4-5 0,4-3 8 16,-1-3-7-16,2-2 4 0,-2-2-2 0,0-5 5 16,1 0 5-16,0 0 4 0,0-5 1 0,3-1-5 15,-1-1 1-15,3-3-2 0,1 0 2 0,3-1-4 16,3 0 1-16,-2-3-4 0,5 1-4 0,-3 1 4 0,3 0-7 16,-1 0-1-16,-2 2 5 0,2 1-6 0,-4 1 7 15,-2-2-3-15,0 5-1 0,-4 0-1 0,-2 0 8 16,0 0-3-16,-3 3 2 0,0 2 2 0,-1-1-1 0,0 1 2 15,-4 2 9-15,2 1-4 0,0 1 7 0,-2 0-3 16,2 0-3-16,-3-1 6 0,0 4-3 0,0-3-5 16,-1 0-1-16,-1 3 4 0,-2-1-21 0,1-1-26 0,-1 1-37 15,-2-2-47-15,3 0-32 0,-1-1-15 16,3-3-25-16,-1-1-14 0,1-1-13 0,0-3 7 0,4-3 10 16,4-1 39-16,0-5 30 0,2 1 19 0,2-2 25 15,2-2 6-15,1-3 28 0,0 0 23 0,3-1 26 16,0-1 1-16,-1-3 8 0,3 1 5 0,-3 0 1 0,2-1 25 15,0 3 17-15,-1-1 14 0,-2 3 25 0,1 2 23 16,-4 1 11-16,1 3 18 0,-1-1 2 0,-2 0-7 16,-4 3 0-16,2-2 1 0,-2 1-20 0,-1-1-11 15,1 1-4-15,-2-1-14 0,-1 1 9 0,0-2 3 0,0 2-3 16,0 0-5-16,0-1-6 0,0 1 8 0,0 1-10 16,0-1-1-16,-1 3-17 0,1 0-15 0,0-2-14 15,-2 6-8-15,1-2-2 0,1 1-23 0,0 2 2 16,-2 0-18-16,2 1 2 0,-2 0-3 0,2 3 0 15,-1 0-3-15,-1 2 5 0,2 1-4 0,-2 1 0 16,1 4 7-16,-1 1 1 0,4 0-3 0,-1 2 2 0,4-1 3 16,0 2-7-16,4-3 9 0,1 4 1 0,3-2 0 15,1 2 1-15,0-3 3 0,3 2 0 0,1 0-4 16,1 1 5-16,0 1 0 0,0 0-2 0,0 0 0 16,-1 1-3-16,0 0 2 0,1 0-2 0,-1 0 5 15,0 1-7-15,-2 1 5 0,0 0-1 0,1-2-1 0,-1-1 4 16,0-1-2-16,-5 0-5 0,0-2 4 0,-2-5 4 15,-2 1-4-15,-2-6-5 0,-4 2 9 0,-1-3 5 16,2-4 16-16,-4 2 21 0,1-2-2 0,-3 0 6 16,0-2 2-16,-3-1 6 0,-4 0 1 0,2 1-5 0,-5-1-5 15,-2-1-12-15,0-1 7 0,2-2-6 0,-2-1-2 16,3 3 5-16,4-1-13 0,0-2-11 0,1-1-7 16,3-1-17-16,3-3-25 0,0 1-19 0,2-5-24 15,4 0-42-15,4-7-32 0,0 1-37 0,6-6-61 16,0-1-43-16,7-2-55 0,1-1-60 0</inkml:trace>
  <inkml:trace contextRef="#ctx0" brushRef="#br0" timeOffset="47314.3051">18596 7217 2426 0,'-2'-14'29'0,"-4"6"28"16,1-6 1-16,5 5-4 0,-6 3-2 0,3 1 0 0,-1 1 1 16,1 4-2-16,2-3-33 0,1 6-30 0,-2-3 0 15,-1 2 0-15,0 0 5 0,3 1-2 0,-5 2 0 16,4 0 2-16,-4-1 2 0,2 6 7 0,-2-3-5 0,-3 5 4 16,4-1 9-16,0 0 2 0,-1 1 8 0,1 3-1 15,-3-1 2-15,4 1-2 0,-1-3 7 0,1 1-1 0,-1-1-8 16,4-1 2-16,-1-1-4 0,1 0 8 0,1-1 1 15,1 1 3-15,0 0 7 0,2 4 7 0,1-3 13 16,-1 4 4-16,1 0 1 0,3 4 0 0,0 0 0 0,1 4-5 16,3 1-2-16,2 3-5 0,-1 1-11 0,4 2-4 15,-3 3-2-15,5 1-10 0,2 0 3 0,1 4-4 16,1 1 0-16,3 0-3 0,-1 2-8 0,1 2 3 16,-3 2-3-16,2 0 4 0,-1 2-1 0,-1-2-5 0,0 4-25 15,-3 0-32-15,2 1-81 0,-5-3-158 0,0 0-61 16,-3-1-111-16</inkml:trace>
  <inkml:trace contextRef="#ctx0" brushRef="#br0" timeOffset="47590.7535">18781 7832 2776 0,'-4'-4'17'0,"4"0"25"15,0 2 7-15,4-5 2 0,-1 2-3 0,-2 1 1 16,4-2 1-16,0 1 3 0,3-4-12 0,5 4-21 16,-2-3-3-16,3 0-5 0,0 0 5 0,5 0-2 0,0 2-1 15,2-2-2-15,1 1-8 0,0-1-1 0,-1 1-22 16,0 0-44-16,0 0-49 0,-3-1-62 0,-1-1-38 15,-3 1-55-15,0 2-38 0,-6-5-45 0,2 3-26 16</inkml:trace>
  <inkml:trace contextRef="#ctx0" brushRef="#br0" timeOffset="47988.4456">19117 7457 1571 0,'-3'-8'44'16,"2"-2"17"-16,-1 2 25 0,-2 1 11 0,0 1 14 15,0 3 15-15,4 1 3 0,-5 0 1 0,3 2-47 16,1 0-16-16,-3 4-26 0,3-1-13 0,-4 4-12 0,-1 0-11 15,0 4 1-15,-1 0-3 0,1 4 7 0,-1 1 0 16,-2 2 0-16,4 1 9 0,1 2-1 0,2-3-6 16,2 3 1-16,0-1 0 0,2-1-7 0,2-1 3 15,1-1 4-15,2-3-7 0,2-2 3 0,-4 0 3 16,4-3 1-16,-1-1 2 0,5-4 3 0,-5 1 0 0,0-3-2 16,2-4 5-16,-2 2-2 0,1-5-1 0,1 1-4 15,-2-1-4-15,0-3 2 0,3-1-6 0,-1-3-1 16,-4 0-7-16,2 0-4 0,1-3 0 0,-1-1-1 0,-1-2-1 15,1-1-1-15,-1-1 5 0,0-4 1 0,1 2-2 16,-2-2 7-16,2 1 4 0,0 0-2 0,-2 1 19 16,1 3 5-16,-1 2 13 0,0 7 3 0,-3 1 8 15,4 4-8-15,-6 0-3 0,2 5 0 0,-1 0-22 0,-2 0-9 16,2 0-11-16,-1 4-7 0,-1-2-3 0,2 1 2 16,-1 3 1-16,1 2 2 0,1 1 14 0,0 3-8 15,0 2 3-15,2 3-3 0,-2 2-2 0,2 3 7 16,-2 1 3-16,1 3-5 0,1 0-22 0,-1-2-11 15,-1 1-30-15,-2-2-25 0,4 1-28 0,0-3-30 0,0-5-28 16,1 1-15-16,-1-6-19 0,-1-2-5 0,1-3-9 16,0-3-20-16,-2-3-19 0</inkml:trace>
  <inkml:trace contextRef="#ctx0" brushRef="#br0" timeOffset="48435.0649">19483 7437 1443 0,'1'-15'40'0,"2"1"32"0,1 3 32 15,-1 0 10-15,-3 4 11 0,1 2 5 0,3 1 13 16,-3 2 2-16,-1 0-40 0,3 1-31 0,-3 1-35 0,0 0-10 16,5 1-13-16,-5 1-6 0,0 0-16 0,1 2 2 15,3 1-2-15,-4 2-1 0,4 3 1 0,-2 1 5 16,0 2 4-16,-1 2-3 0,1 2 5 0,-1 1 0 16,-1 1-4-16,2-1 3 0,-2-1 4 0,2 0-2 15,-1 0-2-15,-1-5-1 0,0 3 1 0,2-5 2 16,1-2 0-16,-3-1 3 0,1-2-1 0,1-4 4 0,-2 2 21 15,0-2 15-15,0-1 9 0,1 0 15 0,-2-1 20 16,1 0-3-16,0-1-4 0,1 1-7 0,-1-3-22 16,4-1-11-16,-3-2-15 0,2-2-13 0,2 1-20 15,2-4 5-15,0 0-7 0,1-2 5 0,0-2 5 16,4-2-5-16,-2-2 0 0,2-1-2 0,1-3 4 0,-1 1-7 16,-1 0 7-16,3-2-1 0,-3 4-8 0,1 1 5 15,-2 3 2-15,0 3-6 0,-1 2 1 0,1 3 1 16,-4 2-1-16,0 3-1 0,-1-1 0 0,3 5-2 0,-3 0 2 15,1 0-4-15,-1 5 4 0,1 0-3 0,-1 2 4 16,-1 4-1-16,1 2 5 0,2 2-2 0,-2 2-1 16,-2 2 9-16,3 1-6 0,-5 2 7 0,2-1-6 15,-3 2-16-15,0-1-20 0,0-1-29 0,0 0-20 0,0-1-18 16,2-3-7-16,0-3-17 0,1-2-4 16,0 0 1-16,0-7 0 0,4 1 5 0,0-4-17 0,1-2-15 15,0-1-25-15,2-3-20 0,1-4-27 0,2 3-17 16</inkml:trace>
  <inkml:trace contextRef="#ctx0" brushRef="#br0" timeOffset="48909.7988">20047 7353 764 0,'6'-17'38'0,"-3"0"24"0,0 1 27 15,-3 0 31-15,0 4 13 0,-1-1 10 0,-1 0 24 16,2 0 10-16,-1 1-18 0,-1 3-13 0,0-3-12 16,2 2-14-16,-2 0 1 0,2 2-1 0,-2 2-12 15,2 1-11-15,2 2-15 0,-2-1-13 0,2 4-18 0,-4 0-25 16,4 0-11-16,-2 0-6 0,-2 4-12 0,2-4-3 15,0 7-7-15,-2-1 2 0,2 3 5 0,0 0 6 0,0 2 0 16,0 5-4-16,0 0 4 0,0 1 1 16,0 1 4-16,2-1-4 0,2 2 2 0,-1-2-1 0,4 0 1 15,-1-1 0-15,6-2-2 0,-2-2-1 0,6 0 3 16,3-3 2-16,1-1 2 0,3-4 4 0,2-1-5 16,0-1 6-16,2-7-3 0,0 1 4 0,-4-1-1 0,2-5-7 15,-3 0-4-15,-4-2-5 0,-2-2-7 0,-2-1-11 16,-1-2 1-16,0 0-6 0,-5-1-5 0,1-3 1 15,-1-2-8-15,1-2-4 0,1 1 1 0,1-5 0 0,2-5-15 16,-4 0-4-16,5-1 0 0,-1-2 2 16,3-4 0-16,-3 0 9 0,4-2 8 0,-4 1 16 0,-4 3 16 15,4 0 29-15,-5 6 29 0,-4 1 30 0,0 7 28 16,-4 4 3-16,0 7 14 0,-2 2-6 0,-1 4 6 16,1 3-22-16,-1 3-27 0,1 1-28 0,2 1-27 15,-3 1 0-15,2 1-15 0,-3 3-8 0,0 3-4 16,2 1 5-16,-2 3 0 0,-3 0 9 0,2 8 10 0,1 2-3 15,-1 3 3-15,0 0 1 0,2 4 3 0,0 2-3 16,3 1 5-16,0 2-10 0,2-2 2 0,2 1-9 0,1-3 5 16,1 2-2-16,2-2 0 0,0-2-3 15,5 0 1-15,-2-4 3 0,0-1-4 0,3-5 10 16,-3 2-21-16,3-6-19 0,-3 1-55 0,-2-6-55 0,1-2-70 16,-3-1-75-16,-1-6-95 0</inkml:trace>
  <inkml:trace contextRef="#ctx0" brushRef="#br0" timeOffset="49068.1778">20448 7115 1820 0,'-1'-2'8'0,"1"-1"-10"0,1-4 1 0,6 2-8 15,-1-2-35-15,1 2-20 0,5-2-30 0,1-1-29 0,2-1-42 16,3 0-18-16,2-1-37 0</inkml:trace>
  <inkml:trace contextRef="#ctx0" brushRef="#br0" timeOffset="49300.4986">20847 6950 616 0,'11'0'19'0,"-3"2"33"15,-2-1 22-15,-1-1 22 0,-4 4 12 0,-1-3 21 16,0 3 20-16,0-1 13 0,0 2-4 0,0 3-10 16,0-4-12-16,0 7-24 0,0-2-9 0,0 0-14 0,3 4-20 15,-1-1-10-15,3 1-14 0,-2 0-17 0,4-1-13 16,-2 0 6-16,3 0 1 0,1-2-2 0,-5-1 3 15,5 1-1-15,-4-3-4 0,5-1 0 0,-4-1 5 16,3-1 5-16,-2 1-7 0,-1-2 3 0,4-1 3 16,-1-2 1-16,2 0 8 0,1 0 2 0,-2-2 12 0,2-1-6 15,-3 2 6-15,4-3-2 0,-4-1-7 0,-2-2-5 16,2 2-5-16,-3-2-4 0,-1-3-12 0,0 1-10 16,0-1-13-16,-4-2-16 0,4-2-26 0,-4 1-36 0,-2 1-67 15,-4-2-65-15,-1 2-78 0</inkml:trace>
  <inkml:trace contextRef="#ctx0" brushRef="#br0" timeOffset="50136.6268">13208 5228 2164 0,'-2'-7'21'0,"2"2"26"15,0-2 2-15,0 4-2 0,0 0 3 0,0 1 0 0,2 2 2 16,-1 1-9-16,1 0-20 0,-2 0-38 0,1-1 1 16,-1 3-1-16,2 1-5 0,0-2 1 0,-1 5-3 15,3-2 11-15,0 5-4 0,0 0 15 0,3-1-3 16,-1 4 2-16,3-3 4 0,3 1-2 0,-4 0 11 0,6-3 7 16,-1 0 16-16,-1-3 10 0,6-1 24 0,-1-3 17 15,-1-1 15-15,1-2 14 0,2-1 4 0,-2-4-2 16,4 1-10-16,-3-3-3 0,4-1-21 0,-2-2-15 0,-2-2-18 15,0 0-9-15,2-1-13 0,-2-2-5 0,0 0-6 16,-1 0-11-16,0-2-2 0,1 1-8 0,1-2 4 16,0-1-15-16,-3 2-20 0,2 0-29 0,0-1-35 0,-1 3-46 0,1 5-56 15,-1 0-47-15,0 3-86 0,-1 6-87 16</inkml:trace>
  <inkml:trace contextRef="#ctx0" brushRef="#br0" timeOffset="50765.2214">15751 7420 1690 0,'8'-24'28'0,"0"2"31"0,1 1 21 0,1 1 6 0,-6 6 1 15,0 5-5-15,-1 3-1 0,1 1-3 0,-2 5-28 16,-1 5-26-16,1 2-20 0,-4 6 1 0,1 3-10 0,-1 6 4 16,-1 2 5-16,-1 7 2 0,4 1-3 0,-5 2 0 15,3 0-3-15,1-2-10 0,1-3 7 0,3-3 7 16,0-2-4-16,2-2 1 0,1-7 5 0,2 1 4 16,1-6 12-16,4-2 21 0,1-1 11 0,2-5 6 0,1-2 9 0,7-5-2 15,3 1 4-15,0-6-10 0,4 0-9 16,2-4-18-16,2-1-11 0,-1-2-8 0,0 0-9 15,0-3 1-15,-1-1-10 0,1-1 6 0,-5-4-4 0,5-1 1 16,-2-3-6-16,0-3-20 0,3-2-33 0,-1-5-31 0,3 1-33 16,-1-2-15-16,0 0-1 0,-1 6-8 0,-3 0-3 15,-1 5-12-15,-5 6 10 0,-7 6-4 0,-2 4-6 16,-6 6-48-16</inkml:trace>
  <inkml:trace contextRef="#ctx0" brushRef="#br0" timeOffset="56047.5858">5292 13338 1974 0,'-2'0'14'0,"1"0"14"15,1-4 12-15,0 4 10 0,1 0 12 0,-1 0 13 16,0 0 9-16,0 0 16 0,0 0 3 0,2 2-1 0,-1-2-2 16,1 2-4-16,-2-1-10 0,0-1-2 15,0 2-9-15,0-2-7 0,3 0-10 0,-3 2-7 0,0-2-3 16,1 0-5-16,1 1-3 0,-2 1-9 0,0-4 10 16,1 4-5-16,1-2 3 0,-2 0-4 0,2 0 1 15,-2 0 10-15,3 0 8 0,-2 0 9 0,1 0-1 16,3 3 10-16,0-2-4 0,4-1 7 0,2 1-2 0,2-1-7 15,4 2-5-15,5-2-4 0,2-2-14 0,5 1-10 16,5 0-1-16,6 1-7 0,1-3-9 0,8 1-5 16,4-1 1-16,7 0-7 0,7-1 5 0,4-1-5 15,6 2-6-15,3-1-1 0,7 1 5 0,1-1-1 0,1 1 1 16,-3-1-1-16,1 1-2 0,-4 2 0 0,-4-3 4 16,-6 1-1-16,-4 1-5 0,-8-2 9 0,-4 1-9 15,-7 0 2-15,-6-2 2 0,-8 3 7 0,-1-1-9 16,-8 1 5-16,-2 0 2 0,-4-1-7 0,-4-1 2 15,-3 2 3-15,-1 1-2 0,-5-1-5 0,-3 0 9 16,-2 1 2-16,1-1 4 0,-4 2 16 0,0 0 7 0,-2 0-1 16,2 0-1-16,-2 0 4 0,2 0-4 0,0 0-6 15,0 0-8-15,-2 0-13 0,2 0-7 0,2 0-5 16,-2 0-8-16,-2 2-22 0,2-1-21 0,-1 0-37 16,1-1-33-16,0 1-47 0,0-1-56 0,-2 2-60 15,-1-1-85-15,3 1-95 0</inkml:trace>
  <inkml:trace contextRef="#ctx0" brushRef="#br0" timeOffset="59010.1391">6202 12414 1192 0,'-1'-2'9'15,"-1"-1"15"-15,2-2 5 0,0 1 7 0,0 1 18 0,-2-2 15 16,1 0 16-16,1 3 11 0,0-3 11 0,0 1-6 15,0-1 8-15,0 2-1 0,0-2-10 0,0 0-13 16,0 1-5-16,0 0-3 0,-2-1-10 0,2-1-3 16,-3 2-2-16,0-1 2 0,3 2 1 0,-5-2 1 15,2 0-3-15,-3-2-2 0,1 1-1 0,-2-2-1 0,1 1-8 16,-2-1 1-16,-1-1 1 0,-1 1 0 0,1-1-7 16,-2 1-3-16,0-2-7 0,1-1-2 0,-4 3 5 15,3-1-7-15,-3 1-8 0,-1-2-6 0,0 2 6 0,0-3-2 16,-2 2 5-16,3 1-2 0,-3-1-5 0,2 0 1 15,-2 1 6-15,-1-1-2 0,3 1-4 0,-4-1-2 16,4 2-3-16,-2-2 0 0,1 2 0 0,1-1-5 16,0 0-8-16,-2 2 4 0,1-1 4 0,2 1-9 15,-2 0-1-15,0 0-2 0,2-1-7 0,-3 3 4 0,2-5 4 16,0 4 0-16,-1 0-6 0,0-1 9 0,0-2 0 16,0 3-1-16,-1 0-2 0,1-2 0 0,0 2 1 15,-4 2-2-15,3-3 1 0,-1 1 5 0,-1-1-5 16,3 2-2-16,-3-1 9 0,0 0-7 0,2 1 1 0,-2-2 4 15,1 1-2-15,-1-1-4 0,1 0 1 0,0 1 8 16,-2 1-8-16,-1 2 3 0,2-4-3 0,-3 4-2 16,0-1-1-16,1 1 1 0,-2-1-1 0,-1 1 0 0,-1 1 3 15,0 1 0-15,2-1 1 0,-2 1-4 0,3 0 0 16,-2 1 1-16,3-1 2 0,1 1-1 0,-2 1 1 16,3 1-3-16,-2-1-9 0,1-1 12 0,1 3-1 15,0-1-4-15,-2 0-1 0,2 2 3 0,2-4-1 0,1 4 6 16,-1-2 1-16,-2 2-3 0,3-1-3 0,-1 2 6 15,1-1 0-15,-1-1 1 0,-1 1-1 0,-1 0-2 16,0 2 9-16,0-3-12 0,-1 2 10 0,-1-2-8 16,2 3 5-16,-1-2-6 0,-2 0-1 0,4 2 0 0,-1-2-6 15,3-1 15-15,-1 0-10 0,2 3 6 0,0-3-5 16,0 2 1-16,1-2 2 0,3 3 1 0,-4-1 1 16,3-2-6-16,1 4 4 0,-3-1-4 0,3 1 3 0,-3-2 0 15,1 2 3-15,1 1-7 0,-1 0 0 0,0 1 0 16,-1 0 1-16,1 2 4 0,-2-1-1 0,2 2 2 0,-3 0-4 15,0 0 7-15,-3 2-5 0,2 0 4 16,-2 0 1-16,0-1 0 0,3-2 2 0,-3 1-3 0,3-2 4 16,-1-1 0-16,3 0 13 0,-2-1 4 0,3-1 0 15,1 0 6-15,-1 1 0 0,1-4 3 0,-1 4-5 0,5-3 1 16,-1 0-6-16,-1-2-2 0,2 3-1 0,-3-1-8 16,5 0-5-16,-2 0 1 0,1 0-1 0,-2 1-3 15,1 0 1-15,3 1-4 0,-1-2-2 0,1 2-2 16,0-4 6-16,1 3-6 0,1-2 0 0,-2-2 4 0,5-1-9 15,0 1 2-15,-2 0 4 0,1-2 1 0,1 0-4 16,-2-1 6-16,2 3 0 0,2-2-2 0,-2-1-9 16,0 0-9-16,-2 0-24 0,2 0-38 0,0 0-33 0,0 0-47 15,0 0-61-15,0 0-60 0,0 0-63 0,0-1-85 16</inkml:trace>
  <inkml:trace contextRef="#ctx0" brushRef="#br0" timeOffset="59479.4012">3693 12243 1625 0,'-1'-8'12'0,"1"3"15"0,0-2 14 0,1 0 8 15,-2 0 14-15,-1 2 17 0,4-2 18 0,-4 2 18 16,2 0 9-16,0 2-2 0,0-1-8 0,0 2-1 15,0 0-8-15,0 1-18 0,0 1-18 0,0 0-7 0,2 0-25 16,-4 0-21-16,2 1-7 0,0 1-4 0,0-2-6 16,0 2-4-16,0 1-4 0,0-1-8 0,-3 2-4 0,2 3 19 15,1 3-2-15,-5 2-2 0,2 5-2 0,-2 2 13 16,0 3-2-16,-1 3-1 0,-3 1 3 0,4-2-7 0,0-1-1 16,0 0 1-16,2-4 4 0,0-1-14 0,1-2 7 15,2-3 1-15,0-4 1 0,0 3 1 0,2-5 2 16,-1-1-4-16,2-2 2 0,-1 2 5 0,0-1-2 15,1-3-1-15,0 2-1 0,0-1 0 0,2 2-1 0,1-1 1 16,0 2-3-16,3-1 1 0,-3 0 8 0,6-1-7 16,0 3 5-16,-1-4 1 0,1 1 1 0,1-1 3 15,3 0 4-15,-4-1 7 0,4 0-2 0,-2-1 21 0,2-1 7 16,0 0 8-16,0-3 10 0,0 2 2 0,1-3-11 16,-1 1-4-16,1-1 0 0,-1-1-14 0,3 0-13 0,-3 1-6 15,0-4-10-15,-1 5-6 0,-2-3 10 0,-3 0-4 16,2 1-3-16,-4 1 0 0,0-1-2 0,0 2 3 15,-4-2-9-15,3 4-12 0,-4-3-40 0,2 0-36 0,-2 1-54 16,-1-1-63-16,1 3-71 0,0-3-98 16</inkml:trace>
  <inkml:trace contextRef="#ctx0" brushRef="#br0" timeOffset="74399.2814">2459 15831 1296 0,'2'2'11'0,"-2"-2"13"0,1 0 21 0,1-2 10 16,-1 4 6-16,-1-4 9 0,2 4-3 0,-2-2 12 16,0-2-5-16,2 2 5 0,-2 2-18 0,1-2 3 15,-1-2 1-15,2 4 1 0,-2-2 10 0,0 0-3 0,3 0 12 16,-3 0-15-16,0 0 12 0,0 0-3 0,0 0 0 15,1 0-3-15,-1 0-2 0,0 0-11 0,0 0-18 16,0 0 7-16,0 3-14 0,0-3-8 0,0 0-6 0,0 0-1 16,2 0 1-16,-1 0 10 0,1 0 1 0,1-3-6 15,0 3 0-15,1 0 4 0,-1 0 4 0,2-2 0 0,2 0-5 16,1 1-7-16,-1-1 5 0,1 0 0 0,1-1-7 16,0 2 0-16,1-3-7 0,1 4-5 0,-1-3 0 15,-1 2 5-15,0-1-10 0,1 1 0 0,1 0 13 0,-4-1-1 16,3 0-1-16,0 2 2 0,-2-2 2 0,1 0-7 15,-1 1 9-15,0-1-9 0,3 2-4 0,-3-2-1 0,0 1-4 16,0 0 1-16,3 1-4 0,-3 0 1 0,0-1-4 16,3 1 7-16,-3 0-6 0,0 0 3 0,0 0 7 0,1 1-5 15,2-1 11-15,-3 0-2 0,3 1 2 0,0-2-3 16,-1 1 1-16,1-1-2 0,-2 0 0 0,1 1 8 0,2 0-15 16,-4-1 4-16,2 1 1 0,1 0-2 0,-3-3 7 15,1 3-2-15,2 0-8 0,-3-1 3 0,2-1 8 0,0 1-4 16,0 0 6-16,1-1-5 0,2 0-3 0,-2-1 6 15,2 3 5-15,1-2-3 0,-1 2-3 0,-1-3-5 16,-1 2-4-16,3 0 4 0,-3-2 2 0,1 2-4 0,2 0 2 16,-3-1-4-16,1-1 4 0,1 3-5 0,-2-2 9 15,2 0-1-15,-2 2 2 0,3-3-5 0,-3 1-5 16,0-1 0-16,3 2 1 0,-1 1 9 0,1-1-13 0,-1-2 5 16,3 0-1-16,-4 2 3 0,6 0 4 0,-4-3-5 15,5 1 2-15,-3 3-5 0,1-4 7 0,1 2-7 16,-1-1-3-16,-1 2 3 0,1-1 0 0,0 0 0 15,1-1-8-15,-2 3 13 0,-2-3-10 0,3 2 6 0,-4 0 1 16,4-1-5-16,-4 2-1 0,3 0 3 0,-3-2 4 16,2 2-11-16,-2 0 3 0,-2 0 3 0,3-1 2 0,-1 1 0 15,-2-2-6-15,0 2 1 0,2-2-4 0,-1 2 9 16,1-3 2-16,-1 3-9 0,0-2 2 0,-3 0-1 0,4 2 6 16,-1 0 0-16,1 0 2 0,-4-1-7 15,1 0 5-15,4 0 0 0,-3 1 3 0,1-1 0 0,3 0 1 16,-4-2 1-16,5 3-9 0,-2 0 13 0,2-2-11 15,0 2 6-15,-2-2-11 0,0 2 9 0,2 0 2 16,-1 0-6-16,0-1 6 0,0 2-8 0,0-2 4 0,0 1-3 16,0 0 5-16,0 0-4 0,3 0-8 0,-3 0 2 15,2 0 6-15,-1 0 1 0,0 0-3 0,0 0 3 16,1 1-4-16,-4-1-2 0,4 0 2 0,-3 0 4 0,2 0-6 16,-3 0-2-16,4 1 10 0,-4 0-5 0,4-1 4 15,-4 2-1-15,4-2-1 0,-4 0-3 0,4 0 2 16,-1 0 1-16,0 0-6 0,-2 0 3 0,3 0-4 0,-1 3 1 15,0-3 5-15,-1 0-1 0,-2-3 3 0,0 3-8 16,1 0 1-16,-4-3 1 0,4 2 4 0,-3 0 3 16,-1 1-7-16,-1 0-4 0,2-2 2 0,-3 2 13 15,1-2-3-15,-1 2-4 0,-1 0-4 0,-1-1-1 0,-3 1 3 16,5 0 10-16,-5 0-8 0,2 1-5 0,-2-1 6 16,2 0-3-16,-2 0 5 0,-1 0-8 0,1 0 9 15,1 0-7-15,1 0 4 0,-3 0-1 0,-2 0-8 0,3-1 6 16,0 1-5-16,-1 0 11 0,-1 0-12 0,-1 0 8 15,2 0-5-15,-2 0 5 0,0 0 1 0,0 0 7 16,0 1-3-16,0-2-4 0,0-1 8 0,0 4-6 0,0-4-4 16,-3 2 1-16,6-1 5 0,-3 1-12 0,-2 0-5 15,2 0-21-15,0 0-21 0,2-1-39 0,-5 1-47 16,4 1-54-16,-2-1-87 0,1 0-86 0,0-1-114 16</inkml:trace>
  <inkml:trace contextRef="#ctx0" brushRef="#br0" timeOffset="76241.6252">4810 15325 1233 0,'-2'0'3'0,"0"-2"14"0,1-1 7 0,1 3 9 0,0-2 9 16,-2 2 4-16,1-2 9 0,1 2 2 0,0-3-3 0,-2 3-3 15,2-1-2-15,0 1-6 0,0 0-4 0,0 0-2 16,-2-1-3-16,4 1 2 0,-2 0 4 0,0 1-10 16,0-1 5-16,0 0-1 0,-2 0 5 0,2 0-1 15,0 0 4-15,-1 0 6 0,-1 0 0 0,1 0 5 0,-1 0 0 16,-1-1 3-16,1 1-5 0,-1 0 7 0,-1 0-5 15,-1 1 3-15,2-1-4 0,-2 0 4 0,0 1 0 0,0-1 0 16,0 2-2-16,-1-2 4 0,0 1-5 0,1 1-10 0,-1-2-4 16,1 2-4-16,-3-2-6 0,4 0-8 0,-1 3 3 15,0-1-11-15,2-2 2 0,-2 0-4 0,-1 2 9 16,3 0-6-16,0-2 0 0,-1 1 4 0,1 0-6 16,1 0 8-16,1 0-3 0,-2 0 0 0,3-1-3 15,-2 0 5-15,2 3-5 0,0-3-3 0,-3 0 0 0,1 0-10 16,1 3 4-16,1-3 1 0,-3 2-9 0,1 1-2 15,1-1 7-15,-2 1-2 0,-1 1 0 0,3-1 4 0,-3 1 1 16,3 0 3-16,-4 0 7 0,2 1 3 0,0 0 2 16,0 2-4-16,-2 0 4 0,2 0 4 0,0 1-5 0,-1-1 4 15,1 1 0-15,0-2-6 0,1 3-6 0,1-1 5 16,-1 0 3-16,-2 1 2 0,4 1 3 0,-3-1 0 16,3 1-2-16,-2 0 5 0,2 1 2 0,-2 0 0 0,2-2-7 15,0 3-4-15,0-3 2 0,0-1-7 0,2 0 1 16,-2 1-2-16,2-2-1 0,-2-2 2 0,1 3-2 15,1-3 1-15,-2 2-1 0,4-2-3 0,-2-1 1 0,-2 1 7 16,3 1-3-16,-1 0-1 0,1-1-4 0,0 2 2 16,-1-2-4-16,-2 2 2 0,4-2 4 0,-2 0-11 15,3 2 6-15,-1-2-6 0,-2 0 16 0,1 2 4 16,2-4-1-16,1 4 8 0,-1-3-3 0,-2 3 0 16,3-4 0-16,-1 3 7 0,1-2-17 0,-2 1 1 0,1-1 1 15,-2-1-10-15,3 2 0 0,-2-2 1 0,0 2-1 16,2-3-2-16,-3 0 8 0,4 2-9 0,0-2-4 0,-2 0 10 15,0 0-5-15,3 0 2 0,-2 1-7 0,0-3 1 16,1 2 1-16,-1-2 1 0,-1 0 5 0,0 0-6 16,0 0 1-16,1 2-3 0,-3-2 10 0,0 0-5 0,0-2-1 15,0 4 1-15,1-4-3 0,-1 2-1 0,0-2 4 16,1 2-1-16,0-3-4 0,-1 3 2 0,3-1 1 16,-1-2 0-16,0 1-1 0,0 0-2 0,-1-2 0 15,1 0 7-15,1 2-7 0,1-2 3 0,-1 0-3 0,0-2 0 16,0 2 2-16,1-1 2 0,-2-4-1 0,1 4-1 15,0-2 5-15,0-1-4 0,1 1 2 0,-2 1-3 0,0-2 3 16,2 0-2-16,-2 3-3 0,0-2 0 0,1 2-1 16,-4-2 1-16,1 0 3 0,-1 1-5 0,2 0 6 15,-1-2-2-15,-1 4 1 0,1-1-3 0,-3-2 5 16,3 1-3-16,0-1-2 0,-1 3 3 0,0-1-5 0,1-2 6 16,-3 2-3-16,1 0 3 0,1-2-3 0,0 2 1 15,-2-3-2-15,0 3 2 0,1-2-2 0,1-2-4 0,-2 1 4 16,0 1 0-16,1-2-1 0,-1 1 1 15,2 0-7-15,-2-1 4 0,0 2 1 0,0-3 0 0,0 3 4 0,0-3-2 16,0 5 0-16,0-2-4 0,0 0 8 0,-2 0-1 16,1 0 1-16,-1 1-1 0,1-1-5 15,1 0 1-15,-2 2-3 0,2-2 9 0,-3 1-1 0,0-2-6 16,1 0-1-16,-1 1 3 0,0 0-7 0,-1 0 5 16,-2-1 0-16,5-1-4 0,-4 4-3 0,2-3 1 0,0 1-1 15,-2 2 2-15,-2 0-1 0,0-2-4 0,2 1-8 16,-3 0-11-16,0 1-14 0,-3-1-6 0,1 0-24 15,-1 1-30-15,-1 1-23 0,-1 0-26 0,1 0-24 0,-3 0-28 16,2 0-31-16,-1 2-36 0,3-2-27 0,-4 4-25 16,3-3-38-16,-2 3-38 0</inkml:trace>
  <inkml:trace contextRef="#ctx0" brushRef="#br0" timeOffset="79484.8911">5302 15816 2131 0,'0'0'18'16,"2"0"22"-16,-2 0 12 0,5-3 7 0,-5 2 5 16,0 1 11-16,0 0 7 0,0 0 3 0,0 0-16 15,0 1-11-15,0-1-3 0,1 3-6 0,1-3 2 0,-2 0-5 16,2 0 1-16,-2 0 9 0,3 0 12 0,-1 0-4 16,1 0-8-16,0 0 10 0,1 0-1 0,1 0-5 15,0 0 1-15,0 0-11 0,1 0-13 0,1 0 0 0,-2 0-1 16,0 0-11-16,2-3-4 0,-1 3 1 0,1 0-9 15,2 0-2-15,0-1 5 0,1 1 0 0,2 0 0 16,3-1-5-16,-1 0 5 0,2 0-3 0,-1 0-2 0,2 1 5 16,0-2-4-16,-1 2-7 0,1-2-2 0,-3 2 3 15,2 0-1-15,-2 0 0 0,2-2 6 0,-3 2-6 16,1-2 0-16,-1 2 5 0,1 0 1 0,-3 0 9 16,3-1-1-16,-1-1 7 0,1 2-6 0,0-2 6 0,-1 1 10 15,4-2-1-15,-4 2 9 0,4-2-4 0,-1 2 3 16,3-2-3-16,-2 2 7 0,1-1-2 0,1 0-7 0,-2-1 1 15,4 3-12-15,-3-2-3 0,-1 2-8 0,1-3 1 16,0 3-8-16,-1 0-4 0,-2 0-3 0,2 0-2 0,-4 0 2 16,2 0 3-16,0-1-4 0,0 1-2 15,0 0 7-15,-1 0-4 0,2-1-14 0,1 1 14 0,0 1-4 16,-1-2-3-16,0 2 3 0,3-1 2 0,0-1-5 0,-3 1 4 16,4 0 14-16,1-2-14 0,-2 1-1 0,3 0 7 15,0 0-5-15,-1 0 2 0,1 0 1 0,0 1 4 16,0-3-4-16,-1 3-3 0,1 0 5 0,0 0-5 15,-1 0 3-15,-1 0 3 0,-3-2-10 0,1 4 2 0,0-2-1 16,-3 0 1-16,2 0 1 0,-2 0-1 0,0 3 5 16,0-2-9-16,-1 0 9 0,0-1 0 0,2 1 4 15,-2-1-2-15,2 1-5 0,0-1 7 0,1 1-14 0,2-1 12 16,-2 0-5-16,2 0 0 0,0-1-3 0,2 1 6 16,-2 1 4-16,-2-2-10 0,4 1 6 0,-5-1-5 15,2 0 9-15,0 1-8 0,-4 0 2 0,2 0-9 16,-2 0 10-16,0 1-8 0,-1-1 8 0,0 0-4 0,-2 2 2 15,-2-2 0-15,1 0 2 0,1 2 5 0,-2-1-11 16,1 0 10-16,-1-1-6 0,-3 0 6 0,6 0-7 16,-3 0 1-16,0 0-4 0,-2 3 3 0,3-3 1 0,-1 0 3 15,-3 0-1-15,1 2-7 0,-1-2 3 0,1 0 7 16,1 0-2-16,-1 3 4 0,-2-3-5 0,0 0 5 16,2 0 3-16,-5 0 0 0,1 0 2 0,0 0-1 0,-3 0 1 15,2 0-6-15,-1 0 12 0,-1-1-13 0,0 1-4 16,0 0 10-16,0-2-10 0,2 2 1 0,-4 0 0 15,1 0-11-15,-1-2-27 0,4 2-14 0,-2 0-39 0,0 0-55 16,-2 0-46-16,1 0-74 0,-1 0-90 0,2-3-76 16,0 2-108-16</inkml:trace>
  <inkml:trace contextRef="#ctx0" brushRef="#br0" timeOffset="88643.1024">10642 14711 2368 0,'1'-3'5'0,"3"3"14"16,-4-5 4-16,1 3 3 0,-1-1 3 0,0 1-1 0,0 2-1 16,-1 0-1-16,1 2-7 0,0 0-10 0,0-1-8 15,-2 1-5-15,0-1 0 0,1 3 1 0,1-1 0 16,0 2 3-16,0-1-2 0,0 4-2 0,-3-2 4 0,3 4 10 16,0 0-7-16,3 0 6 0,-3 0 2 0,0 2 1 15,0-3 1-15,1 3 5 0,1-2 4 0,0 2-8 16,-1-4 13-16,1 0-2 0,-1-1 3 0,1-1 6 0,0-2 6 15,-1-1-2-15,1 0 2 0,0-1 13 0,1-2 15 16,0 0 5-16,3 2 11 0,-5-2-4 0,6 0 13 16,-2-2 20-16,0 2 5 0,-1-3 4 0,5-1-18 15,0-1 4-15,2 0-14 0,-1-4 2 0,3-1-14 0,3 1-25 16,-3-1-4-16,0-3-18 0,2 1-3 0,0-1-20 16,2 0 1-16,-1-1-3 0,1 1-3 0,0 1 5 15,1-1-14-15,1 1 1 0,-3-1-1 0,1 2 2 0,-3 2 2 16,2 0-4-16,-3 3 0 0,1-1-1 0,-5 3-1 15,1 0 6-15,-2 0-4 0,-2 1 1 0,0 2 2 16,-1 0-4-16,-1 1-7 0,-1-2-7 0,-3 2-1 0,1-2-12 16,4 2-18-16,-5 0-10 0,1-1-29 0,1 1-24 15,-2-2-26-15,1 2-43 0,-1 0-62 0,2 0-67 16,0 0-68-16,1 0-75 0</inkml:trace>
  <inkml:trace contextRef="#ctx0" brushRef="#br0" timeOffset="101683.0353">2075 17033 2175 0,'-3'0'17'0,"3"3"-5"15,-3-6 0-15,3 1 0 0,0 0 4 0,-2 2-2 16,2 0 1-16,-2 0 2 0,2 2-13 0,2-2 9 0,-2 0 2 16,2 0 1-16,-1 0 0 0,1 0 5 0,-2 0 2 15,2-2 5-15,-2 2 3 0,1 0 6 0,1 2 8 0,-2-2 12 16,1 0 9-16,-1 0 14 0,0 0 3 0,0 2 10 0,3-2 0 16,-3 0-6-16,-3 0 5 0,3 0-5 0,-1 0 1 15,1 0-8-15,-2 0 4 0,2 3-10 0,0-3-7 0,0 0 4 16,0 0-14-16,-1 0-2 0,-1 0-12 0,2 0-14 15,0 0-6-15,0 0-8 0,0 0-4 0,0 0-11 0,0 0 5 16,0 0-3-16,0 2-7 0,0-2 1 0,0 0 3 0,0 1-1 16,3 0 2-16,-3 0 3 0,2-1-4 0,-1 2-6 15,5-2 7-15,-4 2 4 0,3-2-6 0,-2 3 2 16,2-3-5-16,0 3 7 0,2-1-2 0,-2 0 1 0,0 0-4 16,0 1 5-16,1-1-4 0,3-1 0 0,-3 1 6 0,1-2-6 15,-1 2 4-15,1 0-4 0,2-2 9 0,-3 1-9 16,1-1 4-16,1 2 1 0,-1 0 0 0,0-2 0 15,1 0-1-15,-2 0 8 0,2 3-9 0,0-3 9 0,-2 0-2 16,-3 0-3-16,4 0 5 0,-4 2-8 0,5-1 7 0,-4-1-2 16,1 0-1-16,2 0-6 0,-1 1 4 0,5-1 4 0,-3-1-6 15,2 2 7-15,2-1-4 0,1 1-5 16,1-1 4-16,2 0 1 0,-2 0 0 0,2 2 0 0,-1-2-2 16,3 0 0-16,-1 0-1 0,-2 0 3 0,2 1 0 15,-1-1-1-15,1 1 1 0,-2-1-6 0,0 1 6 0,-2-1-9 16,1 0 4-16,-3 2-1 0,1-1 1 0,-2 0 1 15,0-1-2-15,2 0 2 0,-4 3-1 0,2-3 7 16,-1 0-4-16,1 0 2 0,-2 0-2 0,4 2-4 0,-4-2-1 16,2 0 5-16,-1 0-4 0,2 0-1 0,-3 0-1 15,2 1-2-15,2-2 3 0,-4 1 2 0,2 0 0 0,0 0-1 16,0-2 2-16,0 2 2 0,2 0-1 0,-2 0-2 16,1-3-5-16,3 3 7 0,-1 0 3 0,-1-2-5 0,1 0 0 15,1 1-5-15,-3 0 5 0,2-2 3 0,-1 1-1 16,0-1-2-16,2 3-4 0,-3-3 4 0,2 3-3 15,1-4 5-15,-5 3 1 0,2-1-1 0,-1 0 3 0,3-1-4 16,-4 1 3-16,-1 0-4 0,0 1 0 0,1-1 0 16,2 0-5-16,-4 2 3 0,1-1 2 0,1 1-2 15,-1-1 1-15,0 0-1 0,0-1 5 0,1 2-3 0,1 0 2 16,-1-3-2-16,4 3 0 0,-2-2-2 0,0 0 1 16,1 1 2-16,0-1-2 0,2 0 2 0,0 2 1 15,-2 0-4-15,1 0-1 0,0 0 8 0,1 0-2 0,-1-3-4 0,1 3 2 16,-1 0 1-16,-1 0 0 0,1-2 1 15,-3 0 0-15,4 2-5 0,-3-1 1 0,3 1 1 16,-3-2-2-16,0 2-3 0,2-2 4 0,-2 1-1 0,3-1 2 16,-1 0-2-16,-2 2 2 0,1-3 10 0,0 1-7 15,0-1 4-15,1 1-5 0,-2 0 1 0,0 0 1 16,2 1-1-16,-1-1 0 0,1-1-9 0,0 3 9 0,-1-2 0 16,-1 0-3-16,3 1 4 0,-2-1-4 0,-1 0-4 15,0 2 1-15,-2-2 3 0,2 2-2 0,0-1-1 0,-1 1 1 16,-2 0 2-16,1 0 3 0,1 0 7 0,-2-2 2 15,-1 2-5-15,0 0 8 0,-1 0 1 0,2-2 7 16,-1 2-3-16,2-1-5 0,-3 0 7 0,2 1-4 16,-1-1 8-16,0 1-10 0,3 0 3 0,-4 0-2 0,1 0-2 15,2 0 3-15,-3-2-3 0,-1 2 1 0,1-1 0 16,2 1 3-16,-2-2-4 0,-1 2-6 0,0-2 4 0,0 2-1 16,1 0-5-16,2 0 5 0,-5 0-9 0,2 0-3 0,-2 0-1 15,3 0 2-15,-2 0-2 0,2 0 2 16,0 0-2-16,-3 0-1 0,2 0 4 0,0 0 3 0,0 0 9 15,2 2 3-15,-2-2 0 0,-2 0 3 0,2 0 3 0,0 2-8 16,-2-2 4-16,0 0-2 0,2 0-12 16,-2-2 0-16,0 2-5 0,-1 0-1 0,2 0 2 0,-2 0 6 15,1 0-5-15,1-2 0 0,-3 4 8 0,4-2-10 0,-2 0 5 16,0 0-5-16,-3 0 4 0,1 0-6 0,3 0 5 16,-1 0-1-16,0 0-4 0,-1 0 13 0,3 0-10 15,-2 0-1-15,3 0 6 0,-3 0-3 0,0 2-8 16,-1-4 10-16,1 2-7 0,0 0 2 0,-1 0 4 0,-1 0 3 15,1 0-12-15,1-2 8 0,-1 2 4 0,-1 0-10 16,4 0 4-16,-5 0-9 0,3 0 15 0,-3 0-7 0,3 0 5 16,-3 0-5-16,2 0 1 0,1 0 3 0,0 0-1 15,-1 0-1-15,1 0-9 0,2 2 7 0,-2-2-3 16,3-2 1-16,-3 2 4 0,2 0 0 0,-2 0-4 0,2 0 10 16,0 0-8-16,-2 0 2 0,3 0-4 0,-1 0 6 15,-2 0-6-15,2 0 2 0,-2 0 2 0,2 0-7 16,-2 0 10-16,-1 0-3 0,2 0 3 0,-2 0-2 15,2 0 1-15,-2 0-4 0,3 0 1 0,-2 0 3 0,2 0-6 16,-2 0 2-16,0 0 2 0,2 0-7 0,-2-3 3 16,0 3 3-16,-1 0-1 0,3 0 4 0,-4 0 0 15,4 0-1-15,-3 0 4 0,1 0-5 0,1 0 1 0,1 0-10 16,-4 0-5-16,3 0 12 0,-1 0-5 0,0 0 12 16,-1 0-10-16,1 0 6 0,-1 0-3 0,-1 0 9 15,1 0 10-15,-1 0-12 0,2 3 0 0,-3-3-9 0,2 0 4 16,-1 0 6-16,1 0-2 0,-1 0-3 0,1 0 0 15,0 0 4-15,-1 0 2 0,1 2 0 0,0-2 3 16,-1 2-8-16,1-2 6 0,-2 1-1 0,1-1 0 0,1 0-6 16,0 0 4-16,-1 0-5 0,1 0-2 0,-2 0 2 15,4 0-1-15,-4 0-1 0,0 0-1 0,2 0-1 16,-2-1 5-16,0 1-8 0,0 0 0 0,0 0-16 16,0-2-16-16,1 0-23 0,-1 2-24 0,0 0-50 0,2-3-59 15,-4 3-52-15,1 0-83 0,1-2-94 0,-2 0-119 16</inkml:trace>
  <inkml:trace contextRef="#ctx0" brushRef="#br0" timeOffset="106008.2424">4762 16586 905 0,'0'0'-2'0,"-3"-3"6"15,1 3 1-15,0 0 8 0,-3 0 10 0,3 0 11 16,-1 0 14-16,1 0 7 0,1-2 4 0,-1 2 8 0,-1 0 14 16,3 0 2-16,0 0-3 0,0-2-2 0,0 4-12 15,-2-4-1-15,4 2 0 0,-4 0-3 0,2 0-7 0,0 0-7 16,0 0-5-16,0 0-3 0,0 0 7 0,0 0-1 16,2 2-7-16,-4-2-8 0,2 0 1 0,0 0 1 0,0 2 2 15,-3-2-9-15,3 0-5 0,-2 3-3 0,-1 0 9 16,1-1 5-16,1 2-14 0,-2 1-3 0,-2 1 2 0,1 0 10 15,2 1 10-15,-3 1-4 0,2-1 2 0,0 3 1 16,-1-1 13-16,0-1 3 0,-2 4 6 0,3 0-11 16,-1 0-4-16,-1 0-4 0,1 1-2 0,2 1-9 15,-1-2-8-15,0 2 4 0,3-3-12 0,-3 0 3 0,3-1 1 0,-2 2 9 16,4-5-3-16,-2 3 7 0,3-3 2 16,0 0-10-16,0 1 3 0,0-1-4 0,0-2-4 0,1 4-3 15,2-4 0-15,-3 2-5 0,3-1 1 0,-1 0-1 16,2 2 1-16,-1-3 3 0,-1 2 1 0,2-2-4 15,-2 2 0-15,0-2 3 0,3 2-5 0,-3-1 4 0,-2-2-7 16,4 0 15-16,-2 0-18 0,0 0 2 0,0-2 4 16,0 1-6-16,-2-3 7 0,3 3-7 0,-1-3 7 15,0 0-14-15,1 0 14 0,-1-3-4 0,4 3-1 0,-1-3 4 16,0-1-7-16,2-1 4 0,0 0 1 0,0 1-1 16,-2-2 1-16,1 1-2 0,-1-1-1 0,0 1 1 0,-1 0 5 15,-3 0-2-15,1 0 5 0,-2 0 2 0,0 2 2 16,1-2 7-16,-3 1-3 0,1-1-3 0,1 0 1 0,-1 0 1 15,-1 0-6-15,1 3-1 0,2-3-3 0,-2 0-3 16,1 0 1-16,-2 1 0 0,3-1-6 0,-3 1 2 16,3-4 3-16,-3 3-5 0,2-3 0 0,-1-1-2 15,0-1 4-15,-1 1-2 0,1-4 6 0,-1 1-3 16,-1-2-8-16,3-1 8 0,-6-2-3 0,3 0 3 0,0 3-3 16,-1-3 2-16,-2 2-5 0,1-2 3 0,-1 3 6 15,-2 0-4-15,2 1-1 0,-4 1 3 0,0 0 1 0,2 1-4 16,-1 0 9-16,-3 2-2 0,3 2-5 0,-5-2 0 15,3 3 3-15,0-1-6 0,-1 0-1 0,1 2 4 0,-2 0-12 16,1 2-10-16,0-2-11 0,1 1-8 0,1 1-23 16,-5 3-22-16,4-2-29 0,0 2-38 0,-1 0-35 15,-4 0-42-15,3 2-34 0,-2 3-53 0,-1 0-38 0</inkml:trace>
  <inkml:trace contextRef="#ctx0" brushRef="#br0" timeOffset="107506.981">6581 16075 2518 0,'2'-5'13'15,"-2"1"12"-15,0 0-2 0,0-2 12 16,0 2 3-16,0 1-2 0,0 0-3 0,0 2 3 0,0 0-7 16,0-2-11-16,0 3 1 0,0 0-14 0,0 0-2 15,0 0 5-15,1 0-5 0,-1 0-1 0,0 0-9 0,2 3 4 16,-2-2-5-16,3 2 2 0,-1 1 2 0,1 0-3 16,2 1 8-16,1 2 1 0,-1 0 1 0,1 1-3 15,1 3 10-15,-1 1 3 0,0 1 7 0,-1-1 1 0,0 2-1 16,-1 1 4-16,0-1 5 0,2-1 1 0,-4-1-5 15,2 0-5-15,1-3 1 0,0 1-1 0,-2-3-4 0,2-1 1 16,-2 0-3-16,0-3 1 0,3-1 0 0,-3 1 11 16,2 0-6-16,0-2 16 0,0 0 2 0,1-1 18 0,2-2 14 15,0 1 9-15,1-1 11 0,4-1-5 0,-2-3 4 16,3-1-17-16,2-2 1 0,0 0-15 0,1-3-13 16,2-1-14-16,-3-3-10 0,4 2-6 0,1-2-8 0,0-3 6 15,-1 1-3-15,2-2-9 0,-3 0-4 0,2 1 6 16,-1-1-6-16,-4 1 8 0,1 2-4 0,-2 3-6 0,-1-1 4 15,-5 3 6-15,1 3-4 0,-1 1-7 0,-4 2 1 16,0 1-15-16,-2 1-10 0,0 2-23 0,-1 0-29 0,-2 2-45 16,1 0-32-16,-2-3-36 0,1 3-54 0,0 0-34 15,0 5-41-15,-2-5-41 0,-1 6-55 0</inkml:trace>
  <inkml:trace contextRef="#ctx0" brushRef="#br0" timeOffset="110361.9779">10432 16402 1798 0,'-2'0'13'0,"0"-2"18"16,0-3 20-16,2 2 6 0,-3-2 16 0,1 5 7 16,-3-4 10-16,3 2 12 0,1 1 0 0,-1-1-1 0,2 1-8 15,0 1 1-15,0 0-6 0,0 0 4 0,2 0 2 16,-2 0-5-16,1 0-6 0,-1 0-6 0,2 0-5 15,0 0 2-15,-1 0 1 0,1-2-8 0,-2 2-8 0,2 0 0 16,-1 0-10-16,1 0-7 0,-2-2-5 0,0 2-5 16,2 0-10-16,-2 0-1 0,0 0-5 0,0 0-9 0,0 0 1 0,0 2-3 15,0-2-4-15,0 0-7 0,0 2-7 16,0-2 2-16,0 3 1 0,0 2 2 0,2 2-2 16,-2 1 7-16,0 4 0 0,2 4 5 0,-2 1 4 0,0 3-6 15,0 0 6-15,1 1-1 0,1-3 0 0,-2 0-3 0,1-3-2 16,3 0 3-16,-3-4-5 0,4-1 6 0,0-3-6 15,-2 1 2-15,3-4 0 0,0-1 6 0,-1 1-4 16,2-1 0-16,-1-2 9 0,5 0 0 0,-3-1-6 0,2-1 8 0,2-2-4 16,1 0-5-16,2-2 5 0,1 1 1 15,2-3-7-15,-2 0-6 0,2-4 6 0,-1 2 4 0,5-1-7 16,-4-5 1-16,2 3 3 0,0-2-3 0,-1-1 1 16,3-2 1-16,0 0 4 0,0 0-12 0,-1 1 8 15,0 1-5-15,0 0 1 0,0 1 2 0,-3 2-1 0,-1 2 0 16,-1 0 0-16,-2 1 0 0,-1 1-1 0,-1 1-4 15,-2 0-14-15,-2 2-28 0,0 1-21 0,-2 1-28 0,-2 0-45 16,0 0-31-16,-1 2-47 0,-3-2-39 0,0 3-49 16,0 0-32-16,-2 0-40 0</inkml:trace>
  <inkml:trace contextRef="#ctx0" brushRef="#br0" timeOffset="111882.4941">7723 10053 1358 0,'0'0'16'16,"0"0"2"-16,0 0 2 15,9-19-4-15,-9 19 7 0,0 0-3 0,0 0 9 16,0 0 7-16,0 0 11 0,0 0 1 0,0 0 4 16,8-10-1-16,-8 10-6 0,0 0-11 0,0 0-7 0,0 0-5 15,0 0 1-15,0 0-2 0,0 0 3 0,17 2-2 16,-17-2 4-16,0 0 20 0,0 0 24 0,0 0 4 0,0 0-5 16,48 60 14-16,-45-45-6 0,2 2 8 0,-3 0-5 15,3-1-9-15,-1 1-24 0,-3 1-7 0,1-1-5 16,1-1-11-16,0-3-3 0,0 2-12 0,1-4 1 15,-3-1-8-15,3-2-4 0,1-3 8 0,-1 1-5 0,0-1 1 16,1-3 5-16,-1 1-1 0,0-3 3 0,4 2 6 16,-3-1 15-16,3 0 1 0,0-3 22 0,2 0 6 15,2-1 2-15,1-2 3 0,4-3 1 0,0 0-9 0,-1-1-5 16,3-4 0-16,-2 1-12 0,4-2-3 0,-2-1 0 16,-2 1 8-16,2-3 0 0,-1 2 7 0,1-2-5 0,-1 0-6 15,0-2-9-15,1 1-5 0,-3 1-5 0,3 1-7 16,-3-2-3-16,1 2-4 0,0 1-6 0,-3 1-1 15,2 0 10-15,-3 1-5 0,4-1-2 0,-4 4-3 16,0-1-2-16,1-2 2 0,-3 3 5 0,3 1-16 0,-1-1-27 16,-4 3-16-16,4 2-49 0,-5 0-46 0,2 1-62 15,-3 1-67-15,1 3-74 0,-5 0-67 0</inkml:trace>
  <inkml:trace contextRef="#ctx0" brushRef="#br0" timeOffset="129659.5774">1854 12650 2883 0,'3'-4'0'0,"-2"0"-6"0,-1 2-3 0,-1-4-5 16,1 4 4-16,0 2-8 0,0 1 6 0,0 0-6 15,0-1 1-15,0 3 3 0,0 0 5 0,0-1 2 16,1 2-5-16,1 1 12 0,0 3-10 0,1 1 10 0,3 2-3 15,-3-3 4-15,5 2-8 0,-3 2 7 0,3 0 4 16,-1-4-2-16,0-1 4 0,1-2-5 0,0 0 8 16,-2 0 6-16,0-2 13 0,1-2-3 0,-1-1 13 15,-1 3 20-15,1-3 18 0,0-3 20 0,4 3 19 16,-2-4 5-16,4-1 11 0,1-2 6 0,3-3-11 0,1-2-10 16,2-2-10-16,3-5-17 0,-1-2-26 0,3-1 0 15,1-3-14-15,0-2-4 0,0-2 0 0,-1-1-10 16,2-3-5-16,-1 1-5 0,0-4 10 0,2-1-13 0,-2-1-7 15,-1 1-5-15,-2-1-2 0,2-1-3 0,-1 0-1 16,-3 6 2-16,0-1-9 0,-1 5-2 0,-3 3 8 16,-2-2 1-16,-1 7-3 0,-2 3-4 0,-2 3 3 0,-1-1-10 15,-3 5-18-15,1 0-11 0,-2 2-27 0,1 2-31 16,-3 1-38-16,0 2-45 0,-1 1-64 0,1 1-67 16,-2 2-70-16,0 1-89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09T15:10:04.070"/>
    </inkml:context>
    <inkml:brush xml:id="br0">
      <inkml:brushProperty name="width" value="0.05292" units="cm"/>
      <inkml:brushProperty name="height" value="0.05292" units="cm"/>
      <inkml:brushProperty name="color" value="#FF0000"/>
    </inkml:brush>
  </inkml:definitions>
  <inkml:trace contextRef="#ctx0" brushRef="#br0">16155 6728 2380 0,'4'-7'27'0,"-4"0"15"0,-2 2 20 16,5-5 8-16,-3 3 5 0,-1 4 3 0,1 1 4 16,-2 0 13-16,2-1-13 0,0 3 6 0,2 0-5 15,-2 0-3-15,0 0 2 0,0 0 6 0,0 0-3 0,1 0-6 16,-1 0-15-16,0 0-21 0,0 0-15 0,2 0-2 16,-2 3-5-16,0-1-12 0,3-2-10 0,-3 0-4 0,0 2-6 15,0-1 9-15,0 1 0 0,-3 1-6 0,3-1 0 16,3 3 4-16,-3 3 2 0,0 1 2 0,3 2 5 15,-2 4-8-15,1 0 1 0,1 4 4 0,0-2-2 16,1 2-7-16,-1-2 14 0,2 3-9 0,0-4 2 0,-1-1 2 16,1 0-4-16,-1-2 2 0,1-3-5 0,0 1 5 15,0-4 2-15,1 0-1 0,-1-1-4 0,0-2 5 16,-1-2 3-16,3 1 0 0,-1-2 3 0,3-1 3 16,-1-1 0-16,4-2 8 0,0-2 15 0,2 1-5 0,4-4 8 15,2-1 2-15,1-3-2 0,4-1 2 0,3-4-5 16,3 2-1-16,-1-6-8 0,3-1 1 0,0 1-8 0,0-4-2 15,4-1 3-15,-1-1-1 0,-1 1-2 0,-2-2-1 16,2 1 0-16,-2 1-3 0,0 2-7 0,-1 0-1 16,-2 3 5-16,-2-1-6 0,1 4 1 0,-4 1-4 15,-3 2 3-15,-1 0-5 0,-4 2 11 0,-1 1-6 0,-1 4-3 16,-2-2 3-16,0 1-3 0,-4 0 4 0,4 2-8 16,-5 0 13-16,1-1-16 0,-1 3 5 0,3-2-1 15,-3 2 1-15,-1 1-1 0,2 1-7 0,-1-2-13 0,-2 3-22 16,1 1-7-16,-1-1-32 0,0 2-24 0,0 0-39 15,-1 0-45-15,-2 2-42 0,2-2-42 0,2 1-73 16,0-1-83-16</inkml:trace>
  <inkml:trace contextRef="#ctx0" brushRef="#br0" timeOffset="1867.6819">20244 7986 1952 0,'-3'-4'19'0,"-2"2"20"0,0-4 18 0,5 2 6 16,-5-1 8-16,1 5 11 0,0-1 15 0,-3-1 29 15,6 2-4-15,-3 0 2 0,1 0-4 0,1 0 0 0,-2 2 0 16,4-2-6-16,-1 0-17 0,1 1-29 0,0-1-13 15,0 0-27-15,1 3-9 0,-1-3-10 0,2 1-10 16,0 0-2-16,0 1-4 0,1-2 9 0,1 0-5 16,-3 2-2-16,4-2 0 0,1 3 7 0,3 0-1 0,3-1 1 15,2 2 12-15,5-1-3 0,5-1 10 0,1 1 10 16,5 2 7-16,3-2 4 0,4-2 6 0,-1 3-2 16,4 0 2-16,2 0-5 0,1-1-7 0,-1-1-1 0,1 1-6 15,-1 2-10-15,0-1 3 0,-1-4-5 0,-1 5-4 16,1-3 1-16,-5-1 0 0,2 4-4 0,0-3-8 15,1 0 1-15,-1-2-1 0,2 3 2 0,-1 0-5 0,-1-1 2 16,2 1-4-16,-2-3 3 0,1 1 9 0,3-1-8 16,-6 3 2-16,0-3-1 0,4 0-1 0,-6 1-1 15,1-1 2-15,0 0 1 0,-3 0-6 0,-1-1 5 16,-2 1-2-16,-1-3 0 0,-3 3-4 0,1 0 6 0,-3 0-8 16,-2-1 4-16,1 1 2 0,0 0 6 0,-3 1-7 15,0-1-1-15,2 0 12 0,-4 0-10 0,2 3 8 16,-3-3-10-16,0 2 7 0,-3-2-6 0,0 3 2 0,0-3 1 15,-2 3-7-15,-3-1 8 0,2-1-1 0,-4 0-2 16,2-1 2-16,-2 2 1 0,-3-2 5 0,1 3 9 16,-1-3 3-16,-2 0 1 0,-1 0 2 0,2 0 5 15,-2 1-1-15,0 0 1 0,0-1 2 0,-2 0-10 16,2-1 2-16,0 2-7 0,0-1-7 0,0 1 7 16,2-2-6-16,-4 0-4 0,2 1 0 0,0 1-5 0,0-1-4 15,-1-1 1-15,1 0 6 0,-2 1-3 0,2-3-21 16,0 3-21-16,-1 0-33 0,1 0-46 0,0 0-65 15,0 0-83-15,-2-2-104 0,0 0-134 0</inkml:trace>
  <inkml:trace contextRef="#ctx0" brushRef="#br0" timeOffset="2905.5542">22483 5947 3210 0,'0'-1'6'0,"-5"-3"25"0,5 2 11 16,5-4 7-16,-5 4 0 0,0-1-3 0,-2 1 6 16,2 0 15-16,-3-1 15 0,3 1-18 0,3-1-6 0,-3 1-2 15,2-1 5-15,-1-1-1 0,1-1 3 0,3 1-16 16,-1 0-18-16,3-2-1 0,-1 1-10 0,3-3 2 16,1-1-10-16,6 2 3 0,-4 0-8 0,6-1 2 15,-6 1-6-15,6 2-2 0,-1 0 1 0,2 1-7 0,-3 0 4 16,3 0 1-16,0 4-1 0,-2 0-1 0,2 2 1 15,1 1-2-15,-3 1-2 0,-3 2-3 0,2 1 6 16,-2 3 0-16,-3 1-6 0,-1 1 7 0,-2 1-2 16,-1 2-1-16,-1 1 6 0,-2 1 0 0,-3-2 3 0,1 2-8 15,-2 1 13-15,-3 0-12 0,1-2 7 0,-3 0 5 16,2-2-2-16,-3 3 1 0,1-3-5 0,1-4-1 0,0 2-1 16,1-4 3-16,1-1-3 0,-1 0-1 0,2-1-1 15,1-5 2-15,-2 2 2 0,2-1 1 0,-2-2 2 16,2 2 0-16,-1-4-2 0,1 2 2 0,1 0-1 0,-1-1 1 15,0 0-4-15,4-2 3 0,-4 3-3 0,1-3 4 16,1 1-11-16,1-3-16 0,-1-2-1 0,3-2-5 16,1-2-1-16,3-3-12 0,-1-5-11 0,3 2-3 0,0-4 2 15,4-4 6-15,0 1-7 0,0-1 7 0,0-1 4 16,0-1 14-16,0-1 7 0,0 1 6 0,0 3 5 0,0 0 6 16,-2 1 10-16,0 2-5 0,-3 1 3 0,2 1-4 15,-2 2 1-15,-2 1-5 0,0 1 8 0,0 1-4 16,-2-2 1-16,2 4-2 0,-3 1 5 0,2 1 8 15,-2 0 4-15,0 2 8 0,-2 1 3 0,1 3 6 16,-3 1-2-16,1 1-1 0,-1 1-12 0,-1 1-7 0,0 1-6 16,0 1-8-16,0 1-9 0,0 1-6 0,0 3 1 15,-1 3 7-15,-1 2 4 0,1 5 2 0,-1 1 2 0,0 3 2 16,-2 3 5-16,0-1 3 0,1 1 6 0,1-1-2 16,-2 0 2-16,3 0 0 0,-1-3 9 0,2-1-3 15,2 0-1-15,-1-2 1 0,3-2-8 0,-2 2 2 0,3-3-3 16,1-2 3-16,-1 1-7 0,2-3 1 0,3-1-4 15,-2 1 8-15,4-3-1 0,0 1-2 0,1-2-1 16,1-3-4-16,-1 0-3 0,2-1-24 0,0-2-41 0,0-1-74 16,-2-3-79-16,3-1-107 0,-2-4-139 0</inkml:trace>
  <inkml:trace contextRef="#ctx0" brushRef="#br0" timeOffset="3144.619">23559 5697 3284 0,'0'-2'17'0,"0"2"10"0,0 0 1 0,3-7 0 15,-1 5 2-15,1-1-7 0,3 1 3 0,-1-1-2 16,3 0-15-16,0-1-14 0,4 1 7 0,1-2 1 15,3 1-12-15,2 2 9 0,3-1-6 0,3-2-22 0,0 2-38 16,1 2-42-16,5-3-46 0,0 2-53 0,-1 0-46 16,1 0-67-16,-3 2-78 0</inkml:trace>
  <inkml:trace contextRef="#ctx0" brushRef="#br0" timeOffset="3350.8545">23763 5854 1963 0,'-3'5'23'0,"1"-2"24"0,2-3 9 0,2 0 6 0,-1 2 6 16,3-1 15-16,-4-1 17 0,1 2 19 0,2-2-9 16,2 0-16-16,0 0-5 0,4 0-9 0,1 0-6 15,4 0-13-15,3-2-18 0,7-1-26 0,3 1-53 0,3-4-82 16,3 2-90-16,2-4-87 0</inkml:trace>
  <inkml:trace contextRef="#ctx0" brushRef="#br0" timeOffset="3698.677">24860 5438 2931 0,'-2'0'42'0,"-1"-4"13"0,3-1 8 0,2 2 6 15,-2 1 0-15,0 2 3 0,0 0 12 0,0 2 9 16,1-1-37-16,-1 0-15 0,0 0-8 0,2 1-12 15,-2-1-8-15,0 1 4 0,0 2-12 0,2-1-9 16,-1 5-8-16,2 0 5 0,1 5-6 0,-1 2 10 0,3 2 13 16,0 5-9-16,1-1 4 0,1 3 3 0,1 1 5 15,-3 1-5-15,1 0 8 0,1 1 1 0,-2-1-15 16,0-1-4-16,-1-3-17 0,-2-1-31 0,2-2-58 16,-2-3-54-16,2-4-78 0,-2-2-94 0</inkml:trace>
  <inkml:trace contextRef="#ctx0" brushRef="#br0" timeOffset="4051.1912">25318 5531 2368 0,'-4'2'2'0,"2"0"4"0,0-4-4 0,4 2 1 0,-2 3 2 16,-2 2-2-16,1-1 4 0,-2 3-1 0,3 1-3 15,-2 2 3-15,2-1 7 0,0 3 0 0,2 0 7 16,-1 1 9-16,4-2 3 0,1 1-3 0,3 0 9 16,1-2 3-16,1 0-3 0,2 1 9 0,4-2-4 15,4-2-2-15,-2-1-2 0,6-1 7 0,-1-2-4 16,1-1-6-16,2-4-2 0,-3-1-8 0,1-2-5 0,-3 0-1 16,0-2 13-16,-4-2 7 0,1 0 0 0,-5-2 8 15,0-1 6-15,-1-2-2 0,-1 1 0 0,-5-3 9 16,-1-1-13-16,-1 0-9 0,-3-3 5 0,-2 4-9 15,-2-2-2-15,-3-1 2 0,0 2-1 0,-3 0-10 0,-2 3-4 16,-2 2-2-16,-1 0-15 0,-2 3-6 0,0 1 1 16,-2 3-6-16,-3 1-1 0,2 1-16 0,-4 1-25 15,2 1-41-15,-3 2-44 0,1 1-46 0,0 1-69 16,0 1-86-16,1-1-92 0</inkml:trace>
  <inkml:trace contextRef="#ctx0" brushRef="#br0" timeOffset="5568.6915">23252 5276 1422 0,'-12'-9'22'0,"-4"1"18"0,3 1 16 0,-1-4 0 16,0 3 8-16,0 0 6 0,-1 2 14 0,-2 0 13 15,4 0-1-15,-4 0-9 0,4 1 0 0,-1 3 5 16,-2-2-2-16,2 1 0 0,1 0-10 0,0 1-6 15,-2 2-18-15,2-3-11 0,-1 3-11 0,1 0-11 16,-1 0 3-16,2 5-12 0,-6-4 1 0,2 1 0 16,-1 3 2-16,-1-3 12 0,-2 0 10 0,0 5 16 0,0-3 3 15,0 0 7-15,-2 1 10 0,4-1-3 0,0 1 4 16,-3 0-7-16,4 0-4 0,-2 0-1 0,0-3-10 16,5 6-1-16,-4-4-15 0,4 1 0 0,-3 2-11 0,2-2 5 15,1 2-9-15,-2-1-15 0,1 1 16 0,0 2-8 16,-2-2 3-16,3 2 4 0,-4 0 4 0,2 0-9 0,-1 2 3 15,1 0 11-15,-1-1-12 0,1 2 6 0,-3 0 0 16,5 1-1-16,-4-2-2 0,1 2 2 0,1-1-2 16,-1 2-2-16,4 0 0 0,-2 1-2 0,0-1 0 15,1 4-2-15,0-1 8 0,-2 0 0 0,3 2-2 0,0 0 6 16,-2 0-7-16,0 1 3 0,1 1 0 0,2 1 4 16,-1-2-11-16,2 2 3 0,0 1 1 0,-2-1-7 15,4 0 10-15,-2 0 1 0,3 0-4 0,2-1 0 16,-1 1 4-16,2 0-2 0,-1 0 2 0,3-1 0 0,3 1-2 15,0 0-5-15,2 0-2 0,2 0-3 0,3 2-2 16,1-2 7-16,0 1-4 0,2-1-8 0,3 0 5 16,3 0 1-16,-2 0 2 0,5-1 3 0,-3 0-1 0,4-3-8 15,2 0-4-15,-2 0 11 0,3-1-11 0,1-2 4 16,-1 0-2-16,0-3-2 0,2 0 0 0,2 0-1 16,0 1 5-16,0-4-6 0,-1 1-1 0,4 0-4 0,-1-1 8 15,-2-2-5-15,3 1 1 0,0-2 2 0,-1-1-6 16,-1 0-2-16,1-2 8 0,-3 1 0 0,1-1-4 15,2-3 0-15,-3 0-6 0,1 0 8 0,2 0-2 16,-1 0 5-16,0 0-12 0,0-3 7 0,0 2-8 16,1-2 2-16,-1-2 8 0,1 0-11 0,-1 1 7 0,-1-1-5 15,1-1 7-15,-1 1-3 0,-2-2 1 0,-1 1 0 16,2-2-3-16,-3 2 0 0,2-3-9 0,-1 0 2 16,-2-1-2-16,2-2 2 0,-2 2-1 0,2-1-7 0,-2-2-1 15,0 1 8-15,0-1 0 0,0-1 5 0,-3 0 5 16,3 4-9-16,-3-3 8 0,-3 2 7 0,1-1-3 15,-1 0 2-15,0 0 2 0,-2 2-3 0,-1-2-2 16,-2 0 4-16,0 3 1 0,2-4-4 0,-4 1 3 16,1-1-5-16,1-1 2 0,-3 0-3 0,1-3 6 0,-1 0 3 0,1 2-10 15,0-4 2-15,-3 0-3 0,3 0-1 16,-1-3 6-16,0 0-7 0,0 0-14 0,1 3 0 16,-2-3 2-16,-1 1 2 0,2 1 3 0,-2-2 5 0,1 2-3 15,-3 4 4-15,1-1 8 0,-2-2 1 0,-1 2 1 16,4 0 2-16,-4 2-8 0,-1-2-3 0,1 1-1 15,-1-2-2-15,-1 2-6 0,-1-2-8 0,-1 1-1 16,1 0-1-16,-7 0 2 0,5 0-5 0,-2-1-3 16,-1 0 0-16,-2-1 3 0,-2 2 9 0,1 2 4 15,-1-4-6-15,-2 0 2 0,1 2 11 0,-5 2-1 0,3-4 4 16,-2 4 4-16,-2-2-5 0,0 0 0 0,1 0 4 16,-1 0 1-16,-1-1-8 0,-2 1 4 0,4 2-3 15,-3 0-2-15,-1-2-1 0,-4 3 2 0,5 0-7 0,-6 3-4 16,1-1-5-16,-4 0-10 0,-1 1-1 0,-1 1 1 15,-1 2-6-15,-1-2-10 0,0 2 3 0,2-3 1 16,-1 4-3-16,2 0 10 0,2 0-4 0,2 0-15 16,4 0 1-16,-2 1-14 0,2 1-15 0,2 1-9 0,0-1-3 15,3 2-13-15,-3-2-30 0,2 4-3 0,1-2-29 16,-1 1-8-16,1 1-25 0,-3-1-14 0,3 4-35 16,-1 1-30-16,-2-1 0 0</inkml:trace>
  <inkml:trace contextRef="#ctx0" brushRef="#br0" timeOffset="11681.8057">7677 9310 3100 0,'-7'4'6'0,"0"-3"12"0,0-1 20 16,4-3 6-16,0 3 0 0,-2-2-2 0,0 2 1 16,2 2 11-16,-1-1 2 0,4 0-4 0,0 0-11 0,0-1-2 15,-2 0-1-15,2 3 0 0,2-3-6 0,-2 0-13 16,0 1-13-16,2-1-3 0,2 3-12 0,-3-1 5 16,4 1 11-16,1 2 15 0,3 2 17 0,3-2 6 0,2 4 18 15,3-1 4-15,4 2 9 0,5 0 8 0,0-1 0 16,6 0-9-16,3-1 2 0,4-1 1 0,1-2-3 15,3 2-8-15,4-2 0 0,-1-2-16 0,3-1-7 0,-1 0 3 16,0 0-20-16,1 1-8 0,0-3-5 0,0 5 0 16,0-1-5-16,-5 0-4 0,2 0-3 0,-5 1-6 15,-3 2 6-15,-3-2 1 0,-5 3-4 0,-1-4-3 0,-7 1 4 16,0 2 5-16,-5-2-5 0,-1-1 4 0,0 0-1 16,-2 0-1-16,-3-4 0 0,0 5-2 0,-1-1 2 15,1-3-8-15,-2 3 8 0,-4-3 0 0,3 1 0 16,-3-2-2-16,-1 3 8 0,1-1-2 0,-2-2-3 0,2 0 4 15,-4 0 0-15,1 0-2 0,-2 0-12 0,2 0 11 16,-2 0-10-16,0 0 3 0,1 0-6 0,1 0 6 16,-2 0-1-16,0 0-8 0,0 0-3 0,3 0-32 0,-1 0-28 15,1 0-31-15,-3 0-42 0,3 0-49 0,-1 0-56 16,2 0-68-16,-2-2-57 0,-2-1-69 0,0 3-75 16</inkml:trace>
  <inkml:trace contextRef="#ctx0" brushRef="#br0" timeOffset="35517.928">9474 9336 1140 0,'0'-1'19'16,"0"-2"27"-16,0-2 15 0,-2 3 22 0,1-1 13 0,1 0 14 16,-2 2 25-16,2-2 21 0,0 0-4 0,-1 1-10 15,2 0 1-15,1 1-12 0,-2 0-3 0,1 0-2 16,1-1-24-16,-2 2-3 0,0 0-2 0,2 0 0 0,-2 0-4 16,0 0 4-16,0 2-3 0,0-2 4 0,0 1 14 15,0 0-23-15,0 0-3 0,0 1-14 0,-2-2-18 16,2 2-15-16,0-1-7 0,0 1-23 0,0 2-15 15,0 4 9-15,-2 4 0 0,1 10 12 0,-2 7 23 0,-1 7 11 16,-2 7 13-16,-2 11 12 0,0 6 14 0,0 8-5 16,-2 3-1-16,2 3-10 0,0 2-19 0,-1-1-11 0,4-1-5 15,0-3-4-15,2-4 1 0,-1-7 4 0,1-4-13 16,1-5-1-16,1-5 5 0,-1-7 8 0,1 0-8 16,-1-6 6-16,0-3-16 0,1-1-6 0,1-3 8 0,-4-4-2 15,4-2-1-15,-4-4-8 0,3 0-1 0,1-4-7 16,-2-6-9-16,1 2-14 0,-1-4-16 0,2-4-27 15,0 0-18-15,0 0-36 0,0 0-29 0,0-4-46 16,0-1-51-16,0-3-50 0,-2-4-55 0,2-3-46 0,-1-3-60 16,1-4-44-16</inkml:trace>
  <inkml:trace contextRef="#ctx0" brushRef="#br0" timeOffset="36165.9269">9422 9228 1549 0,'-5'0'17'0,"2"-1"20"0,0-3 24 0,3 4 30 15,-3-2 10-15,1 2 12 0,0-3 15 0,2 3 14 16,-1 0 2-16,1 0 3 0,0 0-15 0,0 0-26 16,0 0-1-16,0 0-6 0,1 0-6 0,-1 0-2 0,2 0-14 15,-2 0-15-15,2 0 3 0,-2 0-4 0,0 0 3 16,3 0 3-16,-3 0 3 0,1 0 1 0,1 0-7 15,-2 0 4-15,0 0-17 0,0 0 5 0,0 0-7 0,0 0-8 16,0 0-19-16,0 0-5 0,0 0 4 16,14 5-11-16,-14-5 13 0,0 0 0 15,0 0 4-15,0 0 9 0,134 99 16 0,-104-77 3 0,4 2 12 16,1 7-6-16,4-4 8 0,2 4-10 16,0-4-3-16,5 3 1 0,-2-1-14 0,4-3-5 0,-1 2-4 15,0-6-3-15,4 2-7 0,-3-2-1 0,0-2 1 16,-1 0-8-16,0-3 1 0,-4 0 3 0,-1-1 2 15,-4-2 3-15,-2 1-6 0,-1-2 4 0,-3-1-1 16,-5-3-1-16,0 4-2 0,-5-5-1 0,-1 0-11 0,-4 0 4 16,-2-1 8-16,-4-2 6 0,-1 0-1 0,-10-5 15 15,0 0 3-15,0 0 5 0,0 0 9 0,0 0-6 16,0 0-4-16,0 0 1 0,0 0-5 0,0 0-9 16,0 0-1-16,16 7-8 0,-16-7 0 0,0 0 2 0,0 0-1 15,0 0 0-15,0 0 1 0,0 0-8 0,0 0 1 16,0 0-4-16,0 0 1 0,0 0 3 15,0 0-13-15,0 0-45 16,0 0-8-16,0 0-23 0,0 0-30 16,0 0-27-16,0 0-36 0,0 0-49 0,0 0-60 15,0 0-69-15,0 0-80 0,0 0-91 0,0 0-100 16</inkml:trace>
  <inkml:trace contextRef="#ctx0" brushRef="#br0" timeOffset="37346.717">8799 11323 2266 0,'-3'-5'28'16,"-1"1"17"-16,3 0 13 0,-1-2 23 0,0 2 16 16,-3 0 6-16,3 2 19 0,-1-3 13 0,1 5-11 0,1-2 2 15,1 0 3-15,-2 2-6 0,1-1-5 0,2 1-3 16,-2-1-5-16,2 0-6 0,-1 0-9 0,3 2-7 15,-3-1-15-15,2 0-5 0,-2-1-6 0,2 2-4 16,-2 1-15-16,1-1-15 0,1 3 1 0,-2-4-14 0,0 7-2 16,0 1-4-16,3 5-1 0,-1 3 14 0,2 6 1 15,1 7 7-15,-2 3-4 0,2 3 10 0,0 6-1 16,1 0-6-16,1-2 2 0,-3 2-17 0,1-4 7 0,-1-4-7 16,0-2 1-16,0-6-13 0,0 0 5 0,0-4 0 15,-2-5-4-15,-1-3 1 0,2-1-2 0,1-5 1 16,-3 0-12-16,-1-4 13 0,2 1-3 0,-2-3 5 15,0-1-3-15,1 0 13 0,-1-2 5 0,-1-1 7 0,1-1 3 16,0-1-7-16,0-3-4 0,-2-1-13 0,-1-6 3 16,0-2-15-16,0-4-9 0,-3-1-6 0,2-4 1 15,0-2 7-15,-3 0 0 0,1-2 1 0,2 4-1 16,-3-3 4-16,2 0-5 0,0 1 7 0,1 1 0 0,-1 0-11 16,0 2 5-16,-1 2 8 0,3-1-8 0,0 3 14 15,-2 1-7-15,0 2-1 0,2 2 5 0,-2-3 1 16,-1 6 0-16,1-3 0 0,2 2 7 0,0 2-16 15,-1 0 11-15,3 0 3 0,-2 2-7 0,1 2 9 16,0-1-10-16,2 2 6 0,-1 2-3 0,1 1 4 0,0-1 4 16,0 2-8-16,0 3 7 0,0-4-7 0,0 4 5 15,1-1-8-15,-1 2 5 0,0-1 1 0,0 1-13 16,0 1 1-16,0-1-1 0,2 2 1 0,0-1-1 16,1 1 10-16,0 4 7 0,4 0 0 0,1 3 15 0,1-1 17 15,2 4 6-15,1 2 2 0,1 2 16 0,2 1-10 16,0-1-5-16,0 5-1 0,2-3-6 0,-4 1-18 15,2-1-3-15,0 1 3 0,-1-4-14 0,2 4 3 16,-2-3-4-16,-1-3 2 0,0 1-1 0,-1-1 4 0,-1-3-4 16,0 0-5-16,-3-1-1 0,0-4 3 0,-1 2 1 15,0-2-5-15,-2 0 3 0,-2-2 1 0,0-1 1 16,0 1 0-16,0-3-9 0,-3-1-16 0,2 3-10 0,1-3-19 16,-2-3-25-16,1 3-25 0,-2-1-35 0,-2-2-43 15,1 3-34-15,1-1-51 0,-3 1-67 0,1-2-70 16,1 2-84-16,-2 0-80 0</inkml:trace>
  <inkml:trace contextRef="#ctx0" brushRef="#br0" timeOffset="37594.5162">8870 11594 3507 0,'-5'0'30'0,"2"-1"29"0,0-3 32 0,5 2 11 0,-4-1 10 16,0 1 7-16,1-1 3 0,-2 1 7 0,3 0-27 15,0-1-25-15,-2-1-35 0,4 2-12 0,-2-1-9 16,3 0-9-16,-2-3-4 0,4 0-4 0,0-3-8 16,1-1-4-16,4-1 8 0,-1-2-2 0,4 0-3 15,1-3-7-15,-1 0-16 0,1 0-18 0,0-1-7 0,2 2-22 16,-3 0-24-16,1 2-16 0,-3-2-19 0,2 5-8 16,-6-2-11-16,1 6-17 0,-1-2-16 0,1 1-12 15,-2 3-20-15,-1 0-17 0,-2 0-22 0,2 2-27 0,-2-1-19 16,0 2-30-16</inkml:trace>
  <inkml:trace contextRef="#ctx0" brushRef="#br0" timeOffset="38071.3164">9044 11143 1657 0,'0'0'21'15,"-52"-50"0"-15,52 50 10 0,0 0 3 16,0 0-1-16,0 0 5 0,0 0 7 0,0 0 12 0,0 0 4 16,-40-75 8-16,39 63 1 0,1 2 11 0,0-1 11 15,1 1-2-15,-1 0 5 0,0 0-7 0,4 2-2 16,-1 0-6-16,0 2 1 0,-1 1 11 0,-2-1 8 0,3 2 19 15,1 0 10-15,-4 4 7 0,2-2 4 0,-2 1 13 16,1 2-8-16,1-1-13 0,-2 0-12 0,0 0-22 16,0 0-21-16,0 0-22 0,0 2-19 0,-3-2-12 0,3 5-7 15,3-2-1-15,-2 1 12 0,6 8 14 0,-2 0 8 16,3 5 13-16,2 1 13 0,2 6-6 0,-1 0-1 0,3 3-9 16,0 2-7-16,0 0-20 0,-1-1-9 0,3-1-3 15,-3 1-12-15,1-3 0 0,0 0 5 0,2-4-5 16,-3 1-7-16,0-3 7 0,0-2-4 0,0 0-3 15,1-4-2-15,-1-2 1 0,1 2 1 0,-1-4 2 16,-4 2-4-16,4-5-7 0,-4 1 3 0,1-2-14 0,-1-1-1 16,-2-3-5-16,1 2-15 0,-5-1-13 0,3-2-9 15,-3-2-12-15,0 2-18 0,0 0-4 0,-3-3-21 16,2 2-31-16,0-3-16 0,-1 0-43 0,1-1-43 16,-2-3-53-16,0 0-52 0,2-2-70 0,-4-2-67 0</inkml:trace>
  <inkml:trace contextRef="#ctx0" brushRef="#br0" timeOffset="38434.7361">8995 11176 1549 0,'-3'4'16'0,"0"1"5"0,-2-2 12 0,5-1 13 15,-3 0 10-15,-1-1 10 0,3 3 13 0,-2-1 8 16,1-2 2-16,2-1 12 0,0 1 4 0,0-1-4 0,0 0 8 16,2 0 12-16,-2 0 10 0,3-1 8 0,-2 0-5 15,3-2 2-15,-1 2-1 0,0-3 7 0,2-3-5 16,1 2-15-16,2-3-20 0,0-1-14 0,0-3-12 0,3 3-16 15,-2-4-11-15,1 1-22 0,1-4-7 0,0 4-12 16,-1-1 0-16,0-1-3 0,-2-1 0 0,0 5-13 16,5-1-7-16,-5-1-20 0,0 3-28 0,-2 1-19 0,2 0-29 15,-2 3-29-15,1 0-36 0,-2-2-36 0,-1 3-35 16,0 0-16-16,1 0-21 0,-1-1-32 0,-1 5-25 0,-3-2-31 16</inkml:trace>
  <inkml:trace contextRef="#ctx0" brushRef="#br0" timeOffset="38794.8793">9180 10692 2368 0,'-1'-7'14'0,"-1"3"27"0,0-1 16 15,4 1 7-15,-2 4 9 0,-2 0 2 0,2 0 5 0,0 0 11 16,0 0-3-16,2 3-17 0,-2-3-12 0,0 1-11 16,0 0-7-16,2 1-4 0,-2 0-1 0,3 2-5 15,1 0 9-15,1 4-7 0,1 1 16 0,4 5 17 16,1 1 13-16,2 4 14 0,4 2 3 0,-1 0-9 0,1 4-10 16,1-3 12-16,2 3-15 0,0-3-19 0,-3 2-7 15,3-2-10-15,-2-3-7 0,-1 1 2 0,0-2-6 0,-4-1-17 16,0-1-2-16,1-3 4 0,-5 0-9 0,2-1 1 15,-1-1 4-15,-2 0-1 0,-2-4-1 0,2 1-1 16,-5-4-5-16,2 1-11 0,-2 0-9 0,0-3-14 0,-1-1-23 16,-2-1-19-16,0 0-36 0,1 0-24 15,-1 0-43-15,0-3-51 0,0 0-65 0,0-1-79 0,-1-3-63 16</inkml:trace>
  <inkml:trace contextRef="#ctx0" brushRef="#br0" timeOffset="39012.1009">9343 11018 2682 0,'-8'0'37'15,"2"3"39"-15,1-6 29 0,2 3 19 0,-1 0 22 16,3-1 18-16,-1 1 21 0,1-3 11 0,1 3-25 16,1-1-32-16,1 0-25 0,-2-1-23 0,0-2-25 0,0 4-24 15,1-1-36-15,3 0-26 0,-3-2-31 0,1-1-32 16,-1-4-36-16,3 2-21 0,-1-5-34 0,1 3-28 15,1-5-26-15,-2 0-27 0,0 1-17 0,4 0-13 0,-5 0 0 16,2 2-11-16,0 0 8 0,-2 3 2 0,0 0-7 16</inkml:trace>
  <inkml:trace contextRef="#ctx0" brushRef="#br0" timeOffset="39443.4109">9429 10793 2646 0,'4'0'29'0,"-3"0"25"0,1-3 26 16,1 2 12-16,-1 0 1 0,-2-1 20 0,3 1 4 0,-1-1 10 15,1-1-17-15,2-1-22 0,0 1-21 0,2-3-10 16,1 3 4-16,0-3-22 0,3 3-3 0,-3-2-10 16,1 2-15-16,4 0 0 0,-4 2-4 0,1-2-4 0,-1 3-5 15,1 0 1-15,0 0-3 0,-1 0 1 0,-1 3 7 16,0-2-6-16,0 2-1 0,1 2 4 0,-1 1 6 15,-2-2 4-15,1 3 5 0,2 0 5 0,-4 1-1 0,0 1 4 16,3-1 15-16,-5 1-3 0,4-1-1 0,-3 1 4 16,2-1-8-16,-4 0-3 0,1 0 7 0,-2 0 0 15,1-3-5-15,-2-1 0 0,0 1 0 0,0-1-1 0,-2-1 2 16,2 2-1-16,-1-2-8 0,1-1-2 0,-3 1-4 16,1 3 6-16,0-3-11 0,-2 2 0 0,2-2 4 15,-1-1 6-15,-2 0-1 0,4 2 4 0,-2-4 7 0,1 0-2 16,-1 0 9-16,0-1-2 0,1-2-7 0,-1 0-1 15,-1 0-2-15,0-3 1 0,-1 0-18 0,1-2 0 16,-1-3-11-16,0-1 4 0,-2-2-2 0,4 2-4 0,-4-5-8 16,4 3-17-16,-2-1 5 0,1-2-11 0,1 1-16 15,0 3-21-15,0-1-14 0,0 2-22 0,1 1-32 16,-2 1-22-16,1-1-33 0,-1 3-45 0,1-1-31 0,0 1-50 16,1-1-45-16,-1 1-60 0</inkml:trace>
  <inkml:trace contextRef="#ctx0" brushRef="#br0" timeOffset="40407.3605">9449 11913 2403 0,'-3'3'18'0,"1"-1"14"0,2-2 3 0,2-6-5 0,-1 0 8 16,2 1-2-16,1-4 7 0,5-4 17 0,-1-1-7 15,5-5 2-15,1-1 19 0,6-6 19 0,-2-2 2 16,7-5 10-16,2-1 6 0,3-2-6 0,0-3 0 16,3-2-5-16,0-2-13 0,2 1-7 0,0 0 8 15,-2 2-2-15,1 2 5 0,-2 1-6 0,0 4 1 0,-6 4-5 16,2 1-1-16,-3 5 1 0,-5 1-3 0,2 2-11 16,-4 1-10-16,-1 4-6 0,-2 1-10 0,-5 2-9 15,0-1-4-15,-2 4-11 0,-1 2-8 0,0 1 1 0,-2 2-3 16,-3 1-1-16,1 0-8 0,-2 1 7 0,1 1 2 15,0-2-24-15,-2 6-19 0,0-3-13 0,0-3-21 16,1 6-21-16,-1-3-16 0,0 2-41 0,-1-2-26 16,1 2-22-16,-4-1-38 0,4-1-40 0,-1 3-49 0,-2-2-74 15,1-1-86-15</inkml:trace>
  <inkml:trace contextRef="#ctx0" brushRef="#br0" timeOffset="42517.4578">11572 9919 2403 0,'0'-1'24'0,"-2"-3"21"0,0 0 24 16,6 0 18-16,-6-1-4 0,0 2 4 0,1 1 3 16,-1 2 3-16,1-3-26 0,1 3-15 0,0 0-27 0,-2 0-17 15,2 0 9-15,2 0-10 0,-2 0-4 0,1 0-6 16,1 3 0-16,-1-3-9 0,3 2 6 0,-3 0 0 15,2 1-2-15,1 4 5 0,0-2 12 0,1 4 14 0,0 3 11 16,1 1 8-16,0 3 10 0,4 2-2 0,-4 1-2 16,0 2 1-16,2-1-8 0,3-1-15 0,-4 1-6 15,-3-3-1-15,5 1-17 0,-5-4 6 0,4-1-8 0,-3-1 1 16,1-2-1-16,-1-2 5 0,0-1-5 0,1-3 3 16,-3 1 0-16,-2-2-1 0,3-3 3 0,-1 0-2 0,-3 0 2 15,0 0 4-15,0 0 4 0,0 0-5 0,0-3 4 16,0 2 1-16,1-2 6 0,-1-2-8 0,2 0 0 15,-2-3 0-15,2-1-6 0,-1-3 2 0,1-3-1 16,0-2-6-16,-1-1-3 0,1-4 6 0,-1 2 2 0,4-4-10 16,-5 0 10-16,0 0-7 0,3 0-4 0,-3 1 9 15,1 1-3-15,-1 1-2 0,2 2 1 0,0 4 4 16,-2 0-14-16,1 2 9 0,1 0 15 0,-2 4-18 0,2 1 4 16,-1 3-3-16,1 1-2 0,-1 1-5 0,-1 3 12 15,2-2-9-15,-2 4-17 0,2-2 15 0,-2 3-2 16,1-1 9-16,1 5-7 0,-1 2 7 0,5-1-6 0,-3 6 6 15,4 1 7-15,-1 2-5 0,1 0 6 0,2 4-10 16,-3-1 11-16,2 0-1 0,-1-1 0 0,0 1-2 16,0-4-2-16,-2-1 3 0,-1-1-4 0,1-2 6 0,-2-4-9 15,2-2 1-15,-2-2 4 0,-1 0-4 0,-2-2 8 16,1-1 1-16,-1-1-1 0,2-1 0 0,-2 1 7 16,0-2-3-16,0 2 4 0,-2-2 3 0,2 0-12 0,0-3 2 15,0-1 4-15,2-3-6 0,-2-1-5 0,0-2 1 16,1-5-3-16,1-2 6 0,1-3 1 0,0-2-5 15,1-2-5-15,-1-1 3 0,3-1 8 0,-1 0-2 0,-1 2 2 16,4 1 2-16,-3 3 3 0,3 3 4 0,-3 2 4 16,-2 7-1-16,2 3-2 0,0 0 1 0,-2 5-4 15,-2-1-2-15,1 3-7 0,0 0 0 0,2 3-7 0,-3-1 0 16,1 2-3-16,3-1 15 0,-2 6 9 0,4 2 7 16,-1 0 12-16,3 4 8 0,-1 2 5 0,2 0 3 15,0 5-3-15,2 0-10 0,-1 0-14 0,1-1-11 0,0 1-5 16,2 0-37-16,-2 0 1 0,0-4-13 0,0-1-22 15,-1-2-29-15,-3-5-19 0,3 0-36 0,-5-4-29 16,1-1-5-16,-4-5-54 0,0-1-44 0,1-5-36 16,-4-1-42-16,4-5-34 0</inkml:trace>
  <inkml:trace contextRef="#ctx0" brushRef="#br0" timeOffset="42919.6422">12199 9751 1411 0,'2'-11'29'0,"2"6"33"0,0-1 18 0,-1 1 26 0,-2 2 12 16,1 0 19-16,0 2 9 0,0-2 11 0,-2 3-26 15,2-2-29-15,-1 2-10 0,-1-1-25 0,4 1-6 16,-1 0-15-16,-1 0 0 0,2 0-14 0,3-1 4 0,2-2 3 16,-3 2-6-16,2 1 3 0,2-4-5 0,2 2 4 15,0-1 9-15,-3 0 8 0,4-2-1 0,-2 1 2 0,0-3-3 16,-2 2 3-16,1-3 0 0,-4 2-10 0,2 0-16 16,-2-3-6-16,-2 2-3 0,0 1-9 0,0-3 5 15,-1 1-12-15,-3 1 1 0,1-2 3 0,-1 0 4 0,0-1-9 16,0 0 7-16,-1 2-1 0,-2-4-1 0,3 3 11 15,-4-4-2-15,1 1 4 0,-2 3 8 0,-1-3 16 16,-2 4 2-16,2-1 8 0,-1 1 8 0,-1 3 19 0,4 1 3 16,-2 1-3-16,3-1-11 0,1 3-12 0,-1 1-9 15,3-1-12-15,-2 2-14 0,0 0-22 0,2 6-5 0,-1 2-4 16,-1-1-1-16,-1 6 4 0,1-1 2 0,1 4 3 16,1 2 1-16,1-2-4 0,1 2 16 0,0-2-7 0,1 3-5 15,2-2 2-15,1 0-1 0,3 1 1 0,1-2 3 16,0-2-5-16,0-1-12 0,-2-2 11 0,4 1 9 15,0-5-16-15,-4 0-17 0,0-5-5 0,0-1-8 16,0 0-5-16,3-4-19 0,-2-1-25 0,2-4-33 0,-1-3-12 16,-2 1-26-16,4 0-28 0,-2-3-31 0,0-1-36 15,-1-1-39-15,-5-1-15 0,3 1-20 0,-4-1-15 16,2 2 8-16</inkml:trace>
  <inkml:trace contextRef="#ctx0" brushRef="#br0" timeOffset="43127.5737">12553 9361 1539 0,'-4'-17'36'0,"2"0"34"15,0 0 23-15,1 2 26 0,-4 1 23 0,3 2 22 0,1 4 19 16,-3-1 17-16,4 4-27 0,0 2-23 0,-1-1-16 16,1 4-31-16,0 2-29 0,1-2-21 0,-1 2-13 15,2-2-23-15,0 3-2 0,1 1 2 0,-2 2 13 16,4 1 32-16,0 2 15 0,3 2 16 0,-2 3 3 0,2 3 7 16,3 4-10-16,-2-1-8 0,3 5-27 0,0-2-19 15,-1 2-15-15,1-1-11 0,0 0-8 0,-2 0-7 16,-1-4 4-16,4-1-12 0,-5-2-8 0,1 0-27 0,0-3-23 15,-1-2-35-15,0-2-41 0,2-1-50 0,-4-6-61 16,0 2-60-16,-1-2-78 0</inkml:trace>
  <inkml:trace contextRef="#ctx0" brushRef="#br0" timeOffset="43996.6366">12584 9511 2931 0,'-5'-1'6'0,"-3"-3"4"0,3 2 17 0,0-8-4 15,2 5-1-15,-2 1-14 0,1-1-17 0,2-3-18 16,2 1-19-16,0-1-12 0,2-3-30 0,2 1-12 0,1 0-6 16,-1-2 1-16,1 0 3 0,-1 0 12 0,4 4-6 15,1-3-19-15,-3 3-11 0,1-2-14 0,1 1-23 0,1 0-6 16,-1-2-6-16,0 0-5 0,-2 0 11 0,3-1 34 15,-2 0 27-15,-1-2 27 0,1 2 46 0,-4 2 47 16,3-1 39-16,-5 1 40 0,3 0 29 0,-3 2 9 16,1-1 17-16,-2 4 20 0,1 1 0 0,3 1-27 0,-4-2-3 15,0 4-26-15,3 1-15 0,-3 0-22 0,1 1-10 16,-1-1-7-16,2 5 0 0,1-2 27 0,-1 1-2 16,1 6 2-16,1 0-2 0,0 2 6 0,-1 2-1 15,2 6-10-15,-2-2-16 0,0 2-23 0,2 0-13 0,1-1-7 16,-3 2-2-16,2-3-5 0,0 0-4 0,0-1 3 15,-1-1-3-15,4-2-4 0,-3 0 4 0,1-4 1 16,-1 2-5-16,1-3 5 0,-2-4-1 0,1 3-7 0,0-5 4 16,-2 1 4-16,1-2 1 0,-1-2 5 0,-1 1 13 15,2-2 6-15,0 1 11 0,0-4 14 0,1 3 8 16,0-3-2-16,1-1-3 0,0 0 1 0,3-2 0 0,0-1-6 16,-1-1-8-16,4 0-4 0,-2-2-7 0,-1 0 6 15,2 1-2-15,-1-2 4 0,-1 2-10 0,2 0 3 16,-3 1 5-16,-2 1-9 0,1 3-2 0,-2-1-4 0,1 3-2 15,-3 0-10-15,-2 1 4 0,-1 2-14 0,2-2-6 16,-2 2-1-16,2 0-5 0,-2 2 1 0,0-2 1 16,1 2 0-16,1-2-11 0,-2 3 7 0,1 0-7 0,1 2-3 15,0-1-20-15,-1 1-22 0,3 3-25 0,-3-1-37 16,1-1-28-16,2 2-35 0,-1 0-27 0,0-4-22 16,1 1-6-16,1 2-2 0,-2-4 11 0,3-1 24 0,2 0 24 15,-4-2 26-15,1-2 26 0,2 0 21 0,1-1 9 16,-1-4 7-16,1 2 6 0,-1-2 6 0,-2-3 13 0,-1 0 14 15,1 0 8-15,0-2 8 0,-1 3 25 0,0 0 21 16,-1-2 25-16,-2 0 21 0,1 1 17 0,0 3 13 16,-1-1 16-16,1 1 13 0,-2 0 14 0,0 2 1 0,1 0-3 15,-1 1-3-15,5 1-15 0,-5 0-20 0,0 1-14 16,1 2-12-16,-1 0-20 0,2-3-11 0,0 3-12 16,-2 3-16-16,0-3-2 0,0 0 1 0,1 0 1 15,1 3-2-15,-1-1 0 0,3 1 2 0,-1-1 0 0,-2 3 12 16,6-1-5-16,-1 2 4 0,-1-2-2 0,-1 1 8 15,3 0-3-15,-1 0 3 0,-2 0 4 0,5 0-12 0,-5-1 3 16,3 1-2-16,-2-2 2 0,1-1-12 0,2 2 2 16,-5-1 3-16,2-3-4 0,-2 0 22 0,2 0 4 15,-4 0 19-15,3 0 11 0,-1 0 17 0,-3-3 5 16,2 2 4-16,-2-2 14 0,0 1-21 0,0-3-2 16,-2-1-16-16,0 1-14 0,-1-2-14 0,0-2-5 0,-2 1-11 15,0-1-15-15,0 2 1 0,-2 0-16 0,0-3-12 16,4 0-22-16,-3-2-35 0,-1 4-34 0,0-4-28 0,4 0-43 15,-2-2-26-15,0 2-30 0,3 0-41 0,-1 0-11 16</inkml:trace>
  <inkml:trace contextRef="#ctx0" brushRef="#br0" timeOffset="44461.3135">13384 9032 266 0,'12'-2'18'0,"-2"-1"17"0,0 1 12 0,-2 2 12 16,-3 0 2-16,1 0 15 0,-3 0 7 0,-1 2 23 0,1-2-3 0,-2 2-3 15,-1-1 5-15,2 1 7 0,0 1 24 16,-2-2 0-16,1 2 15 0,-1 0-8 0,4 1-6 16,-4-1-7-16,3 4-15 0,-3-2-11 0,1-1-16 0,-1 4-12 15,4 1-18-15,-6-1-14 0,2 1-6 0,3-1-8 16,-3 2 1-16,3 1-12 0,-3 0-11 0,1-2-3 0,3 3-4 16,-4-3 0-16,3 2-2 0,-1 0 5 0,2-3 1 15,0 1-2-15,0-2 1 0,0 1 0 0,0-3-1 16,1-1 2-16,3-1 2 0,-3 0-5 0,1-3-4 15,1 0 7-15,0-3 5 0,3 0-3 0,-1-1 2 0,4-1-10 16,-1-4-8-16,2-1-10 0,1 0-10 0,-1-2-6 16,-1-1-14-16,-4 1-3 0,5-5-10 0,-4 3-4 15,1-3-1-15,-5-2 10 0,1 1 7 0,-1-3 2 0,-1 2 9 16,1-3 3-16,-3-2 8 0,0-1 12 0,-1-1 9 16,-1 0-4-16,-1-1 5 0,2-2 7 0,-2 4 23 15,-2-2 21-15,1 2 23 0,-3 2 25 0,0 2 21 0,-4 4 26 16,-1 0 14-16,0 3 14 0,-1 2-2 0,-1 1-11 15,-1 5-6-15,0-2-20 0,2 4-8 0,1 0-15 16,0 2-13-16,2 0-15 0,1 2-27 0,1 0-11 16,2 2-16-16,-2 1-10 0,5 1-10 0,-1 4-12 0,1 0-1 15,-2 4-2-15,2 2 6 0,2 1 7 0,-2 4-5 16,1 3 4-16,5 4 2 0,-3-1 4 0,2 1-1 16,0 3-7-16,-2 3-36 0,1-1-48 0,-1 2-60 0,-3-1-67 15,0-1-71-15,-3 1-73 0,-1-1-73 0</inkml:trace>
  <inkml:trace contextRef="#ctx0" brushRef="#br0" timeOffset="45603.3534">10285 10539 1017 0,'-17'0'1'0,"0"-2"3"0,4 0-6 15,-4-1 5-15,0 1 17 0,-2-1 16 0,0 3 24 16,-1-1 14-16,2-3 19 0,-2 4 15 0,1-1 27 0,0-1 23 15,0-2-13-15,0 2-15 0,1-1-31 0,0 0-9 16,0 1-10-16,-2-2-14 0,-1 1-7 0,2 1-20 16,-1-1 5-16,1 3 15 0,-2-4 15 0,1 1 9 0,-2 1-6 15,1-2 3-15,-1 0 3 0,-2 3-8 0,-1-3-8 16,1 1-5-16,-1-1-4 0,-1 1-6 0,-2 2-3 0,-1 0-5 16,1-1-11-16,0 0 1 0,-2 2 5 0,0 1-10 15,0 0-4-15,-2 2-5 0,0 1-1 0,1-1-1 16,1 1-3-16,-2 1 8 0,2-1-4 0,-2 2 6 0,2 0-3 15,-1 0-1-15,1 1 6 0,0 1-2 0,0 0 1 16,0-2-8-16,0 4-2 0,0 0-10 0,-2-1 7 16,2 3-4-16,0 0-4 0,0 1 8 0,0-1-8 0,0 4 3 15,0-1-3-15,1 1 8 0,1 0-1 0,-1 1 9 16,3 2-1-16,2-1-6 0,-2 3 1 0,1-3 6 16,2 2-5-16,1 1-3 0,1-1-4 0,2 1-11 15,-1 0 0-15,2 0 4 0,2 4-2 0,0 0-10 0,2 0 5 16,3 0-3-16,3 3-2 0,-3-1 9 0,6 4 1 15,1-1-5-15,2 4 2 0,0 3-2 0,4 1 11 16,0 3 1-16,-1 2-1 0,4 1-2 0,-2 2-3 0,0 0 6 16,5-1-1-16,-3 2 1 0,0-1-11 0,-1-3 6 15,1-3 5-15,3 1-7 0,-3-6 3 0,3 2-6 16,0-4 1-16,1-1 0 0,0-1-1 0,1-2 0 0,4 3 0 16,-1-3 4-16,4-3 2 0,-2-1-1 0,2 1 1 15,2-2 5-15,3 0 1 0,0-2-8 0,2-3 4 16,1 1 0-16,4-1-10 0,2-2-6 0,1-2-14 15,2-1-2-15,-2-1-2 0,3-1-2 0,0-3-3 16,-1-1-1-16,1-1 4 0,0-2 15 0,-2 2 18 0,2-5 6 16,0-2 8-16,-2 0 1 0,0-2-1 0,0-5 4 15,1-1 5-15,-1-4-5 0,2-2-2 0,4-2-1 16,-1-5 5-16,2-3 9 0,2-2 5 0,1 0-2 16,1-3-6-16,3-4 1 0,-4 0-2 0,6 1-8 0,-3 1-10 15,-3-1-3-15,-2 1-21 0,0 2-6 0,-3-3 0 16,-5 2-4-16,-1-2-8 0,-6-2-4 0,0 0-4 15,-7-8-21-15,-2 1 4 0,-4-4-10 0,-2-5-12 16,-8-3-7-16,-1-2 2 0,-6-5-6 0,-1-1-6 0,-2-3 20 16,-4-2 10-16,-1-3 19 0,-1 5 16 0,-2 0 18 15,0 4 16-15,0 8 24 0,-2 4 11 0,2 7 2 16,-2 9 8-16,1 4 5 0,1 9-6 0,2 2-4 0,-4 3-11 16,4 2-17-16,-1 3 0 0,-1 1-20 0,1 0-7 15,0 1-25-15,0 0-30 0,-1 1-44 0,2 0-33 16,0-2-42-16,0 1-51 0,-3 1-45 0,3-5-70 0</inkml:trace>
  <inkml:trace contextRef="#ctx0" brushRef="#br0" timeOffset="47076.1509">10321 12580 3333 0,'-9'-5'28'15,"-2"1"28"-15,0 0 30 0,7 1 13 0,-4-1 10 16,-1 1-3-16,3 1-2 0,1 1-2 0,2 1-24 0,1 0-33 16,4 1-35-16,-2 1-15 0,0 0-10 0,3 1-3 15,0 2 5-15,2 2 0 0,1 2-3 0,7 4 6 16,-2 0 1-16,5 3 6 0,0 1 3 0,6 2 2 0,0 0 6 16,0 1-6-16,2-3 1 0,-1 0-2 0,1-2 8 15,-5-2-1-15,0-3-10 0,0 1 12 0,-5-4-15 16,-3-1 12-16,2-1-1 0,-5-2 2 0,-3-1-4 0,0 0-1 15,-3-1 7-15,0 1-2 0,-2-2 2 0,0-2 5 16,-4 2 20-16,4 0 7 0,0 0 6 0,0 0-1 16,-2-1 3-16,-1-3-9 0,-4 1 2 0,4-1-9 15,-3-2-24-15,-5-5-7 0,1 2 2 0,1-4-5 0,-4 1-3 16,0-2 6-16,-2 1-3 0,0-6-1 0,0 3-3 16,-1-2 6-16,-3-1 1 0,3-1 11 0,-1-2 5 15,2 4 3-15,1-2 12 0,5 6 11 0,-1-1 10 16,1 3-7-16,2 4-7 0,4 2-8 0,0-1-3 0,1 3-11 15,1 2-9-15,1 0-5 0,3 1-10 0,-3 0-4 16,3 1 2-16,-1 0-5 0,3 1 2 0,-1 0 3 0,4 1-2 16,2 0 0-16,-1 2 2 0,7 0 0 0,0 5 6 15,3-1-3-15,4 4 2 0,0 0 8 0,0 4-1 16,1 0-7-16,1 0 2 0,-1-1 4 0,-3 1-8 16,2-3 9-16,-2 2-6 0,-4-4-6 0,-1 1 5 0,0-4 4 15,-2 1-6-15,-4-1 4 0,-1-1-2 0,-3-2-1 16,-1 0 3-16,-3-1 9 0,1 0-9 0,-5-2 7 0,1 2 9 15,-1 1-2-15,-3 0-4 0,-1 2 16 0,0 0-1 16,-2 1-15-16,-4 3 7 0,2-1-3 0,-2-2-10 16,-1-1-1-16,1 2 4 0,1-4-24 0,-1 0-25 15,4-2-13-15,0 0-42 0,1-2-32 0,3-1-40 16,-1 0-44-16,2-1-56 0,1-2-48 0,2 1-33 0,0-4-36 16,0 2-7-16,2-2-12 0,3-1 16 0,0-2 12 15,2 1 30-15</inkml:trace>
  <inkml:trace contextRef="#ctx0" brushRef="#br0" timeOffset="47712.4727">10773 12629 875 0,'13'-13'28'0,"1"0"31"0,-1-1 21 0,-2 1 31 16,-2 1 22-16,1-2 30 0,-4 5 29 0,2-2 31 15,-3 2 6-15,-1 2 12 0,-2 1 9 0,0 2-8 16,-2 1 3-16,-2 3-10 0,0-1-7 0,2 1-35 0,-3 0-31 16,0 1-42-16,0-1-26 0,-3 0-27 0,3 6-25 15,-2-4-22-15,-2 5-26 0,4 1 6 0,-3 1 0 16,3 0-2-16,-3 4-6 0,2 2 9 0,1-3-2 0,0 2-1 15,1-2 7-15,1 2-2 0,1-3-6 16,0 1 3-16,0-3 5 0,1-2-10 0,3 0 1 0,-3-4 4 16,2 2-6-16,-1-2 7 0,0-2-10 0,4-1-10 0,-3 0-4 15,-2-1 2-15,3-3-2 0,0 0-5 0,0-3-5 16,2 0-17-16,2-4 4 0,-4-1 6 0,3-4-5 16,1 1 3-16,-2-4-5 0,2-1 10 0,0 2 10 0,-3-3 8 15,0 0 14-15,-1 1-2 0,1-1 6 0,-1 1 1 16,0 3 9-16,-1 1-2 0,-3 2 5 0,3 3 1 15,-1 0-2-15,-1 3 2 0,-1 3 2 0,4 1 1 0,-3 1-5 16,1 0-3-16,-1 3-8 0,1-1 3 0,1 1-3 16,0 1 2-16,2-1 9 0,0 4 0 0,1-2 5 15,2 3 5-15,3-1 7 0,0 4-7 0,3-2 5 0,-1 2-5 16,4 1-7-16,-3-1 3 0,7 1-6 0,-5 1-6 0,3-2-7 16,-2-1 9-16,1 0-10 0,-1-2 7 15,-3-1-5-15,0 1 1 0,-3-3 0 0,-3-1 5 0,1-2 0 16,-2-1-17-16,-2-3-9 0,0 0-25 0,-4-2-20 15,1-3-32-15,-1-2-21 0,-1-1-22 0,0-2-14 16,-1-2 3-16,-1 0 8 0,-1-3 19 0,0 2 14 0,-2-3 22 16,-2 0 10-16,-2-4 15 0,3 0 17 0,-4-3 6 15,0-1 11-15,0 0-1 0,-3-4 7 0,-1 2 11 16,1-2 24-16,-1 0 35 0,1 3 29 0,0 2 30 16,1 3 27-16,1 4 19 0,0 4 27 0,5 2 16 0,-2 6-7 15,3 1-9-15,-1 3-27 0,3 1-28 0,1 3-35 16,1-1-17-16,1 2-27 0,1 1-22 0,-1 0-9 15,4 3-13-15,-3 0 0 0,5 1 16 0,-1 4 9 0,0 4 17 16,3 3 5-16,1 1 7 0,5 5 3 0,1 2 0 16,-1 1-3-16,3 2-15 0,1-1-5 0,-1 3-12 15,0-3-5-15,2 2-3 0,-3-4-4 0,0-2-13 0,0-2-12 16,-2-2-33-16,-1-1-21 0,-3-6-27 0,-2-1-32 16,2-2-41-16,-3-3-50 0,-2-1-38 0,-1-4-44 15,-1 0-37-15,-3-2-46 0,0 0-34 0,-3-4-27 16</inkml:trace>
  <inkml:trace contextRef="#ctx0" brushRef="#br0" timeOffset="48223.5404">11078 12235 1875 0,'-15'-2'26'0,"2"-1"33"0,3-1 18 0,0 0 10 0,1 0 6 16,1 2-1-16,2-2-6 0,-2 1 6 16,5 0-38-16,2 1-28 0,1-1-19 0,0 0-12 0,3 0-10 15,0-1-1-15,3 0-4 0,0 1-16 0,6-2-5 16,-2 1-25-16,2-4-16 0,2 1-12 0,2 2 1 15,1-3-5-15,5 2 2 0,0-2 13 0,2 1 19 0,-3 0 13 16,2 0 21-16,3-1 16 0,-3-2-1 0,1 1 10 16,0 2 5-16,-2-3 8 0,-2 1 7 0,0 0 26 15,-2-2 25-15,-1 5 20 0,-4-2 20 0,0 1 17 0,-4 1 31 16,1 2 14-16,-5 1 17 0,-4 3 13 0,1-2-6 16,-4 2 2-16,2 1 2 0,0-1-8 0,-1 0-20 15,-2 1-20-15,3-1-28 0,-4 0-25 0,1 3-23 0,0-1-21 16,0 0-20-16,-3 2-6 0,3-1-13 0,-2 0 0 15,2 4-6-15,-1-1-1 0,1-2 2 0,0 4-2 16,0 0 0-16,1 1-8 0,-2-1 4 0,2 0 8 0,1 2-4 16,2-3-3-16,3 1-2 0,-2-1 1 0,0-2 3 15,3 3-1-15,-2-4-1 0,2 1-11 0,-2-1 11 16,0-1 1-16,2-1-13 0,1-2-8 0,-3-2 0 0,2-1 3 16,3-2-10-16,-2-2-15 0,2-2-3 0,0 1-13 15,0-4 10-15,0 0 3 0,-1 1 4 0,0-4-2 16,-1 3 10-16,1 0 11 0,-4-1 4 0,3-1 15 15,-3 2-1-15,0 0 4 0,1 0-9 0,-1 4 2 0,0-3 4 16,-3 2 7-16,2 3 1 0,-1 1-1 0,1 1 2 16,-1 0 4-16,-1 0-1 0,0 4 5 0,0 0-4 15,2 0-9-15,-2 0 2 0,0 2-7 0,3-1 4 16,-2 1-4-16,1 1 5 0,3 1-3 0,-2 0 2 0,0 1 3 16,4 0-5-16,-3 1 0 0,4 1-24 0,-2 2-15 15,-1-2-25-15,2 1-40 0,-3 1-41 0,4 2-62 16,-3-3-71-16,0 2-83 0,-2 2-96 0</inkml:trace>
  <inkml:trace contextRef="#ctx0" brushRef="#br0" timeOffset="49011.3693">11245 13333 2611 0,'0'-4'32'0,"0"0"22"16,-2-2 36-16,4-1 20 0,-2 4 18 0,0-1 6 15,0 2 10-15,0-1 7 0,0 1-24 0,0 2-22 16,0 0-36-16,1 0-16 0,2 0-19 0,-2 0-9 16,1 2-2-16,1-2-9 0,0 2-9 0,2-1 3 0,2 1 2 15,-1 0 0-15,3 0 1 0,1 4 2 0,0 0-3 16,2-1 1-16,-1 3 1 0,1-1-4 0,0 1-7 15,1-2-1-15,-4 1 4 0,0-1-1 0,1-2 2 16,-3-1-5-16,2 2 3 0,-5-2 4 0,3-3 1 16,-2 0 2-16,-2 1-4 0,0-3 6 0,0 0-9 15,0 0 7-15,0-3 1 0,-1 0-6 0,1-1 3 0,-1-1 1 0,2-2-4 16,-4-3-10-16,2 2 9 0,0-5-5 16,-1 1-12-16,1-1 4 0,-4-2 0 0,2-1-8 15,-1 1 7-15,1-3 5 0,1 1-9 0,-1 0 10 16,2 2 1-16,-2 2 0 0,3 2 1 0,0 1-1 15,-2 3-2-15,4 2-1 0,-3 2 6 0,1 3-7 16,0-1 4-16,1 0 0 0,-1 3-4 0,3 3 10 0,-5 0-4 16,2-1 9-16,4 3-6 0,-2-1 3 0,0 4 3 15,-1 1 5-15,4-2 2 0,0 1-4 0,0 2 6 16,-3 0-9-16,1-1 2 0,0 0-6 0,2-1 6 16,-1 1-10-16,-3-3 5 0,4-1 2 0,-2-1-9 15,-1-2 7-15,0 1 0 0,0-3 3 0,0 0 2 16,-1 0-2-16,-2-4 0 0,2-1-5 0,-2 0 12 0,4-5-11 15,-4 2 1-15,3-3 0 0,0-4-7 0,1 1 7 16,0-1-3-16,-1-2 3 0,1 2 6 0,-2-2 6 16,5 3 3-16,-5 2 7 0,0 0 8 0,0 2 3 15,0 2-3-15,1 1-1 0,-2 3-16 0,1 3 2 16,-2-3-1-16,1 4-6 0,-2 0-15 0,6 0-1 16,-6 0 1-16,3 3 6 0,1-1 1 0,-1 1 4 15,2 1-4-15,-1-1-3 0,2-1-1 0,-1 3-16 16,3-1-18-16,-3-1-31 0,1 1-29 0,1-3-32 0,-2 3-32 15,5-3-44-15,-3 1-38 0,-1-2-39 0,2 2-38 16,-1-2-50-16,0-2-21 0,-3 0-18 0,4 0 1 16</inkml:trace>
  <inkml:trace contextRef="#ctx0" brushRef="#br0" timeOffset="50411.3969">11917 12928 1007 0,'4'-6'26'0,"-1"2"21"0,2-1 10 15,-2 0 16-15,0 2 15 0,0-1 9 0,1-1 6 16,1 3 12-16,0-1-15 0,0 1-11 0,0 0 3 15,1-2-7-15,2 0-5 0,-3 1-5 0,0 1 4 16,1-2-4-16,0 0-10 0,-1 2 0 0,1-3-12 0,-1 3-9 16,0-2-7-16,0 1 3 0,-1-2-8 0,0 1-11 15,1-1 1-15,-1-2-5 0,-1 1-4 0,2 1-1 16,-4-4 4-16,1 1-10 0,-2-1 8 0,2 1 9 0,-6-1 6 16,3 0-3-16,-4 1 9 0,0 0 3 0,-2-1-2 15,0 1 17-15,-1 0 1 0,-2 0 1 0,1 0 8 16,-2 3-2-16,1-2 2 0,0 3-1 0,-2-1 14 0,4 4-12 15,-1-1-9-15,3 2-8 0,-1-1-14 0,3 2-8 16,0 0 1-16,3 1-11 0,-3 2-8 0,2 1-4 16,0-2 0-16,1 6-2 0,-1-1 1 0,2 4 9 15,0 0 2-15,2 2 19 0,1-1-6 0,-1 3 0 0,3-3-5 16,2 3 3-16,-1-3-2 0,2 1-4 0,3-1-7 16,-1-1-9-16,-1-1-1 0,4-3 1 0,-2 1 5 15,0-2-3-15,3-2 0 0,-3-2-8 0,3-2-13 16,-2-1-7-16,2-1-12 0,-3-6-4 0,-2 2-17 15,4 0-5-15,-4-3 1 0,0 1 3 0,1-2 10 0,-2 1 3 16,-1-1 13-16,-2 2 4 0,-1 0 16 0,0-3-4 16,1 2 8-16,-1-2 4 0,-1 2-3 0,-2-2 6 15,3 0-4-15,1 2 1 0,-1 1-1 0,0 0 10 16,0 2-10-16,1 1 2 0,0 1 8 0,-2 0-10 16,-2-1 3-16,4 4 1 0,-2-2 1 0,1 1 1 15,0 1 3-15,1 0 3 0,-2 0-8 0,-1 3 13 16,2-3-4-16,0 4 7 0,0-1-2 0,0 0-9 15,2 2 7-15,-2-1-1 0,3 1-3 0,-2 0-3 0,-1 2-1 16,4-2-2-16,-2-1-4 0,1 1 8 0,-2-2-7 16,0 1-1-16,-1-3 6 0,2 1-3 0,-1-2 9 15,-2-2-9-15,0 0 10 0,4-2 1 0,-5 0-4 16,2 0 0-16,2-4 4 0,-3 1-4 0,1-3-11 0,0 1 7 16,1-2-3-16,-1-1-6 0,-1 0-2 0,3 0 3 15,-3-2-3-15,2 2 4 0,-2 0 4 0,2-1-5 16,-4 2 0-16,4 0 5 0,1 2 4 0,-3 0-4 15,0 1 1-15,1 1 4 0,-1 2-7 0,0 1 4 16,-1 0-2-16,-2 1-5 0,1 2 2 0,1-2 6 0,1 3-3 16,-1 0-6-16,-2 0 9 0,3-1-5 0,1 1 4 15,0 0 1-15,0-1 2 0,0-1-4 0,2 2 1 16,0-1 2-16,2 1-5 0,-2-1 9 0,1-3-7 0,-1 2 2 16,2-3-4-16,-2 1-1 0,1-1 2 0,-3-2 2 15,3 0 6-15,-1-3-13 0,-1 2 6 0,-2-1-2 16,0 1 2-16,2-4-13 0,-4 2-8 0,1-1-7 15,0 1-12-15,-2-2 9 0,-2-1-3 0,0 1-1 16,1-4 2-16,-2 2 13 0,-2-2 5 0,-2-1 8 0,2-2 6 16,-4 1 0-16,1-4 3 0,0-1-3 0,1 2 6 15,-3-1 7-15,4 1 16 0,-2 1 12 0,-1 3 12 16,4 2 9-16,-2 1 9 0,3 4 19 0,-1 3-6 0,0 3-13 16,4 1-20-16,1 1-13 0,0 3-11 0,0 0-12 15,1 3-11-15,4 0-15 0,-2 3 6 0,0 2 7 16,0 3 14-16,4 1-6 0,1 3-2 0,-1 1 5 15,1 2 0-15,2 1-2 0,1-1 1 0,-3 0-4 0,1-1-13 16,1-1 8-16,2-4 0 0,-4 0 5 0,5-1-3 16,-4-4 3-16,0-2-9 0,3-3 2 0,-1 2 4 15,-1-5-3-15,2 0 0 0,-1-1-9 0,2 0 5 16,1-2 2-16,-3-4 4 0,3 2-9 0,-1-3-5 16,0 3-8-16,-2-2-1 0,0 2-2 0,0-3-7 0,-2 3 7 15,0-3-1-15,-3 5-2 0,0-2 9 0,-1 0 10 16,-2 1 0-16,-2 1 4 0,3-1 1 0,-3 2-5 15,1-1 2-15,-2 2 9 0,0-1-8 0,0 1 2 16,-2 1 10-16,2 0-2 0,-1 1 0 0,-3 0 2 0,4 0-9 16,-1 0 3-16,-2 2-1 0,-1-1-1 0,3 2-9 15,-3 2 4-15,0 0 0 0,3 1-2 0,-2 2 5 16,-1-1-8-16,3 2 10 0,-1-3-7 0,0 2 1 16,4-1 1-16,-2 0-2 0,3-3 4 0,-1-1 1 15,1 2-2-15,0-4 4 0,5 2-1 0,-3-3 3 16,-1-1-4-16,3-1 5 0,1-3-9 0,3 1-5 15,-3-2 4-15,1-4-19 0,4 2-2 0,-4 0-7 0,3-3 4 16,0 0-9-16,-2 1 5 0,-1-1 1 0,0 2 5 16,-1-2 8-16,0 1 8 0,2 0 8 0,-6 0-9 15,3 0 14-15,-2-1-7 0,-1-1 5 0,1 3-3 0,0-4 3 16,-2 1 0-16,-2 0-3 0,1-1 5 16,-2 1-5-16,-2 1 9 0,2 0 0 0,-1 2 5 0,-1-1 7 15,-1 2 6-15,0 3 9 0,0 0-1 0,1 3-2 16,1-1-6-16,-1 2-1 0,1 0-5 0,-3 3-10 15,3 0-8-15,-1 1-5 0,1 0 3 0,-1 2-1 0,0 1 0 16,1-2 0-16,1 3 0 0,0 1 6 0,1-3-3 16,-1 1-5-16,4 0 0 0,-1 2 4 0,2-3 4 15,-2 1-3-15,2 0 3 0,1-2-8 0,0 2 8 16,0-3 2-16,1 2-3 0,-1-2 1 0,2 2-3 16,0-1 6-16,-2-1-4 0,2-2 1 0,3 1-8 0,-1 1 8 15,-1 0-3-15,2 0-4 0,-1-2 2 0,-1 1-4 16,4 2 6-16,-4-1-3 0,4 2 6 0,-4 0-5 15,1-1-3-15,1-2-11 0,-3 4-9 0,0-5-13 16,-3 5-14-16,0-2-13 0,0 0-10 0,-3-2-12 16,-4 5-14-16,2-3-16 0,-5 3-27 0,-2 0-34 0,-3 1-46 15,-2-1-36-15,-4 1-77 0</inkml:trace>
  <inkml:trace contextRef="#ctx0" brushRef="#br0" timeOffset="62587.3447">5527 8401 1820 0,'-11'-8'11'0,"-3"1"2"0,3-1 18 16,3-3 2-16,-3 1 1 0,3 2 9 0,1 2 2 16,-3 0 9-16,2 0 7 0,0-2 15 0,-2 3-4 15,-1-2 9-15,2-1 6 0,-1 4-3 0,-2-4 4 0,0 3 0 16,0 0-15-16,1-2-14 0,-1 3-10 0,0-1-8 15,1 3-5-15,-3-1-3 0,1-1 3 0,-1 1-5 16,-2 2 1-16,3-3 1 0,-6 4 4 0,1-3 3 0,0 3 0 16,-2-2-2-16,2 2 1 0,-3-3-4 0,0 3 9 15,-1 0 0-15,2 0-5 0,-2 0-9 0,0 0 4 16,1 3 6-16,-1-1-5 0,-1-2 0 0,1 3-2 16,-1-3-6-16,1 4 2 0,-1-2 6 0,-1 1-3 0,3 1 4 15,-2 0-7-15,1 1 1 0,0-1-7 0,1 4 0 16,-3-4 9-16,4 4-14 0,-1 1 0 0,-1-2-6 15,0 1 3-15,0 2-1 0,1-1 1 0,-1 1 3 0,2 3-3 16,-1-4 15-16,-1 3-2 0,1-3-2 0,2 4-3 16,-1 1 4-16,-1-2-5 0,2 2 4 0,-1 1-1 15,-1 3 6-15,0 1 4 0,-2 3-1 0,-1 0 10 16,-1 2-3-16,0 2-1 0,1 3-6 0,-3 2-5 0,2-2-1 16,1 0-3-16,2 0 1 0,3 3-3 0,-2-3-1 0,7 2 2 15,-3-3 7-15,5 1-3 0,0-3-11 0,4 3 3 16,2-1 2-16,1-1-3 0,3 2 2 0,1-2 4 15,2 0-6-15,1 2 9 0,3-1 6 0,1 0-9 0,-1 0-1 16,6-1-2-16,-2 2-1 0,4-2-5 0,1 1 0 16,2-3-7-16,3-1 7 0,0 1 12 0,3-2-4 15,2-1 3-15,4 0-6 0,1-5 8 0,4 3-6 16,2-1 1-16,3 0-10 0,4-5-8 0,1 1 1 0,3-1-2 16,3-2 1-16,1-1-6 0,4-2 7 0,0-2 0 15,0-1 1-15,1-2-1 0,2-1 4 0,0-1-8 16,1-2 5-16,-1-1-1 0,-3-3-1 0,0 1-3 0,-4-2 4 15,0-1-1-15,-5-2-15 0,-2-1 3 0,-2-1-1 16,-3 2-4-16,-3-6 0 0,-1 5 6 0,-2-4-12 0,-2-1 3 16,-1 2 3-16,-3-1 5 0,0-4-4 0,-1 1 6 15,0-1-3-15,-4 0-4 0,1-3 4 0,0-2-6 16,0-1 8-16,-3-2-8 0,3-1 4 0,-4-3-2 0,1-1-5 16,1 0-2-16,-4-4-5 0,0-2-8 0,-4 1 3 15,1-4-2-15,-5 1-2 0,0-1-5 0,-2 0-1 16,-1 0-2-16,-2 1 5 0,-5 5 5 0,1-2-10 15,-4-1 3-15,0 3-5 0,-1 0 3 0,-4 2-3 0,-4 0 1 16,0 1-2-16,-3-3 12 0,-1 4 7 0,-4 0 0 16,-3 0 6-16,0 2-5 0,-2 2 6 0,-1 2-3 15,-4 0 2-15,0 2-6 0,1 2-10 0,-3 5-9 16,3 0-6-16,-1 3-15 0,-1 2-27 0,0 1-19 16,1 4-36-16,4 1-30 0,-4 2-27 0,5-1-43 0,-1 7-40 15,1 0-26-15,-2 1-33 0,1 2-33 0</inkml:trace>
  <inkml:trace contextRef="#ctx0" brushRef="#br0" timeOffset="64275.6718">5157 9564 1507 0,'0'-2'9'15,"-3"2"-1"-15,3-1 7 0,0-3 6 0,-3 4 3 16,3-2 0-16,0 2-2 0,-2 0 9 0,2 0 0 16,0 0 15-16,0 0 0 0,2 0-9 0,-2 0 0 0,0 0-4 15,1 0 3-15,1 1-13 0,-2 0-6 0,2 1-15 16,-1 0-3-16,-1 1 5 0,0 2-7 0,0 4 6 16,2-1 3-16,-2 4 10 0,3 3 1 0,-3 2 2 0,2 2 11 15,-1 0 2-15,1 6 13 0,-2-4 10 0,0 5 8 16,0 3-2-16,-2 0 9 0,1 0-1 0,-1 1 1 15,-1 2-6-15,1-2 3 0,-3 4-12 0,4-2-2 0,-4 2-4 16,1 0-6-16,0-1 0 0,3-1-5 0,-4 1 5 16,5-3-3-16,-3 3 0 0,1-3 1 0,0-2-1 15,2 1-3-15,0-1 1 0,0-2-1 0,2 1-3 16,0 2-5-16,-1 0 4 0,1-1-1 0,3 5-1 0,-2 1 4 16,3-1 18-16,-1 1 7 0,3 2 10 0,0-2 2 15,0-1-10-15,4 2-1 0,-1-3-2 0,2 0-4 16,0-1-22-16,2-2-5 0,-2 0-8 0,4 2 4 0,-1-2 14 15,3-1 0-15,-3-3 7 0,3-1 1 0,-1 1 4 16,2-2 0-16,-1 0-12 0,2 1-11 0,1-2 0 16,-2-1-11-16,2 3 1 0,-1 1 5 0,2-4-8 15,-2 1-4-15,1-1 9 0,-1-1 6 0,2-3-6 16,1 4 8-16,-3-2-6 0,1-2-4 0,1 1-2 16,1-1 5-16,-1-2 3 0,2 3-6 0,0-1 2 15,0-4-4-15,0 2-1 0,2-3-7 0,2 0 8 0,-2-2-8 16,1 2-3-16,-1-4-1 0,2 0-3 0,-1 0-5 15,2 0 5-15,0-2 0 0,-2 2 7 0,1-1 0 16,-2 2-7-16,3-1-5 0,0-3 8 0,-2 3 1 16,1-2-8-16,-3 1 4 0,2-2-7 0,2 1 5 15,-2-3 1-15,1 3 8 0,1-2-11 0,0 0 4 16,1 0 0-16,3-2 0 0,0 3-1 0,1-3-8 0,1-1 7 16,2-1 0-16,0 0-1 0,3 3 5 15,0-3 3-15,2 0-9 0,-4-3 2 0,3 3 6 0,-2-1-1 16,2 1-3-16,-1-1 0 0,0-2-6 0,0 0 2 15,0-1 11-15,0-1-5 0,-3 2-7 0,2-2 3 16,-1-1-1-16,-3 0 6 0,1 0-1 0,-2-1 1 16,0-1-10-16,1 0 11 0,0 3-4 0,-3-4-2 15,0 2 0-15,1-1-5 0,-4 2 6 0,0 0-1 16,0-1 5-16,0 0-11 0,-3 2 9 0,1-2-2 16,-1 1 1-16,-5-1 3 0,2 3-5 0,-2-1-3 15,-6 0 2-15,1 2 8 0,-2-1-5 0,-1 1-2 0,-3 1-5 16,0 2 6-16,-2-3 6 0,-2 2-3 0,1-2 0 15,-1 3-4-15,-2-1-2 0,-3 1 10 0,1 0 6 16,-2-1-6-16,3-1-6 0,-3 2 7 0,1 0 2 16,-4-1 0-16,4 1 4 0,0 0-4 0,-1 0-4 0,-1-3 6 15,-1 6 6-15,-1-3-3 0,4 0 7 0,-2 0 2 16,0 0-1-16,1 1 1 0,-2-2 3 0,2 2-7 16,1-1-3-16,-2 0 4 0,0 0-10 0,0 0 3 15,0 0-12-15,0-1 3 0,0 1 0 0,1 0-8 16,1 0 11-16,-2 0-7 0,0 0-3 0,0-3-12 0,0 3 0 15,-2 0-12-15,4 0-16 0,-4 0-8 0,4-2-32 16,-2 2-23-16,0-3-31 0,0 3-33 0,0 0-36 16,3-1-54-16,-6 1-61 0,6-3-76 0,-6 3-88 15</inkml:trace>
  <inkml:trace contextRef="#ctx0" brushRef="#br0" timeOffset="65502.3513">7942 11266 3076 0,'-9'-1'9'0,"3"1"23"0,1-2 18 15,3-1 1-15,-3 3 2 0,0 0 0 0,1 2-3 16,1-1 4-16,3-1 6 0,-2 2-17 0,2-1-15 0,0 0 2 15,0 0-4-15,2 0-2 0,-2 2 6 0,2-3-5 16,2 5-11-16,1-1 4 0,-1 2 11 0,3 1 5 16,3 3 8-16,0-1 8 0,3 1 0 0,1 2 2 15,2-3-5-15,1 1-6 0,1 0-23 0,1-3-7 16,3 1-3-16,-3-1-6 0,1-1-4 0,4-1 1 0,-5-2-4 16,2 2-3-16,-2-2 9 0,-3-1 1 0,1 2-4 15,-1-2 1-15,-5-1 2 0,1 0-4 0,-3 3 13 16,-2-4 5-16,-2 0 1 0,-2 3 6 0,-1-3 16 15,-2 1 7-15,-2 0 5 0,2-1 15 0,-2 2-1 0,1-1-2 16,1 1-4-16,-3-1-2 0,1 1-12 0,-2-1-5 16,1 5-3-16,-1 0-15 0,-2 2-6 0,1 3 1 15,-3 1-4-15,-3 1 4 0,2 3-6 0,-1 1-5 16,1 1-3-16,1-1 5 0,-2 0-7 0,1 3 2 0,1 1 1 16,2 0-6-16,-3-1-1 0,2 0 1 0,1-2-20 15,-1 2-31-15,2-3-21 0,2 0-29 0,0-3-26 16,0-1-30-16,0-2-29 0,0-3-34 0,3 2-37 0,0-3-13 15,1-3-23-15,1 0-22 0,-2 0-10 0,0-1-9 16,3-1-6-16,-2 0 8 0</inkml:trace>
  <inkml:trace contextRef="#ctx0" brushRef="#br0" timeOffset="68001.9281">5451 9735 1296 0,'-3'1'-4'0,"3"-2"0"16,0 0-3-16,3-2 2 0,-1 3 3 0,-2 3-2 0,0-3 4 15,1 0 8-15,1 0 11 0,-1 0 16 0,1 0 15 16,0 0 13-16,-2 0 9 0,3-3 12 0,-3 3 9 16,3 0 10-16,-1-2 7 0,1 1-5 0,0-1-4 0,3 0-6 15,-3 1-9-15,4-1-3 0,-1 0-9 0,4 0-17 16,0-1-8-16,0 0-12 0,1-1-4 0,3 2-6 16,-1-3-3-16,3 2 3 0,0 0-5 0,1 2-1 0,-1-2-2 15,3 3-1-15,1-1 1 0,1 2-6 0,1-1 1 16,2 3-2-16,1-2-5 0,0 2 0 0,1 2-1 15,1-1 5-15,1 0-4 0,0 0 5 0,1 1-3 0,1 0-7 16,-2 0 4-16,4 0 0 0,-2 1 3 0,0-3-5 16,2 4-1-16,-1-1-4 0,1-2 1 0,3 3 3 15,-2-2-3-15,5 0-5 0,-4 0 1 0,3 0 1 16,-1 1 3-16,3-2 6 0,0 0-2 0,0-1 1 0,1 2 7 16,1 0 7-16,0-2-8 0,0 1 1 0,0-2-6 15,2 2 1-15,-2 1 1 0,0-2-1 0,-1 0-4 0,2-1-3 16,-4 2 5-16,2-1 1 0,-5 0 0 0,2-1-5 15,-2 2 7-15,-2-1 0 0,0-1 2 0,-1 1 5 16,1-1 7-16,-1 0 1 0,1-1 9 0,0 4 2 0,2-3-4 16,1 1 7-16,1-1 0 0,1 2-1 0,0 0-9 15,4-1 1-15,-1-2-8 0,3 3 4 0,1-1-7 16,-1 0-6-16,2 0-7 0,0 1-4 0,3-2 10 16,-2 0-6-16,1 2 3 0,-1-3-3 0,1 2 7 15,0 0-8-15,3-1 10 0,0 3 3 0,2-2-12 0,1 1 6 16,1-2-4-16,1 3 1 0,3-2-7 0,1 2 5 15,0-1-7-15,0 1 0 0,-2 0 1 0,1-1-6 16,-1 2-1-16,-3-3 4 0,0 1 2 0,-2 1 7 16,-1-1-2-16,0-1-3 0,0 2 3 0,-1 0 3 15,3-1 6-15,-1-1-11 0,1 1 1 0,0 1-4 0,0-2-3 16,-2 2 4-16,0-1-1 0,-1 1-4 0,-1-2-5 16,0 2 12-16,0 2-4 0,-3-2 0 0,1 0 9 15,-1 2-2-15,-1 1-4 0,-2-1 1 0,2 2 6 16,-2 1-11-16,-1-1 6 0,-1 2 1 0,-2-2-6 0,-2 3-1 15,-2-2 4-15,-1 1 5 0,-4 0-6 0,-1-1 2 16,-2-1-4-16,-3 0-2 0,-1-1 1 0,-3 2-1 16,-1 0 2-16,-1-2-5 0,-2 0 6 0,-3 2-9 15,2-3 10-15,-2 3-4 0,2-1-3 0,-3 1 8 0,4-1-6 16,-4-1 3-16,0 1-5 0,2-2 11 0,-2 2-6 16,1-2 9-16,-1 0 2 0,1-2-9 0,-3 1 8 15,3 1 3-15,-1-3-1 0,-2 2-10 0,5-2 4 16,0 0-3-16,-1-1 1 0,0-1 4 0,3 4-6 0,1-5-6 15,-1 4 4-15,4-2 13 0,-3 2-4 0,3-2-8 16,0 1 4-16,2 0 1 0,3-1 3 0,-3 1-1 16,3-1 1-16,-1 2-6 0,1-1 0 0,2-1 7 15,-3-1-7-15,3 1 0 0,-2 0-2 0,-1-1 2 0,0 1-1 16,-1-3 1-16,1 2-2 0,-4 0-1 0,-1 0 4 16,-1-1 1-16,-1 1-5 0,0 1 0 0,0-1-4 15,-2 0 4-15,1-2 8 0,-1 3-8 0,0-2 17 0,2 2 0 16,0-2 9-16,-3 0 5 0,1 0 2 15,1 2-4-15,-3-3-6 0,3 1 11 0,-1 1-19 0,-2-1 1 16,0-1-2-16,-2 0-3 0,1 3 4 0,-1-3-1 16,-1 0 0-16,0 1-1 0,-3-1 3 0,2 1 3 15,-3-1 0-15,2 0 0 0,-4 0 3 0,2 0 6 0,-2 0-1 16,0-1 0-16,1 1-1 0,-1-1-5 0,-3 1-5 16,2 0 1-16,0-3-5 0,-1 3-5 0,0 0 0 15,1-1 2-15,0-2-4 0,0 3 1 0,-2-3-8 16,2 2-14-16,-2-1-18 0,1-1-31 0,-1-1-27 0,-3 4-46 15,2-4-49-15,2-1-59 0,-3-2-63 0,-1-1-52 16,4 0-54-16</inkml:trace>
  <inkml:trace contextRef="#ctx0" brushRef="#br0" timeOffset="68385.3952">11734 10186 1996 0,'-9'-1'26'16,"1"-3"16"-16,1-1 11 0,7 2 2 0,-4-1-3 15,-1 3 3-15,4 1 1 0,-2 0-4 0,3 0-26 16,0 0-16-16,0 0-12 0,1 1 1 0,1-1-8 0,-1 3 2 16,4-1-5-16,-2 0 5 0,0 1 2 0,2 2 2 15,1 1 1-15,2 0-2 0,3 1 11 0,0 0-4 0,5 2 4 16,0-1 2-16,0 0-1 0,3 1-5 15,-2 1 0-15,3-1-1 0,-4-1-1 0,3 2-1 0,-4-2 1 16,0 0-2-16,0 1-5 0,-3-1 6 0,1 1-1 16,-2-2 6-16,0 2-3 0,-1-2-5 0,1 0 4 15,-4 0-1-15,0 2 9 0,-2-3-9 0,1 1 3 16,-1 0-7-16,-1 1 5 0,-2-4 8 0,1 5-12 0,-3-2 7 16,2 1-7-16,-4-3 8 0,0 5-4 0,1-3 4 15,-3 3-1-15,4-3-4 0,-4 2 7 0,-1-2-3 16,1 2 2-16,-1-2 1 0,0 2 1 0,-4-1 2 15,1 0-9-15,-2-2-8 0,4 4-37 0,-7-4-53 16,7 2-56-16,-5-3-83 0,2 3-75 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10-09T15:11:19.978"/>
    </inkml:context>
    <inkml:brush xml:id="br0">
      <inkml:brushProperty name="width" value="0.05292" units="cm"/>
      <inkml:brushProperty name="height" value="0.05292" units="cm"/>
      <inkml:brushProperty name="color" value="#FF0000"/>
    </inkml:brush>
  </inkml:definitions>
  <inkml:trace contextRef="#ctx0" brushRef="#br0">4380 9714 1875 0,'-2'-7'5'0,"-1"2"16"15,1-4 8-15,4 1 11 0,-5 1 15 0,3 1 9 0,0-1 15 16,0 2 21-16,0 1 14 0,1-3 4 0,1 2 6 16,-1 0 2-16,-1 2-15 0,2-1-6 0,-2 1-6 15,2 1-18-15,-2 1-15 0,1 0-27 0,-1 1-8 0,2 0-19 16,-2 1 1-16,0 0-10 0,0 1-8 0,0 0-1 16,0-1-9-16,0 3 8 0,0 3-3 0,4 3 3 15,1 2 9-15,0 3 3 0,0 2 4 0,1 4-2 16,2 1 3-16,0 3 4 0,0-1-7 0,0-2 1 0,1-1-2 15,0-2-1-15,-2-2-7 0,1-4 5 0,1-2-3 16,-1-3-4-16,-3-2 2 0,1-2 10 0,2 0-5 16,-3-3 17-16,1-1 5 0,1-1 7 0,1-1 13 0,1-4 4 15,0 0 4-15,3-2-10 0,2-5 4 0,-2 0-9 16,6-3-1-16,-2-2-7 0,1-3-9 0,2 2 1 0,-3-4 2 16,4 1 5-16,-2-1-6 0,-1 1 4 0,1-2-6 15,0 2-3-15,1-2-2 0,-1 2-1 0,1 1-12 16,1 1-3-16,-2-2 5 0,-1 3-13 0,1 1 8 0,0 1-3 15,1 1 3-15,-1-1-2 0,-1 2 7 0,-1 1-8 16,0 0-12-16,-2 2-17 0,0 1-27 0,-1 0-39 16,-2 1-41-16,1 5-54 0,0-2-63 0,0 2-54 0,1 2-63 15,1 1-71-15</inkml:trace>
  <inkml:trace contextRef="#ctx0" brushRef="#br0" timeOffset="2241.6731">4579 11125 2141 0,'3'-10'2'0,"-3"3"6"0,0-4 14 0,0 2 12 15,0 1 9-15,0 0 7 0,-2 3 15 0,2 0 20 0,2 2 19 16,-2 0 16-16,0 1 2 0,0 0-1 0,0 0-4 16,0 2-12-16,0 0-16 0,0 0-22 0,0 0-21 0,0 0-25 15,0 1-14-15,1 0-12 0,-1 1-9 0,2 0-1 16,-2-2 5-16,0 2 1 0,0 0 0 0,0 2 7 0,2 1-1 15,-1 2-2-15,2 3 5 0,1 1 13 0,-1 2-2 16,3 2 0-16,-1 2-2 0,1-1-1 0,-1-1-5 16,0 1 6-16,1 0 0 0,-2-3-9 0,1-1-1 0,0 0-2 15,-2-3 4-15,2 0 1 0,-2-2 1 0,2-2-8 16,-1 0 4-16,0-1 2 0,-1-1 1 0,0-1 6 16,-1 1-8-16,1-3 0 0,0 0 4 0,-1 0 2 0,1 0 0 15,0 0 7-15,0 0-1 0,-2 0 2 0,3 0 14 16,-3-2 4-16,3 1 7 0,-1 0 13 0,0-1 4 0,0 0 1 15,0-2 1-15,3-1-1 0,-1 1 0 0,2 0-2 16,-3 0-10-16,1-2 1 0,6-1-7 0,-5 0-5 16,4 0 1-16,-2-1-6 0,1 0-7 0,1-1-7 0,-2 1 4 15,4-4-17-15,-4 0 1 0,4 3 1 0,0-4-4 16,-1 2 8-16,3-1-12 0,2-4 8 0,0 2-4 16,0-1 3-16,4 1-1 0,-2 0-7 0,2-1 12 0,1 0-12 15,-5-1 10-15,4 1-2 0,0 3-3 0,-2-1 5 16,-1 1-4-16,-2 0 6 0,2 3-17 0,-3-2-7 15,2 2-11-15,-3 4-24 0,-1-1-27 0,-2 0-26 0,1 3-27 16,0 0-37-16,0 0-35 0,-1 0-39 0,2 2-38 16,-2 1-36-16,1 0-32 0,3 1-54 0</inkml:trace>
  <inkml:trace contextRef="#ctx0" brushRef="#br0" timeOffset="9534.1004">19306 7686 576 0,'0'-1'18'0,"-2"-3"14"0,4 0 12 15,-2 1 15-15,0 3 18 0,-2-3 21 0,2 3 17 0,-2-1 21 16,2 1 5-16,0 0-4 0,0-2 14 0,0 2 4 15,0 0-5-15,-1 0-5 0,-1 0-3 0,2 0-10 16,0 2-10-16,-1-2 7 0,1 0-14 0,-2 1-17 16,0 2-8-16,2-3-3 0,0 0-5 0,0 0-3 0,0 3 0 15,0-3-3-15,-1 2-2 0,2-2 4 0,-2 0 4 16,2 0-3-16,-1 0 5 0,2 0-1 0,0 1-18 16,-2 0-1-16,1 0-4 0,-1-2 7 0,0 2-3 0,0-1 1 15,0 0-7-15,0 0 2 0,3 0 1 0,-3 0-6 16,2 0 4-16,0 0-8 0,2 3-2 0,3-2 0 15,5 4 6-15,3-2-10 0,3 2 5 0,8-1-5 16,5 1-9-16,6 1 2 0,2-2 0 0,7 1-14 0,2-2-8 16,4 0-2-16,1 0 5 0,3 2-1 0,-4-2-3 15,3 0-6-15,-1-1-4 0,0-2 8 0,-3 1-13 16,1 0 10-16,-4-2-11 0,2 2 3 0,-5-1-2 16,3 0 3-16,-2 0-3 0,-4-1 0 0,1 1 5 15,-4 0-8-15,0 1 5 0,0-2-6 0,-5 0 9 0,0 1-10 16,-3 0 7-16,1 0-2 0,-4 0 0 0,-1-2 7 15,-6-1-2-15,3 3 2 0,-5 0-7 0,-7 0 11 16,1-1-8-16,-4-1 1 0,-2 2 5 0,-2 0-4 16,-2 0 0-16,-3 0 0 0,2 0 10 0,-4 0 6 0,0 0-7 15,1-2 15-15,-1 2-15 0,-1 0-2 0,0 0-1 16,-1 0 3-16,0-3-16 0,-3 3-10 0,-4 0 3 0,0 0-16 16,-4-1-2-16,-5 1-3 0,-3 0-10 0,-6 0-8 15,-2 1 4-15,-6-1-3 0,-4 0-2 0,0 3-5 16,-2-1 12-16,-2-2 8 0,-3 3 8 0,2 0 7 15,-2-1 3-15,1-2-4 0,0-2 15 0,3 2 5 16,-2-1 0-16,2 2-6 0,0-2 6 0,-1-1 0 0,2-1-1 16,1 3 13-16,1 0-21 0,-2 0 9 0,5 2-5 15,3-4 3-15,1 2 1 0,4 0-3 0,1 3 2 16,4-1-6-16,5-1 15 0,2 1-14 0,2-2 12 16,5 1-3-16,1 2-2 0,3-3-4 0,4 0-1 15,-1 0 2-15,3 0-9 0,1 0-7 0,1 0-15 16,3 0 0-16,2 3 3 0,0-3 8 0,4 0 4 0,4 2-5 15,3-2 9-15,5 2 11 0,7-1 11 0,2-1 1 16,7 1-4-16,4-2 1 0,3 1-12 0,6 0 11 16,0-1-4-16,2 1 1 0,2-1-1 0,2-2 2 15,2 0-7-15,-1 3 5 0,0-3 12 0,-2 2-9 0,1-2-5 16,0-2 1-16,-3 0 6 0,-2 1 0 0,-5 2 5 16,1-4-5-16,-9 1-7 0,3 1 2 0,-5 1 0 15,-7-2 2-15,-3 1-5 0,-1 1-4 0,-8-2 0 16,-1 3 5-16,-2-1 4 0,-9 2 2 0,1-2 4 0,-1 3 2 15,-5 0 2-15,-1 0 0 0,-4-1 1 0,1 0-9 0,-5 0-9 16,-2-1 3-16,-4-1 4 0,-3 3-11 16,-9-2-6-16,-2 1 2 0,-7 4-3 0,-3-3 4 15,-4 5 2-15,-6-2 0 0,-2 1-5 0,-1 1 5 0,0 3 3 16,2-1-3-16,5-2 2 0,2-1-1 0,3 1 9 16,6 1-5-16,6-3 0 0,2 0 2 0,8 2-19 15,-1 0 2-15,9-1-8 0,-2-1-10 0,5 2-12 16,-1-2 4-16,6 1-20 0,-1-4-12 0,2 3 2 0,2-3-18 15,-1 0-5-15,1 0 4 0,3 0 8 0,1 0-5 16,5 0 24-16,2 0-4 0,4-3 10 0,4 3 16 16,4-3 8-16,2 0-6 0,4 0 0 0,3-4-12 15,-1 2-18-15,2 0 7 0,-4-2-12 0,4-1-8 0,-5 3-19 16,0-2-26-16,-3 1-38 0,1 0-39 0,-6-1-60 16,0 0-58-16</inkml:trace>
  <inkml:trace contextRef="#ctx0" brushRef="#br0" timeOffset="12103.6143">20478 6883 1129 0,'0'0'16'0,"0"0"13"16,0 0 8-16,0 0 3 0,8-2 17 0,-8 2 7 16,0 0 21-16,0 0 11 0,0 0 8 0,0 0 3 15,0 0 4-15,0 0 5 0,0 0-6 0,0 0 3 16,0 0-8-16,0 0-9 0,0 0-20 0,0 0-12 0,0 0-5 15,0 0 1-15,0-15-4 0,0 15-10 0,0 0 0 16,0 0-6-16,0 0 11 0,0 0 3 0,0 0 5 16,0 0-5-16,-18-43 3 0,18 43 9 0,-20-34-6 15,13 24 10-15,-3 0-12 0,0-2-1 0,-2 0-10 0,2-1-6 16,-2 0 0-16,-1 0-6 0,0-1-2 0,-1 1-8 16,2-1-1-16,-4 1-3 0,2-1 3 0,-2 0 8 15,0 1-5-15,-3 1-4 0,5-2-6 0,-4 0 4 16,-1 3 0-16,0-2 2 0,1 2-9 0,0 0-9 15,-2-1 6-15,1 1 6 0,1 0-6 0,-1 2 5 16,2-1-6-16,-5 0-3 0,1 2 6 0,4-1 3 0,-4 0-4 16,1 1-12-16,-1-1 9 0,-3 1-9 0,1 1 10 15,-1-1 0-15,-1-1-7 0,-1 3 2 0,-1-1-7 16,1 0 11-16,-4 1-9 0,3 0 3 0,-3 0-3 16,1 1 6-16,-1-1 4 0,4 2-3 0,-3-1 6 0,-1 3-5 15,3-1-1-15,-3-1-4 0,4 1 4 0,-2 2-7 16,0-3 1-16,-1 2-2 0,1-1-3 0,-1 3 4 0,1-3 7 15,0-1-2-15,-1 4 2 0,1-2-6 0,1-1 1 16,0 3 4-16,-1-2 3 0,-1 1-4 0,5 0 1 16,-3 1 4-16,-1 0-5 0,3 0 0 0,-4 0 2 15,-1 0 1-15,2 0-5 0,-1 1 2 0,3 0 0 0,-3 1-5 16,2-2 5-16,-2 2 9 0,3-1-13 0,-3 1 3 16,2 0-1-16,1 0-5 0,-1 1 4 0,2 0 8 15,-1-1-12-15,2 2 1 0,1-3 9 0,1 2-10 16,-2 1 4-16,3-1 5 0,1-1-2 0,-1 2-9 0,4-1 11 15,-4 2-7-15,4-2-2 0,-4 2 14 0,4-2-7 16,1 1-2-16,0 1-3 0,0-1 0 0,1-1 2 0,2 1 5 16,-3-1 1-16,7 1-6 0,-4-1 6 0,1 2 2 15,0-3-10-15,3 1 15 0,0 1-11 0,-3-1-1 16,2 2-8-16,0 0 3 0,0-1-3 0,1 2 4 0,1-1 2 16,-2-1-9-16,2 4 6 0,-1-2 2 0,1 2 4 15,-1-1-6-15,0 2 0 0,-1-1-3 0,2 4 5 16,0-2 2-16,-1 0 0 0,-1 1-7 0,4 0 3 0,-4-2 2 15,6 1 0-15,-3 0 2 0,1-1-6 0,-1 0 1 16,1-1 6-16,2-1 6 0,-1 2-11 0,2-1 7 16,-2 0 0-16,1-1 0 0,1 0 5 0,-3 0-5 0,3 1-5 15,0 1 8-15,0-4 2 0,0 2-3 0,-1 2-3 16,1-1 2-16,1-1-1 0,-1 0 6 0,2 1-5 16,-5-2-6-16,4 0 5 0,1-1-3 0,-3 1 5 0,3-2-4 15,1 1 0-15,0-3-1 0,-2 0 4 16,0 0-4-16,2-1 2 0,0 1 1 0,-1-2-4 0,-1 0-26 15,2 0-16-15,0 0-22 0,0 0-36 0,0-2-35 16,0 2-62-16,0-3-74 0,-1 1-86 0,-3-3-62 0,1-1-75 16</inkml:trace>
  <inkml:trace contextRef="#ctx0" brushRef="#br0" timeOffset="12635.6342">17709 6456 1560 0,'0'-6'25'15,"2"1"21"-15,1-4 15 0,-2 1 8 0,1 1 4 0,-1 2 7 16,3 0 14-16,-4 2 20 0,1-1-3 0,1 2-2 16,0-1-1-16,-1 1-6 0,1 1 4 0,-2 1-2 15,0-1-13-15,0 1-19 0,0 0-21 0,0 0-15 0,0 1-13 16,0-1-8-16,0 3-6 0,0-3-9 0,0 3 3 15,-2-1 1-15,2 3-1 0,-1 2 2 0,1 1 4 0,-2 3 9 16,0 1 5-16,1 3 8 0,-3 5-2 0,1 1 1 16,-3 4-5-16,0-1 0 0,-1 2-7 0,3 0-1 15,-3 1-9-15,1-2-4 0,3 0-5 0,-2-2-5 16,5-3 9-16,-1-1-8 0,1-1 5 0,0-2-3 0,0-2 6 16,1-2-4-16,-1 0 2 0,4-2 7 0,-1-1-5 15,0-3 6-15,1 0-6 0,-1 0-1 0,1-1-4 16,0-2 14-16,1-2 21 0,-1 2 5 0,2-1 7 0,1 2 4 15,2-3 8-15,-1 2 8 0,1-3 4 0,2 1-4 16,0 1-13-16,3-1-6 0,1-1-5 0,0 0-1 0,0-1 1 16,3-1-2-16,2 1 0 0,2-2-3 0,-2-2-5 15,4 0-3-15,-3 3-2 0,2-3-6 0,1 0-5 16,-1-2-3-16,-2 1-2 0,0-1-7 0,-3 1 0 0,2-2 1 16,-5 4-1-16,0-4 0 0,-1 4-8 0,-3 0 5 15,0-1-6-15,-2 1 9 0,-2 3-3 0,-2-2-2 16,1 0 1-16,0 1-1 0,-3-1 7 0,0 0-7 15,1 2 9-15,-1 1-9 0,-2-3 1 0,1 3-6 0,0-1-5 16,-2-1-9-16,0 2-9 0,1 1-17 0,-2-1-25 16,1-1-20-16,0 2-32 0,0-2-34 0,0 3-33 15,0-2-32-15,0 0-42 0,0 0-32 0,0 0-39 0,-2 0-40 16</inkml:trace>
  <inkml:trace contextRef="#ctx0" brushRef="#br0" timeOffset="15582.1495">16521 7752 804 0,'0'0'16'16,"0"0"13"-16,1-3 18 0,-1 3 16 0,0 0 18 16,0 3 11-16,0-3 4 0,0 0 17 0,0 2-6 0,0-2 0 15,0 0-14-15,3-2-15 0,-3 4-16 0,2-2-9 16,1 0-7-16,-3 0-13 0,0 0-12 0,0 0-13 16,1 1 0-16,-1-1 4 0,0 0 4 0,2 1 5 0,0-2 12 15,-2 1 5-15,0 0 11 0,1 0 12 0,1 1 19 16,-2 0 10-16,1-1 25 0,3 0 12 0,-1 3 12 15,2-2 7-15,0-1 1 0,0 0-5 0,3 3-15 0,2-3-5 16,1 0-21-16,0 0-10 0,2 0-20 0,2 0-7 0,-2 0-2 16,4 0-5-16,-2-3-7 0,4 3-5 0,-5 0-1 15,3-1-10-15,2-2-3 0,-1 3-5 0,1-2-7 16,-2 1-5-16,5-1 6 0,0 2-5 0,3-3-9 16,0 3 3-16,0-3 1 0,2 2 1 0,3 1-6 0,-2-2 7 15,2 1-2-15,2-1-2 0,-4 1 2 0,1 1 0 16,1-2 2-16,-4 2-9 0,3-2 9 0,-2 2-6 15,-5-3-6-15,3 2 2 0,-3-1 3 0,2 1-7 0,-5 1 2 16,2 0 0-16,-4-2 0 0,-1 4-3 0,1-2 8 16,-1 0-2-16,0 0-6 0,0 0 0 0,-1 0-4 0,3 0 7 15,1 0-2-15,-1 0 5 0,0 0-8 0,-1 0 4 16,-1-2 1-16,3 2 5 0,-1 0 1 0,1 0-6 16,-2 0 0-16,1 0 2 0,-1 0 2 0,-1 2-6 0,1-2-1 15,-1 0-1-15,1 1 4 0,-1 1-1 0,0-4 4 16,1 4-6-16,-1-2-2 0,1 1 5 0,-1-1 6 15,1 3-2-15,1-1-6 0,-1-2 5 0,-1 5-5 16,3-4 4-16,-2 1 1 0,1-1-1 0,-2 2-5 0,0-3 3 16,1 3 1-16,-3-3 1 0,2 2-5 0,-2-2 6 15,2 2 1-15,-3-1-3 0,2-1-2 0,0 0 2 0,-1 0-1 16,-1 0 0-16,0 0 2 0,0 1-5 0,-1-2-1 16,2 0 4-16,-2 1 5 0,-1 1-5 0,0-2-3 15,1 0 5-15,0 1-1 0,-1 0 1 0,2-1 0 16,-4 1-4-16,3 0-3 0,-2-2 5 0,1 2 2 0,-1 0-7 15,1-3 8-15,-1 3-3 0,-1 0 0 0,0 0 2 16,-1 0 1-16,0 0-3 0,-1 0-2 0,0-2 2 0,0 2-1 16,-2 2 1-16,-4-2-2 0,6 0 0 0,-6 0 4 15,2 0-4-15,-1 0 1 0,2 0 6 0,-2 0-2 0,-4 0-3 16,2 0 8-16,0 0-6 0,2 0-5 0,-4 0 8 0,2 0 1 16,-2 0-6-16,2 0-1 0,0 0 2 15,2 0-7-15,-2 0 7 0,-2 0-7 0,2-2-24 0,0 1-15 16,0 0-28-16,0 1-32 0,-2 0-42 0,0 0-51 15,-1 0-86-15,2-2-85 0,-4 1-89 0</inkml:trace>
  <inkml:trace contextRef="#ctx0" brushRef="#br0" timeOffset="20966.7216">17997 7664 1296 0,'0'0'21'0,"-2"1"9"0,2-4 6 0,2 3-6 0,-1 0-2 15,-1 0 2-15,0 0 0 0,2 0 6 0,0 2-19 16,-2-1-6-16,1-1 1 0,-1 0 8 0,2 0 3 16,-2 3-1-16,1-3 2 0,-1 0-7 0,0 0-4 15,0 2-7-15,2-2-2 0,0 2 3 0,-1 0 16 0,1 3 20 16,4 1 5-16,-1 0 4 0,-1 2 6 0,4 1 12 15,-1 3 5-15,4 0 5 0,-3 1-13 0,1 0-14 16,2 1-15-16,0 0 6 0,-1 3-5 0,2 0-2 0,0-1-8 16,-3 1-4-16,5 0-2 0,-3-1-2 0,2 3 6 15,-2-1-7-15,-1-1 6 0,0 3-13 0,2-1 5 16,-3 1-7-16,4 1 1 0,-2-1-10 0,0 1 5 0,0 4 3 16,0 0-5-16,1 0 3 0,1 0-2 0,1 4 0 15,-3-3-1-15,2 3 2 0,1-2 0 0,-1 2-4 16,1-2 0-16,1 1 3 0,-3 0-3 0,2-1 1 0,0 1-5 15,1-2 10-15,-1 1-9 0,0-4-6 0,1 2 10 16,-1-2-5-16,-5 0 1 0,4-3 0 0,-4 1 9 16,-1-1-2-16,0-2 9 0,1 3 17 0,-2-4-7 15,-1 0 6-15,-1-1-2 0,3 1 8 0,0 1-7 0,-2-2-4 16,1-1 8-16,0 2-9 0,0 0 11 0,-3 0-5 16,4-1 4-16,0 1 0 0,0 0 2 0,-2-1-1 15,4 2-10-15,-2-1 3 0,3 0-7 0,-2 0 0 0,0-2 5 16,1 1-6-16,1 0 1 0,-2-2 4 0,0 2 4 15,-1-3-6-15,-2-1 0 0,1 0-1 0,0 0-5 16,-1 0-3-16,-1-2-2 0,0 1-5 0,2-1-7 16,-2 2 6-16,0-1-8 0,2 0 6 0,-2 1-1 0,-1-1 0 15,3-2 3-15,-1 3 5 0,0-3 6 0,2 6 0 16,-1-3 1-16,2-2 0 0,-3 2 4 0,1 2 4 16,1-2-8-16,-1 0 8 0,0-1-6 0,-1 0-2 15,0 0 2-15,-1-2 4 0,1 3-8 0,1-3 0 0,-3 1 2 16,0 0-4-16,-1-2-6 0,2 1 1 0,-2-1 1 15,1 0-9-15,-1-2 9 0,1 4-6 0,-3-4-1 16,2 2-6-16,1 1 12 0,-3-1-3 0,3-1 0 16,-4 0-3-16,3 0 4 0,-2 1 0 0,1 1 5 0,0-1-5 15,0 1-5-15,0 1 2 0,-1 0 1 0,1 0 1 16,-2 1-3-16,2 0 2 0,-1-2-2 0,2 3 2 16,1 0-4-16,-4-2 3 0,0 2-4 0,0-3 5 15,1 2-4-15,1-2-1 0,0 3 1 0,-2-3 2 0,0-1 0 16,0 1-2-16,1-1 0 0,-1 1-3 15,0-1-1-15,0 1 6 0,0-3 0 0,3 0 2 0,-1 1 1 16,-2-1 7-16,0-2-3 0,2 1 1 0,-2-2 2 16,0 1 4-16,0-1-4 0,0 0-2 0,0-1 5 15,0 0-12-15,0 0 9 0,0-1 0 0,0 2 0 0,0-2-12 16,0 1 5-16,0-1 4 0,0 2-8 0,0-3 4 16,0 2-3-16,0 0-5 0,0 0 5 0,0-2 2 15,0 0-3-15,2 1-1 0,-4-1 2 0,2-1 4 16,2 1-9-16,-2 0-5 0,0-2-25 0,-2 0-26 15,2 1-44-15,0-3-72 0,-2 4-92 0,-3-7-104 0,0 2-113 16</inkml:trace>
  <inkml:trace contextRef="#ctx0" brushRef="#br0" timeOffset="21539.3195">18742 9660 2019 0,'-20'-11'23'0,"20"11"21"15,0 0 15-15,0 0 18 0,0 0 6 0,0 0 7 16,0 0 5-16,0 0 13 0,-28-27-12 0,28 27-12 16,0 0-8-16,0 0-12 0,0 0-12 0,0 0-7 15,0 0-7-15,0 0-16 0,0 0-13 0,0 0-30 16,0 0 5-16,5 20 16 15,18 56 10 1,-18-60-8-16,0 1 1 0,1-3 1 16,-1 1 5-16,3-1-3 0,-2-2 8 0,1 0-2 0,-1 1 3 15,1-4 8-15,0 0 8 0,-1-1 12 0,2-1-3 16,0-2 11-16,0 2 8 0,0-2 5 0,-2-2-6 16,5 2 0-16,-3-2-13 0,3-2-1 0,-2 2 1 15,1-1-2-15,1 1-6 0,2-1-2 0,0-2 6 16,-4 3 4-16,4-3 2 0,-2 0-17 0,1 1 1 0,1 0-2 15,-3-1 1-15,0 0-2 0,0-1 6 0,-2 1-4 16,1-1 1-16,-2-2 9 0,-1 3-5 0,1-3-2 16,-3-1-4-16,5 1 1 0,-2-4-10 0,-1 2-7 15,2-2-1-15,2-1-4 0,-1-1 1 0,2-4-8 0,2 1 6 16,0-3-14-16,1-1 7 0,-2 0 0 0,0-1-1 16,2 0-3-16,-3 0-1 0,0 4 10 0,-3-2-3 15,0 6 11-15,-2-1-4 0,2 3-3 0,-7 0 3 16,2-1 9-16,-3 6 3 0,2-5-6 0,-2 7 4 15,0-5-2-15,-2 2-2 0,2 2 2 0,0-2 0 0,0-2-12 16,0 5 3-16,0-3-6 0,0 1-9 0,0-1 2 16,0 2 2-16,4-3-9 0,-3 3-22 0,-1-2-8 15,0 3-21-15,0-3-11 0,0 2-13 0,0-2-20 16,0 0-23-16,-1 1-17 0,-1-2-21 0,0 1-27 0,2-2-40 16,-1 3-46-16,-2-4-56 0,1 2-66 0</inkml:trace>
  <inkml:trace contextRef="#ctx0" brushRef="#br0" timeOffset="24944.9166">2826 9968 1549 0,'-2'-7'16'0,"1"-3"22"0,-1-2 19 0,0 3 11 16,-1-2 5-16,0 4 5 0,1-2 12 0,-2-1 15 16,4 2-1-16,-3-1-12 0,1 1-9 0,1 0 2 15,-3-1 9-15,1 2 2 0,0-2-6 0,0 2 0 0,1 0-16 16,-1-3-7-16,-3 5-2 0,1-3-6 0,0-1-11 15,0 2 0-15,1 1-12 0,-3-2-10 0,-2 0 11 16,3 3-3-16,-2-2-9 0,0 2-7 0,0 2-4 16,-2-1 0-16,1-1 3 0,0 5-11 0,1 0-4 0,-2 0 0 15,-1 3-2-15,0-1-3 0,1 2 3 0,-2 2-8 16,1 1 0-16,-2 0 8 0,-3 2-4 0,2 4-4 0,-3 1 2 16,2 1 2-16,-2 5-2 0,0 0 0 0,1 3 1 15,-3 0-6-15,6 2 5 0,-2 2 3 0,2 0 0 16,1-1-2-16,2 3-1 0,0-4 0 0,4 4 0 15,-2-4 3-15,5 0-6 0,0 0-2 0,0 0 0 0,1 0-4 16,4 0 4-16,-1 1 3 0,1 2 5 0,-1 1 1 16,4 1 6-16,-3 4 0 0,4 1 7 0,-1 0 0 15,-2 6 1-15,0-2-1 0,0 5-8 0,0-1 6 0,-1 3-6 16,-2 0 2-16,0 1-7 0,0-1 7 0,0 0 4 16,0 0-2-16,-2-3 3 0,1 2 0 0,1-1 10 15,-2-3 5-15,-1 0 3 0,3-4 1 0,-2 1-1 0,1-5 7 16,-1 0 1-16,1-2-5 0,-1-2-6 0,0-2 4 15,1-1-2-15,1-2 1 0,-2 1-12 0,2-3 3 16,0 1-6-16,0-1 5 0,2-2-5 0,-2-2-7 16,1 1-3-16,1-1-3 0,-2-1 8 0,0-2-6 15,0-1 4-15,0 3-4 0,2-5 3 0,-4 5-4 0,2-4-1 16,0-1 2-16,-2 0-4 0,2 1-2 0,0-5-14 16,-1 3-23-16,1-5-11 0,1 2-22 0,1-3-26 15,0-3-32-15,1 0-23 0,0-2-38 0,2 0-23 16,0 0-31-16,2-4-61 0,1-1-72 0</inkml:trace>
  <inkml:trace contextRef="#ctx0" brushRef="#br0" timeOffset="27923.1371">20233 10618 1017 0,'0'1'12'15,"0"-2"17"-15,2 1 13 0,-1 0 10 0,-1 0 4 16,0 1 26-16,0-1 25 0,0 0 14 0,0 0 14 16,0 2 0-16,0-2 8 0,0 1 12 0,-1-1 6 0,-1 0-12 15,2 0-13-15,0 0-10 0,-2 1-18 0,2-1-8 16,0 0-16-16,0 0-12 0,-2 0-4 0,2 1-6 16,0-1-5-16,2 1 7 0,-4-1-7 0,4 1 4 15,-2-1 1-15,0 0-4 0,0 0 7 0,2 0 1 0,-2 0 9 16,2 0-9-16,-1 0 5 0,-1 0-8 0,2 0 3 15,1 0 6-15,-1 3-7 0,3-2 1 0,0 0-6 16,3 1 2-16,1 1-2 0,0 0-6 0,4 1-7 16,1-1-5-16,2 2-6 0,3-2-8 0,1 1-7 0,1 0-4 15,1-1 0-15,3 1 4 0,1-1-9 0,-1 1 3 16,2 0-1-16,-2-3-6 0,5 3 3 0,0 0 1 16,1-4 0-16,-1 4-5 0,1-3 7 0,-1 3-9 15,0-1 5-15,2 0 2 0,0-1-5 0,-2 1 0 16,-4-1-6-16,4 1 11 0,-3 0-3 0,2-2-4 0,-3-1-5 15,3 3 0-15,-2-2 4 0,-1 3-1 0,3-2 1 16,-1-1-9-16,-2 0 1 0,2-1 4 0,-1 3 4 16,-2-1-2-16,1-2 0 0,-3 3-2 0,-2-2-7 15,1 0 10-15,-2-1-3 0,0 3-2 0,0-3 6 0,-1 1-4 16,0 1 0-16,0-2-5 0,1 1 6 0,0-1-1 16,2 3 0-16,-2-2 6 0,-1 0-13 0,3 1 5 15,-1 0-2-15,-4 0 11 0,4-2 2 0,-3 2-11 16,0-2 4-16,3 0-8 0,-4 0 8 0,-1 0 7 15,3 1-5-15,-3-1-4 0,-1 0-4 0,1 0 6 0,0 0-2 16,0 0 2-16,-2 1 5 0,0-2-16 0,-2 1 9 16,2 0-2-16,-3-1 6 0,1 1-6 0,-1 0 4 15,-3 0-2-15,5 0-5 0,-4 0 6 0,3 0-1 16,-2 0 2-16,0 0-4 0,-2 0 11 0,4 0-13 0,-2 0 4 16,-2-2 4-16,1 2-2 0,-2 0-2 0,1-1-4 15,-2 1 1-15,3-1-2 0,-2 1 5 0,-1-1 3 16,1 1-3-16,-1 0 2 0,2 0-4 0,-4-1 9 15,1 1-4-15,2-2-3 0,-6 2 4 0,4 0-4 0,-1-1 0 16,-2 0 1-16,1 1 1 0,0 0 2 16,-3-1-6-16,2 1 13 0,0-2-8 0,-1 2 2 0,-1 0-3 15,0 0 1-15,0 0 2 0,0 0-8 0,0 0 5 16,0-1-25-16,0-1-17 0,0 1-33 0,0 1-38 16,0 0-49-16,-1 0-54 0,1-3-78 0,-2 2-84 0,0-3-94 15,-2 4-90-15</inkml:trace>
  <inkml:trace contextRef="#ctx0" brushRef="#br0" timeOffset="30564.719">22177 9390 2007 0,'5'-8'16'15,"-3"-3"22"-15,-1-1 18 0,1 1 9 0,-2 2-1 0,-2 2 4 16,-1 2 0-16,0 2 1 0,-3 1-15 0,0 2-19 16,-4 0-21-16,-4 3-11 0,0 2 6 0,-7 4-5 15,-1 1 2-15,-5 6 4 0,-1 4-2 0,-6 2-4 16,3 4 3-16,-4 3 6 0,0 3-8 0,1 1 5 0,-3 2 3 16,6 1 2-16,-4 1-14 0,3-2 2 0,2-3-7 15,3-3-25-15,4 0-27 0,4-8-44 0,3-4-52 16,4-5-72-16,3-4-66 0</inkml:trace>
  <inkml:trace contextRef="#ctx0" brushRef="#br0" timeOffset="30879.8081">21533 9551 1711 0,'-3'-4'5'0,"-2"4"-2"16,0-3 2-16,0 3-1 0,-4 3 3 0,-2 2-1 15,-4 3 0-15,-2 1 5 0,-3 3 4 0,1 4 10 16,-3 1 1-16,0 0-1 0,2 1 2 0,2 1 3 16,3-2-2-16,1 0 3 0,6-2 6 0,2-1 16 15,1-2 6-15,5 2 19 0,5-3 20 0,-4-2 11 0,4 0 29 16,1-2-4-16,4-1-2 0,4 1-25 0,1-2-6 16,5 1-11-16,4-2-27 0,4-3-10 0,4 0-28 15,1-1-4-15,3-1-13 0,-1 0-2 0,2-2-1 16,-2-1-7-16,-3-1 2 0,0-3 0 0,-4 4 2 15,-2-4-2-15,-1 1 3 0,-1-1 0 0,-2 2 0 0,-3-2 3 16,-2 0-12-16,2 2-12 0,-5 0-20 0,-4 2-29 16,1 2-30-16,-3-1-36 0,-5 1-49 0,2 1-46 15,-2-1-46-15,-1 2-50 0,-2 2-42 0</inkml:trace>
  <inkml:trace contextRef="#ctx0" brushRef="#br0" timeOffset="34497.5612">21787 11185 645 0,'3'-3'14'16,"1"1"24"-16,-4 1 12 0,0-2 17 0,0 0 16 15,1 1 11-15,-1-1 9 0,2 3 19 0,1-4 8 0,-3 2-17 16,3-4 6-16,-1 1-5 0,3 2 3 0,-3-1-2 16,-2 2 8-16,5-3-11 0,-3 3-15 0,-1 0 2 0,1-1-14 15,0 2-3-15,-2-1-16 0,1 2-6 0,-1 0-12 16,0 0-4-16,0 2-5 0,0-1-13 0,0-1 3 15,0 1-13-15,-1 0-6 0,1 0-5 0,0 0 4 16,0 0-2-16,-4 3 11 0,4-1 2 0,0 1 1 0,-1 1 12 16,1 0 11-16,-2 3 6 0,0-1-5 0,2 1-1 15,0-2-4-15,-1 2 0 0,1 0-5 0,0 0-13 16,1-3-4-16,-1 0-1 0,2-1 0 0,0-1-7 0,-1 2 4 16,1-1 3-16,1-2 3 0,0 0 8 0,1-2 10 15,-1 4 1-15,2-4 8 0,1 3 15 0,3-1 0 16,-1-2 2-16,5 0 0 0,3 0 2 0,1-2-11 0,4-1-2 15,4-1-14-15,2-1 2 0,4-3-16 0,1 0 1 16,1 0-1-16,2-1-9 0,-1-2-3 0,1 0 2 16,0 0-3-16,0-2-9 0,-2 1 7 0,2 0-9 15,-5-1-4-15,0 2-2 0,-1 0 9 0,-4-1-3 0,-2 3 1 16,-2-2 0-16,-2 3-9 0,-3 2 7 0,-2-1 2 16,2-1 6-16,-5 3-8 0,0 1-3 0,-2-1 4 15,-2 2-1-15,-1-1 5 0,-3 4-5 0,1-2-5 0,-3 1 7 16,1 0-5-16,-2 1-1 0,0 0-2 0,0 0-3 15,0 2-9-15,0-3-18 0,0 1-10 0,-2 1-35 16,2 0-21-16,2-1-27 0,-2 1-30 0,-2-1-45 0,1 3-38 16,1 1-31-16,0-3-40 0,-4 5-44 0,1-1-62 15</inkml:trace>
  <inkml:trace contextRef="#ctx0" brushRef="#br0" timeOffset="42552.5483">16710 9644 1831 0,'-6'-5'12'0,"3"2"16"0,-4-2 15 16,3-4 15-16,-1 4 5 0,-1-2 4 0,-1 3 10 0,3-1 14 16,-1 0-6-16,-2-1-4 0,2 4 2 0,0-3 2 15,-2 0 0-15,1 1 19 0,-1 2-3 0,-2-2 0 0,3 0-3 16,-2 1-9-16,0 1-10 0,-1-1-13 0,0 2-7 15,0-2-16-15,1 3-15 0,-5 0-11 0,4 0-8 16,-5 3 2-16,3 1-8 0,-5-1-4 0,2 2 6 16,-4 1-4-16,2 0 10 0,-2 4-3 0,0-1 7 0,-3 0-6 15,3 3 12-15,-3 0-4 0,-1 0 7 0,0 1 0 16,-2 4 1-16,3-2 2 0,-2 2 2 0,-2 0 6 0,3 1 2 16,-1-1 6-16,3-2-3 0,-2 2-4 0,4-2 1 15,1-1 2-15,1 0-5 0,0 1-4 0,2-2-16 16,1 0 1-16,2 0-10 0,1 1 0 0,-2 0 0 15,4 2-4-15,-2 2 1 0,1 1-2 0,1 1 7 0,2 3-4 16,-2 1 9-16,0 2 11 0,3 3-3 0,-1 0 8 16,3 0 0-16,-2 0 7 0,3 5 0 0,-2-3 5 15,4 1-7-15,-1 0-3 0,1-1 1 0,1 2-3 0,2 1 3 16,-2 2-1-16,1 0-1 0,0-1 0 0,-2 2 5 16,3 1-8-16,-2 3 1 0,1-2-1 0,0 1-4 0,-2 2-1 15,0-1-2-15,0 1 1 0,0-4-2 0,-2 5-5 16,0-3 8-16,2-2-10 0,-1 2 6 0,1-2-10 15,0 2 3-15,0 0-10 0,0 1 6 0,1-3-3 0,-1 7-13 16,0-5 18-16,0 1-11 0,0 0 6 0,0-1-3 16,0-2 0-16,0 0-5 0,-1-4 7 0,1 0 8 15,1 0-17-15,-1-3 9 0,0-2 3 0,2-1-5 0,0-2 0 16,-1 0 0-16,4-1 0 0,-3 0-7 0,1 0 2 16,0-1 0-16,1-2 1 0,0 1 1 0,-1 0 5 15,-2-3 1-15,1 1-3 0,0-1 5 0,-1-3 2 16,1 0-1-16,-1 0-8 0,-1 0 5 0,0 0-3 0,0-1 2 15,-1-2 5-15,1 2-5 0,-2 0 1 0,2-3-6 16,0-1 3-16,0 2 0 0,2-3 3 0,-2 0-6 16,1 0 1-16,-1-1 0 0,4 0-1 0,-3-2 6 15,3 1-1-15,0 2-4 0,-3-4-3 0,4 2 3 0,0-1-6 16,0-2-6-16,0 2 0 0,1-3-3 0,2 2-6 16,-4-4 4-16,5 1 3 0,0-2-1 0,2-2 5 15,2-2 5-15,4-2-2 0,1-2 8 0,0 1 1 16,6-3 0-16,0-1 1 0,1 0 4 0,2 2-6 15,2-1-3-15,-4-1 6 0,2 4-9 0,-1 1 5 0,0-2 2 16,-4 1-5-16,2 3 0 0,-2-2 1 0,-3 0 4 16,1 2 0-16,-3-3 7 0,0 5-5 0,0-4-2 15,-3 2-15-15,-1-2-7 0,-1 2-14 0,-2 0-11 16,-2 0-18-16,-4 1-14 0,1-1-14 0,-2 0-19 0,-1 0-31 16,-2 2-37-16,0-2 8 0,-2 2-36 0,1-1-41 15,-1 1-56-15,1-3-73 0,-3 3-79 0</inkml:trace>
</inkml:ink>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2729738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07680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442131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603978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E4BCA8-0371-4C1C-9FD0-02EEEC16B4D4}" type="datetimeFigureOut">
              <a:rPr lang="en-US" smtClean="0"/>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927516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E4BCA8-0371-4C1C-9FD0-02EEEC16B4D4}" type="datetimeFigureOut">
              <a:rPr lang="en-US" smtClean="0"/>
              <a:t>10/9/2023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1887465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E4BCA8-0371-4C1C-9FD0-02EEEC16B4D4}" type="datetimeFigureOut">
              <a:rPr lang="en-US" smtClean="0"/>
              <a:t>10/9/2023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129978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E4BCA8-0371-4C1C-9FD0-02EEEC16B4D4}" type="datetimeFigureOut">
              <a:rPr lang="en-US" smtClean="0"/>
              <a:t>10/9/2023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062513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E4BCA8-0371-4C1C-9FD0-02EEEC16B4D4}" type="datetimeFigureOut">
              <a:rPr lang="en-US" smtClean="0"/>
              <a:t>10/9/2023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4039811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E4BCA8-0371-4C1C-9FD0-02EEEC16B4D4}" type="datetimeFigureOut">
              <a:rPr lang="en-US" smtClean="0"/>
              <a:t>10/9/2023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1546473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E4BCA8-0371-4C1C-9FD0-02EEEC16B4D4}" type="datetimeFigureOut">
              <a:rPr lang="en-US" smtClean="0"/>
              <a:t>10/9/2023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2926848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E4BCA8-0371-4C1C-9FD0-02EEEC16B4D4}" type="datetimeFigureOut">
              <a:rPr lang="en-US" smtClean="0"/>
              <a:t>10/9/2023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E40461-9B09-49EF-B2B9-C7C59A8DD17C}" type="slidenum">
              <a:rPr lang="en-US" smtClean="0"/>
              <a:t>‹#›</a:t>
            </a:fld>
            <a:endParaRPr lang="en-US"/>
          </a:p>
        </p:txBody>
      </p:sp>
    </p:spTree>
    <p:extLst>
      <p:ext uri="{BB962C8B-B14F-4D97-AF65-F5344CB8AC3E}">
        <p14:creationId xmlns:p14="http://schemas.microsoft.com/office/powerpoint/2010/main" val="2607223594"/>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5" Type="http://schemas.openxmlformats.org/officeDocument/2006/relationships/image" Target="../media/image3.emf"/><Relationship Id="rId4" Type="http://schemas.openxmlformats.org/officeDocument/2006/relationships/customXml" Target="../ink/ink1.xml"/></Relationships>
</file>

<file path=ppt/slides/_rels/slide10.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customXml" Target="../ink/ink12.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5.emf"/></Relationships>
</file>

<file path=ppt/slides/_rels/slide14.xml.rels><?xml version="1.0" encoding="UTF-8" standalone="yes"?>
<Relationships xmlns="http://schemas.openxmlformats.org/package/2006/relationships"><Relationship Id="rId3" Type="http://schemas.openxmlformats.org/officeDocument/2006/relationships/customXml" Target="../ink/ink14.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6.emf"/></Relationships>
</file>

<file path=ppt/slides/_rels/slide15.xml.rels><?xml version="1.0" encoding="UTF-8" standalone="yes"?>
<Relationships xmlns="http://schemas.openxmlformats.org/package/2006/relationships"><Relationship Id="rId3" Type="http://schemas.openxmlformats.org/officeDocument/2006/relationships/customXml" Target="../ink/ink15.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7.emf"/></Relationships>
</file>

<file path=ppt/slides/_rels/slide16.xml.rels><?xml version="1.0" encoding="UTF-8" standalone="yes"?>
<Relationships xmlns="http://schemas.openxmlformats.org/package/2006/relationships"><Relationship Id="rId3" Type="http://schemas.openxmlformats.org/officeDocument/2006/relationships/customXml" Target="../ink/ink16.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9.emf"/></Relationships>
</file>

<file path=ppt/slides/_rels/slide18.xml.rels><?xml version="1.0" encoding="UTF-8" standalone="yes"?>
<Relationships xmlns="http://schemas.openxmlformats.org/package/2006/relationships"><Relationship Id="rId3" Type="http://schemas.openxmlformats.org/officeDocument/2006/relationships/customXml" Target="../ink/ink18.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0.emf"/></Relationships>
</file>

<file path=ppt/slides/_rels/slide19.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1.emf"/></Relationships>
</file>

<file path=ppt/slides/_rels/slide2.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20.xml.rels><?xml version="1.0" encoding="UTF-8" standalone="yes"?>
<Relationships xmlns="http://schemas.openxmlformats.org/package/2006/relationships"><Relationship Id="rId3" Type="http://schemas.openxmlformats.org/officeDocument/2006/relationships/customXml" Target="../ink/ink20.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2.emf"/></Relationships>
</file>

<file path=ppt/slides/_rels/slide21.xml.rels><?xml version="1.0" encoding="UTF-8" standalone="yes"?>
<Relationships xmlns="http://schemas.openxmlformats.org/package/2006/relationships"><Relationship Id="rId3" Type="http://schemas.openxmlformats.org/officeDocument/2006/relationships/customXml" Target="../ink/ink21.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3.emf"/></Relationships>
</file>

<file path=ppt/slides/_rels/slide22.xml.rels><?xml version="1.0" encoding="UTF-8" standalone="yes"?>
<Relationships xmlns="http://schemas.openxmlformats.org/package/2006/relationships"><Relationship Id="rId3" Type="http://schemas.openxmlformats.org/officeDocument/2006/relationships/customXml" Target="../ink/ink22.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4.emf"/></Relationships>
</file>

<file path=ppt/slides/_rels/slide23.xml.rels><?xml version="1.0" encoding="UTF-8" standalone="yes"?>
<Relationships xmlns="http://schemas.openxmlformats.org/package/2006/relationships"><Relationship Id="rId3" Type="http://schemas.openxmlformats.org/officeDocument/2006/relationships/customXml" Target="../ink/ink23.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5.emf"/></Relationships>
</file>

<file path=ppt/slides/_rels/slide24.xml.rels><?xml version="1.0" encoding="UTF-8" standalone="yes"?>
<Relationships xmlns="http://schemas.openxmlformats.org/package/2006/relationships"><Relationship Id="rId3" Type="http://schemas.openxmlformats.org/officeDocument/2006/relationships/customXml" Target="../ink/ink24.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6.emf"/></Relationships>
</file>

<file path=ppt/slides/_rels/slide25.xml.rels><?xml version="1.0" encoding="UTF-8" standalone="yes"?>
<Relationships xmlns="http://schemas.openxmlformats.org/package/2006/relationships"><Relationship Id="rId3" Type="http://schemas.openxmlformats.org/officeDocument/2006/relationships/customXml" Target="../ink/ink25.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7.emf"/></Relationships>
</file>

<file path=ppt/slides/_rels/slide26.xml.rels><?xml version="1.0" encoding="UTF-8" standalone="yes"?>
<Relationships xmlns="http://schemas.openxmlformats.org/package/2006/relationships"><Relationship Id="rId3" Type="http://schemas.openxmlformats.org/officeDocument/2006/relationships/customXml" Target="../ink/ink26.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customXml" Target="../ink/ink27.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29.emf"/></Relationships>
</file>

<file path=ppt/slides/_rels/slide28.xml.rels><?xml version="1.0" encoding="UTF-8" standalone="yes"?>
<Relationships xmlns="http://schemas.openxmlformats.org/package/2006/relationships"><Relationship Id="rId3" Type="http://schemas.openxmlformats.org/officeDocument/2006/relationships/customXml" Target="../ink/ink28.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0.emf"/></Relationships>
</file>

<file path=ppt/slides/_rels/slide29.xml.rels><?xml version="1.0" encoding="UTF-8" standalone="yes"?>
<Relationships xmlns="http://schemas.openxmlformats.org/package/2006/relationships"><Relationship Id="rId3" Type="http://schemas.openxmlformats.org/officeDocument/2006/relationships/customXml" Target="../ink/ink29.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1.emf"/></Relationships>
</file>

<file path=ppt/slides/_rels/slide3.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5.emf"/></Relationships>
</file>

<file path=ppt/slides/_rels/slide30.xml.rels><?xml version="1.0" encoding="UTF-8" standalone="yes"?>
<Relationships xmlns="http://schemas.openxmlformats.org/package/2006/relationships"><Relationship Id="rId3" Type="http://schemas.openxmlformats.org/officeDocument/2006/relationships/customXml" Target="../ink/ink30.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2.emf"/></Relationships>
</file>

<file path=ppt/slides/_rels/slide31.xml.rels><?xml version="1.0" encoding="UTF-8" standalone="yes"?>
<Relationships xmlns="http://schemas.openxmlformats.org/package/2006/relationships"><Relationship Id="rId3" Type="http://schemas.openxmlformats.org/officeDocument/2006/relationships/customXml" Target="../ink/ink31.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3.emf"/></Relationships>
</file>

<file path=ppt/slides/_rels/slide32.xml.rels><?xml version="1.0" encoding="UTF-8" standalone="yes"?>
<Relationships xmlns="http://schemas.openxmlformats.org/package/2006/relationships"><Relationship Id="rId3" Type="http://schemas.openxmlformats.org/officeDocument/2006/relationships/customXml" Target="../ink/ink32.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4.emf"/></Relationships>
</file>

<file path=ppt/slides/_rels/slide33.xml.rels><?xml version="1.0" encoding="UTF-8" standalone="yes"?>
<Relationships xmlns="http://schemas.openxmlformats.org/package/2006/relationships"><Relationship Id="rId3" Type="http://schemas.openxmlformats.org/officeDocument/2006/relationships/customXml" Target="../ink/ink33.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5.emf"/></Relationships>
</file>

<file path=ppt/slides/_rels/slide34.xml.rels><?xml version="1.0" encoding="UTF-8" standalone="yes"?>
<Relationships xmlns="http://schemas.openxmlformats.org/package/2006/relationships"><Relationship Id="rId3" Type="http://schemas.openxmlformats.org/officeDocument/2006/relationships/customXml" Target="../ink/ink34.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6.emf"/></Relationships>
</file>

<file path=ppt/slides/_rels/slide35.xml.rels><?xml version="1.0" encoding="UTF-8" standalone="yes"?>
<Relationships xmlns="http://schemas.openxmlformats.org/package/2006/relationships"><Relationship Id="rId3" Type="http://schemas.openxmlformats.org/officeDocument/2006/relationships/customXml" Target="../ink/ink35.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7.emf"/></Relationships>
</file>

<file path=ppt/slides/_rels/slide36.xml.rels><?xml version="1.0" encoding="UTF-8" standalone="yes"?>
<Relationships xmlns="http://schemas.openxmlformats.org/package/2006/relationships"><Relationship Id="rId3" Type="http://schemas.openxmlformats.org/officeDocument/2006/relationships/customXml" Target="../ink/ink36.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8.emf"/></Relationships>
</file>

<file path=ppt/slides/_rels/slide37.xml.rels><?xml version="1.0" encoding="UTF-8" standalone="yes"?>
<Relationships xmlns="http://schemas.openxmlformats.org/package/2006/relationships"><Relationship Id="rId3" Type="http://schemas.openxmlformats.org/officeDocument/2006/relationships/customXml" Target="../ink/ink37.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39.emf"/></Relationships>
</file>

<file path=ppt/slides/_rels/slide38.xml.rels><?xml version="1.0" encoding="UTF-8" standalone="yes"?>
<Relationships xmlns="http://schemas.openxmlformats.org/package/2006/relationships"><Relationship Id="rId3" Type="http://schemas.openxmlformats.org/officeDocument/2006/relationships/customXml" Target="../ink/ink38.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0.emf"/></Relationships>
</file>

<file path=ppt/slides/_rels/slide39.xml.rels><?xml version="1.0" encoding="UTF-8" standalone="yes"?>
<Relationships xmlns="http://schemas.openxmlformats.org/package/2006/relationships"><Relationship Id="rId3" Type="http://schemas.openxmlformats.org/officeDocument/2006/relationships/customXml" Target="../ink/ink39.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1.emf"/></Relationships>
</file>

<file path=ppt/slides/_rels/slide4.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6.emf"/></Relationships>
</file>

<file path=ppt/slides/_rels/slide40.xml.rels><?xml version="1.0" encoding="UTF-8" standalone="yes"?>
<Relationships xmlns="http://schemas.openxmlformats.org/package/2006/relationships"><Relationship Id="rId3" Type="http://schemas.openxmlformats.org/officeDocument/2006/relationships/customXml" Target="../ink/ink40.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2.emf"/></Relationships>
</file>

<file path=ppt/slides/_rels/slide41.xml.rels><?xml version="1.0" encoding="UTF-8" standalone="yes"?>
<Relationships xmlns="http://schemas.openxmlformats.org/package/2006/relationships"><Relationship Id="rId3" Type="http://schemas.openxmlformats.org/officeDocument/2006/relationships/customXml" Target="../ink/ink41.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3.emf"/></Relationships>
</file>

<file path=ppt/slides/_rels/slide42.xml.rels><?xml version="1.0" encoding="UTF-8" standalone="yes"?>
<Relationships xmlns="http://schemas.openxmlformats.org/package/2006/relationships"><Relationship Id="rId3" Type="http://schemas.openxmlformats.org/officeDocument/2006/relationships/customXml" Target="../ink/ink42.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4.emf"/></Relationships>
</file>

<file path=ppt/slides/_rels/slide43.xml.rels><?xml version="1.0" encoding="UTF-8" standalone="yes"?>
<Relationships xmlns="http://schemas.openxmlformats.org/package/2006/relationships"><Relationship Id="rId3" Type="http://schemas.openxmlformats.org/officeDocument/2006/relationships/customXml" Target="../ink/ink43.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5.emf"/></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8.emf"/></Relationships>
</file>

<file path=ppt/slides/_rels/slide7.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92500" lnSpcReduction="20000"/>
          </a:bodyPr>
          <a:lstStyle/>
          <a:p>
            <a:pPr marL="457200" indent="-457200">
              <a:lnSpc>
                <a:spcPct val="150000"/>
              </a:lnSpc>
              <a:buSzPct val="150000"/>
              <a:buBlip>
                <a:blip r:embed="rId2"/>
              </a:buBlip>
            </a:pPr>
            <a:r>
              <a:rPr lang="en-US" sz="2100" dirty="0" smtClean="0">
                <a:solidFill>
                  <a:srgbClr val="002060"/>
                </a:solidFill>
                <a:latin typeface="Times New Roman" panose="02020603050405020304" pitchFamily="18" charset="0"/>
                <a:cs typeface="Times New Roman" panose="02020603050405020304" pitchFamily="18" charset="0"/>
              </a:rPr>
              <a:t>Introduction </a:t>
            </a:r>
            <a:r>
              <a:rPr lang="en-US" sz="2100" dirty="0">
                <a:solidFill>
                  <a:srgbClr val="002060"/>
                </a:solidFill>
                <a:latin typeface="Times New Roman" panose="02020603050405020304" pitchFamily="18" charset="0"/>
                <a:cs typeface="Times New Roman" panose="02020603050405020304" pitchFamily="18" charset="0"/>
              </a:rPr>
              <a:t>to OOP</a:t>
            </a:r>
          </a:p>
          <a:p>
            <a:pPr marL="457200" indent="-457200">
              <a:lnSpc>
                <a:spcPct val="150000"/>
              </a:lnSpc>
              <a:buSzPct val="150000"/>
              <a:buBlip>
                <a:blip r:embed="rId2"/>
              </a:buBlip>
            </a:pPr>
            <a:r>
              <a:rPr lang="en-US" sz="2100" dirty="0" smtClean="0">
                <a:solidFill>
                  <a:srgbClr val="002060"/>
                </a:solidFill>
                <a:latin typeface="Times New Roman" panose="02020603050405020304" pitchFamily="18" charset="0"/>
                <a:cs typeface="Times New Roman" panose="02020603050405020304" pitchFamily="18" charset="0"/>
              </a:rPr>
              <a:t>Classes </a:t>
            </a:r>
            <a:r>
              <a:rPr lang="en-US" sz="2100" dirty="0">
                <a:solidFill>
                  <a:srgbClr val="002060"/>
                </a:solidFill>
                <a:latin typeface="Times New Roman" panose="02020603050405020304" pitchFamily="18" charset="0"/>
                <a:cs typeface="Times New Roman" panose="02020603050405020304" pitchFamily="18" charset="0"/>
              </a:rPr>
              <a:t>and </a:t>
            </a:r>
            <a:r>
              <a:rPr lang="en-US" sz="2100" dirty="0" smtClean="0">
                <a:solidFill>
                  <a:srgbClr val="002060"/>
                </a:solidFill>
                <a:latin typeface="Times New Roman" panose="02020603050405020304" pitchFamily="18" charset="0"/>
                <a:cs typeface="Times New Roman" panose="02020603050405020304" pitchFamily="18" charset="0"/>
              </a:rPr>
              <a:t>Objects</a:t>
            </a:r>
          </a:p>
          <a:p>
            <a:pPr marL="457200" indent="-457200">
              <a:lnSpc>
                <a:spcPct val="150000"/>
              </a:lnSpc>
              <a:buSzPct val="150000"/>
              <a:buBlip>
                <a:blip r:embed="rId2"/>
              </a:buBlip>
            </a:pPr>
            <a:r>
              <a:rPr lang="en-US" sz="2100" dirty="0" smtClean="0">
                <a:solidFill>
                  <a:srgbClr val="002060"/>
                </a:solidFill>
                <a:latin typeface="Times New Roman" panose="02020603050405020304" pitchFamily="18" charset="0"/>
                <a:cs typeface="Times New Roman" panose="02020603050405020304" pitchFamily="18" charset="0"/>
              </a:rPr>
              <a:t>Data member and member function</a:t>
            </a:r>
          </a:p>
          <a:p>
            <a:pPr marL="457200" indent="-457200">
              <a:lnSpc>
                <a:spcPct val="150000"/>
              </a:lnSpc>
              <a:buSzPct val="150000"/>
              <a:buBlip>
                <a:blip r:embed="rId2"/>
              </a:buBlip>
            </a:pPr>
            <a:r>
              <a:rPr lang="en-US" sz="2100" dirty="0">
                <a:solidFill>
                  <a:srgbClr val="002060"/>
                </a:solidFill>
                <a:latin typeface="Times New Roman" panose="02020603050405020304" pitchFamily="18" charset="0"/>
                <a:cs typeface="Times New Roman" panose="02020603050405020304" pitchFamily="18" charset="0"/>
              </a:rPr>
              <a:t>s</a:t>
            </a:r>
            <a:r>
              <a:rPr lang="en-US" sz="2100" dirty="0" smtClean="0">
                <a:solidFill>
                  <a:srgbClr val="002060"/>
                </a:solidFill>
                <a:latin typeface="Times New Roman" panose="02020603050405020304" pitchFamily="18" charset="0"/>
                <a:cs typeface="Times New Roman" panose="02020603050405020304" pitchFamily="18" charset="0"/>
              </a:rPr>
              <a:t>elf keyword</a:t>
            </a:r>
          </a:p>
          <a:p>
            <a:pPr marL="457200" indent="-457200">
              <a:lnSpc>
                <a:spcPct val="150000"/>
              </a:lnSpc>
              <a:buSzPct val="150000"/>
              <a:buBlip>
                <a:blip r:embed="rId2"/>
              </a:buBlip>
            </a:pPr>
            <a:r>
              <a:rPr lang="en-US" sz="2100" dirty="0">
                <a:solidFill>
                  <a:srgbClr val="002060"/>
                </a:solidFill>
                <a:latin typeface="Times New Roman" panose="02020603050405020304" pitchFamily="18" charset="0"/>
                <a:cs typeface="Times New Roman" panose="02020603050405020304" pitchFamily="18" charset="0"/>
              </a:rPr>
              <a:t>Constructor </a:t>
            </a:r>
            <a:r>
              <a:rPr lang="en-US" sz="2100" dirty="0" smtClean="0">
                <a:solidFill>
                  <a:srgbClr val="002060"/>
                </a:solidFill>
                <a:latin typeface="Times New Roman" panose="02020603050405020304" pitchFamily="18" charset="0"/>
                <a:cs typeface="Times New Roman" panose="02020603050405020304" pitchFamily="18" charset="0"/>
              </a:rPr>
              <a:t>and Destructor </a:t>
            </a:r>
            <a:endParaRPr lang="en-US" sz="2100" dirty="0">
              <a:solidFill>
                <a:srgbClr val="002060"/>
              </a:solidFill>
              <a:latin typeface="Times New Roman" panose="02020603050405020304" pitchFamily="18" charset="0"/>
              <a:cs typeface="Times New Roman" panose="02020603050405020304" pitchFamily="18" charset="0"/>
            </a:endParaRPr>
          </a:p>
          <a:p>
            <a:pPr marL="457200" indent="-457200">
              <a:lnSpc>
                <a:spcPct val="150000"/>
              </a:lnSpc>
              <a:buSzPct val="150000"/>
              <a:buBlip>
                <a:blip r:embed="rId2"/>
              </a:buBlip>
            </a:pPr>
            <a:r>
              <a:rPr lang="en-US" sz="2100" dirty="0" smtClean="0">
                <a:solidFill>
                  <a:srgbClr val="002060"/>
                </a:solidFill>
                <a:latin typeface="Times New Roman" panose="02020603050405020304" pitchFamily="18" charset="0"/>
                <a:cs typeface="Times New Roman" panose="02020603050405020304" pitchFamily="18" charset="0"/>
              </a:rPr>
              <a:t>Inheritance and types</a:t>
            </a:r>
          </a:p>
          <a:p>
            <a:pPr marL="457200" indent="-457200">
              <a:lnSpc>
                <a:spcPct val="150000"/>
              </a:lnSpc>
              <a:buSzPct val="150000"/>
              <a:buBlip>
                <a:blip r:embed="rId2"/>
              </a:buBlip>
            </a:pPr>
            <a:r>
              <a:rPr lang="en-US" sz="2100" dirty="0">
                <a:solidFill>
                  <a:srgbClr val="002060"/>
                </a:solidFill>
                <a:latin typeface="Times New Roman" panose="02020603050405020304" pitchFamily="18" charset="0"/>
                <a:cs typeface="Times New Roman" panose="02020603050405020304" pitchFamily="18" charset="0"/>
              </a:rPr>
              <a:t>s</a:t>
            </a:r>
            <a:r>
              <a:rPr lang="en-US" sz="2100" dirty="0" smtClean="0">
                <a:solidFill>
                  <a:srgbClr val="002060"/>
                </a:solidFill>
                <a:latin typeface="Times New Roman" panose="02020603050405020304" pitchFamily="18" charset="0"/>
                <a:cs typeface="Times New Roman" panose="02020603050405020304" pitchFamily="18" charset="0"/>
              </a:rPr>
              <a:t>uper keyword</a:t>
            </a:r>
          </a:p>
          <a:p>
            <a:pPr marL="457200" indent="-457200">
              <a:lnSpc>
                <a:spcPct val="150000"/>
              </a:lnSpc>
              <a:buSzPct val="150000"/>
              <a:buBlip>
                <a:blip r:embed="rId2"/>
              </a:buBlip>
            </a:pPr>
            <a:r>
              <a:rPr lang="en-US" sz="2100" dirty="0" smtClean="0">
                <a:solidFill>
                  <a:srgbClr val="002060"/>
                </a:solidFill>
                <a:latin typeface="Times New Roman" panose="02020603050405020304" pitchFamily="18" charset="0"/>
                <a:cs typeface="Times New Roman" panose="02020603050405020304" pitchFamily="18" charset="0"/>
              </a:rPr>
              <a:t>Polymorphism</a:t>
            </a:r>
          </a:p>
          <a:p>
            <a:pPr marL="457200" indent="-457200">
              <a:lnSpc>
                <a:spcPct val="150000"/>
              </a:lnSpc>
              <a:buSzPct val="150000"/>
              <a:buBlip>
                <a:blip r:embed="rId2"/>
              </a:buBlip>
            </a:pPr>
            <a:r>
              <a:rPr lang="en-US" sz="2100" dirty="0" smtClean="0">
                <a:solidFill>
                  <a:srgbClr val="002060"/>
                </a:solidFill>
                <a:latin typeface="Times New Roman" panose="02020603050405020304" pitchFamily="18" charset="0"/>
                <a:cs typeface="Times New Roman" panose="02020603050405020304" pitchFamily="18" charset="0"/>
              </a:rPr>
              <a:t>Access specifiers</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p14:cNvContentPartPr/>
              <p14:nvPr/>
            </p14:nvContentPartPr>
            <p14:xfrm>
              <a:off x="2014920" y="757800"/>
              <a:ext cx="8922240" cy="3631320"/>
            </p14:xfrm>
          </p:contentPart>
        </mc:Choice>
        <mc:Fallback xmlns="">
          <p:pic>
            <p:nvPicPr>
              <p:cNvPr id="4" name="Ink 3"/>
              <p:cNvPicPr/>
              <p:nvPr/>
            </p:nvPicPr>
            <p:blipFill>
              <a:blip r:embed="rId5"/>
              <a:stretch>
                <a:fillRect/>
              </a:stretch>
            </p:blipFill>
            <p:spPr>
              <a:xfrm>
                <a:off x="2006640" y="751320"/>
                <a:ext cx="8939160" cy="3647160"/>
              </a:xfrm>
              <a:prstGeom prst="rect">
                <a:avLst/>
              </a:prstGeom>
            </p:spPr>
          </p:pic>
        </mc:Fallback>
      </mc:AlternateContent>
    </p:spTree>
    <p:extLst>
      <p:ext uri="{BB962C8B-B14F-4D97-AF65-F5344CB8AC3E}">
        <p14:creationId xmlns:p14="http://schemas.microsoft.com/office/powerpoint/2010/main" val="3104132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817660"/>
          </a:xfrm>
        </p:spPr>
        <p:txBody>
          <a:bodyPr numCol="1">
            <a:no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Member Function:</a:t>
            </a: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A </a:t>
            </a:r>
            <a:r>
              <a:rPr lang="en-US" sz="1800" dirty="0">
                <a:solidFill>
                  <a:srgbClr val="002060"/>
                </a:solidFill>
                <a:latin typeface="Times New Roman" panose="02020603050405020304" pitchFamily="18" charset="0"/>
                <a:cs typeface="Times New Roman" panose="02020603050405020304" pitchFamily="18" charset="0"/>
              </a:rPr>
              <a:t>member function, also known as a method, is a function that is defined within a class and operates on the data members and other members of that class</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4444560" y="2061720"/>
              <a:ext cx="4352400" cy="340560"/>
            </p14:xfrm>
          </p:contentPart>
        </mc:Choice>
        <mc:Fallback>
          <p:pic>
            <p:nvPicPr>
              <p:cNvPr id="4" name="Ink 3"/>
              <p:cNvPicPr/>
              <p:nvPr/>
            </p:nvPicPr>
            <p:blipFill>
              <a:blip r:embed="rId4"/>
              <a:stretch>
                <a:fillRect/>
              </a:stretch>
            </p:blipFill>
            <p:spPr>
              <a:xfrm>
                <a:off x="4438440" y="2053800"/>
                <a:ext cx="4364640" cy="357840"/>
              </a:xfrm>
              <a:prstGeom prst="rect">
                <a:avLst/>
              </a:prstGeom>
            </p:spPr>
          </p:pic>
        </mc:Fallback>
      </mc:AlternateContent>
    </p:spTree>
    <p:extLst>
      <p:ext uri="{BB962C8B-B14F-4D97-AF65-F5344CB8AC3E}">
        <p14:creationId xmlns:p14="http://schemas.microsoft.com/office/powerpoint/2010/main" val="1703930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817660"/>
          </a:xfrm>
        </p:spPr>
        <p:txBody>
          <a:bodyPr numCol="2">
            <a:no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class Student: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 Data members</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student_id</a:t>
            </a:r>
            <a:r>
              <a:rPr lang="en-US" sz="1800" dirty="0">
                <a:solidFill>
                  <a:srgbClr val="002060"/>
                </a:solidFill>
                <a:latin typeface="Times New Roman" panose="02020603050405020304" pitchFamily="18" charset="0"/>
                <a:cs typeface="Times New Roman" panose="02020603050405020304" pitchFamily="18" charset="0"/>
              </a:rPr>
              <a:t> = 0</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student_name</a:t>
            </a:r>
            <a:r>
              <a:rPr lang="en-US" sz="1800" dirty="0">
                <a:solidFill>
                  <a:srgbClr val="002060"/>
                </a:solidFill>
                <a:latin typeface="Times New Roman" panose="02020603050405020304" pitchFamily="18" charset="0"/>
                <a:cs typeface="Times New Roman" panose="02020603050405020304" pitchFamily="18" charset="0"/>
              </a:rPr>
              <a:t> = ""</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smtClean="0">
                <a:solidFill>
                  <a:srgbClr val="002060"/>
                </a:solidFill>
                <a:latin typeface="Times New Roman" panose="02020603050405020304" pitchFamily="18" charset="0"/>
                <a:cs typeface="Times New Roman" panose="02020603050405020304" pitchFamily="18" charset="0"/>
              </a:rPr>
              <a:t>    # Member Function</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display_student_info</a:t>
            </a:r>
            <a:r>
              <a:rPr lang="en-US" sz="18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print("Student ID:", </a:t>
            </a:r>
            <a:r>
              <a:rPr lang="en-US" sz="1800" dirty="0" err="1">
                <a:solidFill>
                  <a:srgbClr val="002060"/>
                </a:solidFill>
                <a:latin typeface="Times New Roman" panose="02020603050405020304" pitchFamily="18" charset="0"/>
                <a:cs typeface="Times New Roman" panose="02020603050405020304" pitchFamily="18" charset="0"/>
              </a:rPr>
              <a:t>self.student_id</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print("Student Name:", </a:t>
            </a:r>
            <a:r>
              <a:rPr lang="en-US" sz="1800" dirty="0" err="1">
                <a:solidFill>
                  <a:srgbClr val="002060"/>
                </a:solidFill>
                <a:latin typeface="Times New Roman" panose="02020603050405020304" pitchFamily="18" charset="0"/>
                <a:cs typeface="Times New Roman" panose="02020603050405020304" pitchFamily="18" charset="0"/>
              </a:rPr>
              <a:t>self.student_name</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a:t>
            </a:r>
            <a:r>
              <a:rPr lang="en-US" sz="1800" dirty="0">
                <a:solidFill>
                  <a:srgbClr val="002060"/>
                </a:solidFill>
                <a:latin typeface="Times New Roman" panose="02020603050405020304" pitchFamily="18" charset="0"/>
                <a:cs typeface="Times New Roman" panose="02020603050405020304" pitchFamily="18" charset="0"/>
              </a:rPr>
              <a:t>Creating an instance of the Student class</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student = Student()</a:t>
            </a: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err="1" smtClean="0">
                <a:solidFill>
                  <a:srgbClr val="002060"/>
                </a:solidFill>
                <a:latin typeface="Times New Roman" panose="02020603050405020304" pitchFamily="18" charset="0"/>
                <a:cs typeface="Times New Roman" panose="02020603050405020304" pitchFamily="18" charset="0"/>
              </a:rPr>
              <a:t>student.student_id</a:t>
            </a:r>
            <a:r>
              <a:rPr lang="en-US" sz="1800" dirty="0" smtClean="0">
                <a:solidFill>
                  <a:srgbClr val="002060"/>
                </a:solidFill>
                <a:latin typeface="Times New Roman" panose="02020603050405020304" pitchFamily="18" charset="0"/>
                <a:cs typeface="Times New Roman" panose="02020603050405020304" pitchFamily="18" charset="0"/>
              </a:rPr>
              <a:t> </a:t>
            </a:r>
            <a:r>
              <a:rPr lang="en-US" sz="1800" dirty="0">
                <a:solidFill>
                  <a:srgbClr val="002060"/>
                </a:solidFill>
                <a:latin typeface="Times New Roman" panose="02020603050405020304" pitchFamily="18" charset="0"/>
                <a:cs typeface="Times New Roman" panose="02020603050405020304" pitchFamily="18" charset="0"/>
              </a:rPr>
              <a:t>= 100</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student.student_name</a:t>
            </a:r>
            <a:r>
              <a:rPr lang="en-US" sz="1800" dirty="0">
                <a:solidFill>
                  <a:srgbClr val="002060"/>
                </a:solidFill>
                <a:latin typeface="Times New Roman" panose="02020603050405020304" pitchFamily="18" charset="0"/>
                <a:cs typeface="Times New Roman" panose="02020603050405020304" pitchFamily="18" charset="0"/>
              </a:rPr>
              <a:t> = "JafriCode"</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student.display_student_info</a:t>
            </a:r>
            <a:r>
              <a:rPr lang="en-US" sz="1800" dirty="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603720" y="2270520"/>
              <a:ext cx="8463960" cy="4216680"/>
            </p14:xfrm>
          </p:contentPart>
        </mc:Choice>
        <mc:Fallback>
          <p:pic>
            <p:nvPicPr>
              <p:cNvPr id="4" name="Ink 3"/>
              <p:cNvPicPr/>
              <p:nvPr/>
            </p:nvPicPr>
            <p:blipFill>
              <a:blip r:embed="rId4"/>
              <a:stretch>
                <a:fillRect/>
              </a:stretch>
            </p:blipFill>
            <p:spPr>
              <a:xfrm>
                <a:off x="593280" y="2264400"/>
                <a:ext cx="8482680" cy="4235400"/>
              </a:xfrm>
              <a:prstGeom prst="rect">
                <a:avLst/>
              </a:prstGeom>
            </p:spPr>
          </p:pic>
        </mc:Fallback>
      </mc:AlternateContent>
    </p:spTree>
    <p:extLst>
      <p:ext uri="{BB962C8B-B14F-4D97-AF65-F5344CB8AC3E}">
        <p14:creationId xmlns:p14="http://schemas.microsoft.com/office/powerpoint/2010/main" val="2471569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2" end="12"/>
                                            </p:txEl>
                                          </p:spTgt>
                                        </p:tgtEl>
                                        <p:attrNameLst>
                                          <p:attrName>style.visibility</p:attrName>
                                        </p:attrNameLst>
                                      </p:cBhvr>
                                      <p:to>
                                        <p:strVal val="visible"/>
                                      </p:to>
                                    </p:set>
                                    <p:animEffect transition="in" filter="fade">
                                      <p:cBhvr>
                                        <p:cTn id="62" dur="500"/>
                                        <p:tgtEl>
                                          <p:spTgt spid="8">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3" end="13"/>
                                            </p:txEl>
                                          </p:spTgt>
                                        </p:tgtEl>
                                        <p:attrNameLst>
                                          <p:attrName>style.visibility</p:attrName>
                                        </p:attrNameLst>
                                      </p:cBhvr>
                                      <p:to>
                                        <p:strVal val="visible"/>
                                      </p:to>
                                    </p:set>
                                    <p:animEffect transition="in" filter="fade">
                                      <p:cBhvr>
                                        <p:cTn id="67" dur="500"/>
                                        <p:tgtEl>
                                          <p:spTgt spid="8">
                                            <p:txEl>
                                              <p:pRg st="13" end="13"/>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8">
                                            <p:txEl>
                                              <p:pRg st="14" end="14"/>
                                            </p:txEl>
                                          </p:spTgt>
                                        </p:tgtEl>
                                        <p:attrNameLst>
                                          <p:attrName>style.visibility</p:attrName>
                                        </p:attrNameLst>
                                      </p:cBhvr>
                                      <p:to>
                                        <p:strVal val="visible"/>
                                      </p:to>
                                    </p:set>
                                    <p:animEffect transition="in" filter="fade">
                                      <p:cBhvr>
                                        <p:cTn id="72" dur="500"/>
                                        <p:tgtEl>
                                          <p:spTgt spid="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fontScale="62500" lnSpcReduction="20000"/>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Self Keyword:</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The </a:t>
            </a:r>
            <a:r>
              <a:rPr lang="en-US" sz="2100" dirty="0">
                <a:solidFill>
                  <a:srgbClr val="002060"/>
                </a:solidFill>
                <a:latin typeface="Times New Roman" panose="02020603050405020304" pitchFamily="18" charset="0"/>
                <a:cs typeface="Times New Roman" panose="02020603050405020304" pitchFamily="18" charset="0"/>
              </a:rPr>
              <a:t>"self" keyword typically refers to a reference to the current instance of a class or object</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It is a convention used to refer to the instance of a class within its methods</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When you define methods within a class, you include "self" as the first parameter in the method's definition to represent the instance itself</a:t>
            </a:r>
          </a:p>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Example:</a:t>
            </a:r>
            <a:endParaRPr lang="en-US" sz="21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class </a:t>
            </a:r>
            <a:r>
              <a:rPr lang="en-US" sz="2100" dirty="0" err="1">
                <a:solidFill>
                  <a:srgbClr val="002060"/>
                </a:solidFill>
                <a:latin typeface="Times New Roman" panose="02020603050405020304" pitchFamily="18" charset="0"/>
                <a:cs typeface="Times New Roman" panose="02020603050405020304" pitchFamily="18" charset="0"/>
              </a:rPr>
              <a:t>MyClass</a:t>
            </a:r>
            <a:r>
              <a:rPr lang="en-US" sz="21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smtClean="0">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smtClean="0">
                <a:solidFill>
                  <a:srgbClr val="002060"/>
                </a:solidFill>
                <a:latin typeface="Times New Roman" panose="02020603050405020304" pitchFamily="18" charset="0"/>
                <a:cs typeface="Times New Roman" panose="02020603050405020304" pitchFamily="18" charset="0"/>
              </a:rPr>
              <a:t>Test</a:t>
            </a:r>
            <a:r>
              <a:rPr lang="en-US" sz="2100" dirty="0" smtClean="0">
                <a:solidFill>
                  <a:srgbClr val="002060"/>
                </a:solidFill>
                <a:latin typeface="Times New Roman" panose="02020603050405020304" pitchFamily="18" charset="0"/>
                <a:cs typeface="Times New Roman" panose="02020603050405020304" pitchFamily="18" charset="0"/>
              </a:rPr>
              <a:t>(self</a:t>
            </a:r>
            <a:r>
              <a:rPr lang="en-US" sz="2100" dirty="0">
                <a:solidFill>
                  <a:srgbClr val="002060"/>
                </a:solidFill>
                <a:latin typeface="Times New Roman" panose="02020603050405020304" pitchFamily="18" charset="0"/>
                <a:cs typeface="Times New Roman" panose="02020603050405020304" pitchFamily="18" charset="0"/>
              </a:rPr>
              <a:t>, value):</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self.value</a:t>
            </a:r>
            <a:r>
              <a:rPr lang="en-US" sz="2100" dirty="0">
                <a:solidFill>
                  <a:srgbClr val="002060"/>
                </a:solidFill>
                <a:latin typeface="Times New Roman" panose="02020603050405020304" pitchFamily="18" charset="0"/>
                <a:cs typeface="Times New Roman" panose="02020603050405020304" pitchFamily="18" charset="0"/>
              </a:rPr>
              <a:t> = value</a:t>
            </a: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21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print_value</a:t>
            </a:r>
            <a:r>
              <a:rPr lang="en-US" sz="21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a:t>
            </a:r>
            <a:r>
              <a:rPr lang="en-US" sz="2100" dirty="0" err="1">
                <a:solidFill>
                  <a:srgbClr val="002060"/>
                </a:solidFill>
                <a:latin typeface="Times New Roman" panose="02020603050405020304" pitchFamily="18" charset="0"/>
                <a:cs typeface="Times New Roman" panose="02020603050405020304" pitchFamily="18" charset="0"/>
              </a:rPr>
              <a:t>self.value</a:t>
            </a:r>
            <a:r>
              <a:rPr lang="en-US" sz="21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Creating an instance of </a:t>
            </a:r>
            <a:r>
              <a:rPr lang="en-US" sz="2100" dirty="0" err="1">
                <a:solidFill>
                  <a:srgbClr val="002060"/>
                </a:solidFill>
                <a:latin typeface="Times New Roman" panose="02020603050405020304" pitchFamily="18" charset="0"/>
                <a:cs typeface="Times New Roman" panose="02020603050405020304" pitchFamily="18" charset="0"/>
              </a:rPr>
              <a:t>MyClass</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obj</a:t>
            </a:r>
            <a:r>
              <a:rPr lang="en-US" sz="2100" dirty="0">
                <a:solidFill>
                  <a:srgbClr val="002060"/>
                </a:solidFill>
                <a:latin typeface="Times New Roman" panose="02020603050405020304" pitchFamily="18" charset="0"/>
                <a:cs typeface="Times New Roman" panose="02020603050405020304" pitchFamily="18" charset="0"/>
              </a:rPr>
              <a:t> = </a:t>
            </a:r>
            <a:r>
              <a:rPr lang="en-US" sz="2100" dirty="0" err="1" smtClean="0">
                <a:solidFill>
                  <a:srgbClr val="002060"/>
                </a:solidFill>
                <a:latin typeface="Times New Roman" panose="02020603050405020304" pitchFamily="18" charset="0"/>
                <a:cs typeface="Times New Roman" panose="02020603050405020304" pitchFamily="18" charset="0"/>
              </a:rPr>
              <a:t>MyClass</a:t>
            </a:r>
            <a:r>
              <a:rPr lang="en-US" sz="21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o</a:t>
            </a:r>
            <a:r>
              <a:rPr lang="en-US" sz="2100" dirty="0" err="1" smtClean="0">
                <a:solidFill>
                  <a:srgbClr val="002060"/>
                </a:solidFill>
                <a:latin typeface="Times New Roman" panose="02020603050405020304" pitchFamily="18" charset="0"/>
                <a:cs typeface="Times New Roman" panose="02020603050405020304" pitchFamily="18" charset="0"/>
              </a:rPr>
              <a:t>bj.Test</a:t>
            </a:r>
            <a:r>
              <a:rPr lang="en-US" sz="2100" dirty="0" smtClean="0">
                <a:solidFill>
                  <a:srgbClr val="002060"/>
                </a:solidFill>
                <a:latin typeface="Times New Roman" panose="02020603050405020304" pitchFamily="18" charset="0"/>
                <a:cs typeface="Times New Roman" panose="02020603050405020304" pitchFamily="18" charset="0"/>
              </a:rPr>
              <a:t>(34)</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Accessing an instance variable and calling a method using "self"</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obj.print_value</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354680" y="1754280"/>
              <a:ext cx="7872480" cy="3610080"/>
            </p14:xfrm>
          </p:contentPart>
        </mc:Choice>
        <mc:Fallback>
          <p:pic>
            <p:nvPicPr>
              <p:cNvPr id="4" name="Ink 3"/>
              <p:cNvPicPr/>
              <p:nvPr/>
            </p:nvPicPr>
            <p:blipFill>
              <a:blip r:embed="rId4"/>
              <a:stretch>
                <a:fillRect/>
              </a:stretch>
            </p:blipFill>
            <p:spPr>
              <a:xfrm>
                <a:off x="1348920" y="1746000"/>
                <a:ext cx="7887240" cy="3628080"/>
              </a:xfrm>
              <a:prstGeom prst="rect">
                <a:avLst/>
              </a:prstGeom>
            </p:spPr>
          </p:pic>
        </mc:Fallback>
      </mc:AlternateContent>
    </p:spTree>
    <p:extLst>
      <p:ext uri="{BB962C8B-B14F-4D97-AF65-F5344CB8AC3E}">
        <p14:creationId xmlns:p14="http://schemas.microsoft.com/office/powerpoint/2010/main" val="3368858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1" end="11"/>
                                            </p:txEl>
                                          </p:spTgt>
                                        </p:tgtEl>
                                        <p:attrNameLst>
                                          <p:attrName>style.visibility</p:attrName>
                                        </p:attrNameLst>
                                      </p:cBhvr>
                                      <p:to>
                                        <p:strVal val="visible"/>
                                      </p:to>
                                    </p:set>
                                    <p:animEffect transition="in" filter="fade">
                                      <p:cBhvr>
                                        <p:cTn id="47" dur="500"/>
                                        <p:tgtEl>
                                          <p:spTgt spid="8">
                                            <p:txEl>
                                              <p:pRg st="11" end="1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2" end="12"/>
                                            </p:txEl>
                                          </p:spTgt>
                                        </p:tgtEl>
                                        <p:attrNameLst>
                                          <p:attrName>style.visibility</p:attrName>
                                        </p:attrNameLst>
                                      </p:cBhvr>
                                      <p:to>
                                        <p:strVal val="visible"/>
                                      </p:to>
                                    </p:set>
                                    <p:animEffect transition="in" filter="fade">
                                      <p:cBhvr>
                                        <p:cTn id="52" dur="500"/>
                                        <p:tgtEl>
                                          <p:spTgt spid="8">
                                            <p:txEl>
                                              <p:pRg st="12" end="1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4" end="14"/>
                                            </p:txEl>
                                          </p:spTgt>
                                        </p:tgtEl>
                                        <p:attrNameLst>
                                          <p:attrName>style.visibility</p:attrName>
                                        </p:attrNameLst>
                                      </p:cBhvr>
                                      <p:to>
                                        <p:strVal val="visible"/>
                                      </p:to>
                                    </p:set>
                                    <p:animEffect transition="in" filter="fade">
                                      <p:cBhvr>
                                        <p:cTn id="57" dur="500"/>
                                        <p:tgtEl>
                                          <p:spTgt spid="8">
                                            <p:txEl>
                                              <p:pRg st="14" end="14"/>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5" end="15"/>
                                            </p:txEl>
                                          </p:spTgt>
                                        </p:tgtEl>
                                        <p:attrNameLst>
                                          <p:attrName>style.visibility</p:attrName>
                                        </p:attrNameLst>
                                      </p:cBhvr>
                                      <p:to>
                                        <p:strVal val="visible"/>
                                      </p:to>
                                    </p:set>
                                    <p:animEffect transition="in" filter="fade">
                                      <p:cBhvr>
                                        <p:cTn id="62" dur="500"/>
                                        <p:tgtEl>
                                          <p:spTgt spid="8">
                                            <p:txEl>
                                              <p:pRg st="15" end="15"/>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6" end="16"/>
                                            </p:txEl>
                                          </p:spTgt>
                                        </p:tgtEl>
                                        <p:attrNameLst>
                                          <p:attrName>style.visibility</p:attrName>
                                        </p:attrNameLst>
                                      </p:cBhvr>
                                      <p:to>
                                        <p:strVal val="visible"/>
                                      </p:to>
                                    </p:set>
                                    <p:animEffect transition="in" filter="fade">
                                      <p:cBhvr>
                                        <p:cTn id="67" dur="500"/>
                                        <p:tgtEl>
                                          <p:spTgt spid="8">
                                            <p:txEl>
                                              <p:pRg st="16" end="16"/>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8">
                                            <p:txEl>
                                              <p:pRg st="17" end="17"/>
                                            </p:txEl>
                                          </p:spTgt>
                                        </p:tgtEl>
                                        <p:attrNameLst>
                                          <p:attrName>style.visibility</p:attrName>
                                        </p:attrNameLst>
                                      </p:cBhvr>
                                      <p:to>
                                        <p:strVal val="visible"/>
                                      </p:to>
                                    </p:set>
                                    <p:animEffect transition="in" filter="fade">
                                      <p:cBhvr>
                                        <p:cTn id="72" dur="500"/>
                                        <p:tgtEl>
                                          <p:spTgt spid="8">
                                            <p:txEl>
                                              <p:pRg st="17" end="17"/>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8">
                                            <p:txEl>
                                              <p:pRg st="18" end="18"/>
                                            </p:txEl>
                                          </p:spTgt>
                                        </p:tgtEl>
                                        <p:attrNameLst>
                                          <p:attrName>style.visibility</p:attrName>
                                        </p:attrNameLst>
                                      </p:cBhvr>
                                      <p:to>
                                        <p:strVal val="visible"/>
                                      </p:to>
                                    </p:set>
                                    <p:animEffect transition="in" filter="fade">
                                      <p:cBhvr>
                                        <p:cTn id="77" dur="500"/>
                                        <p:tgtEl>
                                          <p:spTgt spid="8">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700" b="1" dirty="0">
                <a:solidFill>
                  <a:srgbClr val="002060"/>
                </a:solidFill>
                <a:latin typeface="Times New Roman" panose="02020603050405020304" pitchFamily="18" charset="0"/>
                <a:cs typeface="Times New Roman" panose="02020603050405020304" pitchFamily="18" charset="0"/>
              </a:rPr>
              <a:t>L</a:t>
            </a:r>
            <a:r>
              <a:rPr lang="en-US" sz="1700" b="1" dirty="0" smtClean="0">
                <a:solidFill>
                  <a:srgbClr val="002060"/>
                </a:solidFill>
                <a:latin typeface="Times New Roman" panose="02020603050405020304" pitchFamily="18" charset="0"/>
                <a:cs typeface="Times New Roman" panose="02020603050405020304" pitchFamily="18" charset="0"/>
              </a:rPr>
              <a:t>ist </a:t>
            </a:r>
            <a:r>
              <a:rPr lang="en-US" sz="1700" b="1" dirty="0">
                <a:solidFill>
                  <a:srgbClr val="002060"/>
                </a:solidFill>
                <a:latin typeface="Times New Roman" panose="02020603050405020304" pitchFamily="18" charset="0"/>
                <a:cs typeface="Times New Roman" panose="02020603050405020304" pitchFamily="18" charset="0"/>
              </a:rPr>
              <a:t>of common use cases for the "self" </a:t>
            </a:r>
            <a:r>
              <a:rPr lang="en-US" sz="1700" b="1" dirty="0" smtClean="0">
                <a:solidFill>
                  <a:srgbClr val="002060"/>
                </a:solidFill>
                <a:latin typeface="Times New Roman" panose="02020603050405020304" pitchFamily="18" charset="0"/>
                <a:cs typeface="Times New Roman" panose="02020603050405020304" pitchFamily="18" charset="0"/>
              </a:rPr>
              <a:t>keyword:</a:t>
            </a:r>
            <a:endParaRPr lang="en-US" sz="17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b="1" dirty="0">
                <a:solidFill>
                  <a:srgbClr val="002060"/>
                </a:solidFill>
                <a:latin typeface="Times New Roman" panose="02020603050405020304" pitchFamily="18" charset="0"/>
                <a:cs typeface="Times New Roman" panose="02020603050405020304" pitchFamily="18" charset="0"/>
              </a:rPr>
              <a:t>Initializing Instance </a:t>
            </a:r>
            <a:r>
              <a:rPr lang="en-US" sz="1700" b="1" dirty="0" smtClean="0">
                <a:solidFill>
                  <a:srgbClr val="002060"/>
                </a:solidFill>
                <a:latin typeface="Times New Roman" panose="02020603050405020304" pitchFamily="18" charset="0"/>
                <a:cs typeface="Times New Roman" panose="02020603050405020304" pitchFamily="18" charset="0"/>
              </a:rPr>
              <a:t>Variables:</a:t>
            </a:r>
          </a:p>
          <a:p>
            <a:pPr>
              <a:lnSpc>
                <a:spcPct val="150000"/>
              </a:lnSpc>
              <a:buSzPct val="150000"/>
            </a:pPr>
            <a:r>
              <a:rPr lang="en-US" sz="1700" dirty="0" err="1">
                <a:solidFill>
                  <a:srgbClr val="002060"/>
                </a:solidFill>
                <a:latin typeface="Times New Roman" panose="02020603050405020304" pitchFamily="18" charset="0"/>
                <a:cs typeface="Times New Roman" panose="02020603050405020304" pitchFamily="18" charset="0"/>
              </a:rPr>
              <a:t>d</a:t>
            </a:r>
            <a:r>
              <a:rPr lang="en-US" sz="1700" dirty="0" err="1" smtClean="0">
                <a:solidFill>
                  <a:srgbClr val="002060"/>
                </a:solidFill>
                <a:latin typeface="Times New Roman" panose="02020603050405020304" pitchFamily="18" charset="0"/>
                <a:cs typeface="Times New Roman" panose="02020603050405020304" pitchFamily="18" charset="0"/>
              </a:rPr>
              <a:t>ef</a:t>
            </a:r>
            <a:r>
              <a:rPr lang="en-US" sz="1700" dirty="0" smtClean="0">
                <a:solidFill>
                  <a:srgbClr val="002060"/>
                </a:solidFill>
                <a:latin typeface="Times New Roman" panose="02020603050405020304" pitchFamily="18" charset="0"/>
                <a:cs typeface="Times New Roman" panose="02020603050405020304" pitchFamily="18" charset="0"/>
              </a:rPr>
              <a:t> Test</a:t>
            </a:r>
            <a:r>
              <a:rPr lang="en-US" sz="1700" dirty="0" smtClean="0">
                <a:solidFill>
                  <a:srgbClr val="002060"/>
                </a:solidFill>
                <a:latin typeface="Times New Roman" panose="02020603050405020304" pitchFamily="18" charset="0"/>
                <a:cs typeface="Times New Roman" panose="02020603050405020304" pitchFamily="18" charset="0"/>
              </a:rPr>
              <a:t>(self</a:t>
            </a:r>
            <a:r>
              <a:rPr lang="en-US" sz="1700" dirty="0">
                <a:solidFill>
                  <a:srgbClr val="002060"/>
                </a:solidFill>
                <a:latin typeface="Times New Roman" panose="02020603050405020304" pitchFamily="18" charset="0"/>
                <a:cs typeface="Times New Roman" panose="02020603050405020304" pitchFamily="18" charset="0"/>
              </a:rPr>
              <a:t>, name, age):</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self.name = name</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a:t>
            </a:r>
            <a:r>
              <a:rPr lang="en-US" sz="1700" dirty="0" err="1">
                <a:solidFill>
                  <a:srgbClr val="002060"/>
                </a:solidFill>
                <a:latin typeface="Times New Roman" panose="02020603050405020304" pitchFamily="18" charset="0"/>
                <a:cs typeface="Times New Roman" panose="02020603050405020304" pitchFamily="18" charset="0"/>
              </a:rPr>
              <a:t>self.age</a:t>
            </a:r>
            <a:r>
              <a:rPr lang="en-US" sz="1700" dirty="0">
                <a:solidFill>
                  <a:srgbClr val="002060"/>
                </a:solidFill>
                <a:latin typeface="Times New Roman" panose="02020603050405020304" pitchFamily="18" charset="0"/>
                <a:cs typeface="Times New Roman" panose="02020603050405020304" pitchFamily="18" charset="0"/>
              </a:rPr>
              <a:t> = age</a:t>
            </a:r>
          </a:p>
          <a:p>
            <a:pPr>
              <a:lnSpc>
                <a:spcPct val="150000"/>
              </a:lnSpc>
              <a:buSzPct val="150000"/>
            </a:pPr>
            <a:r>
              <a:rPr lang="en-US" sz="1700" b="1" dirty="0">
                <a:solidFill>
                  <a:srgbClr val="002060"/>
                </a:solidFill>
                <a:latin typeface="Times New Roman" panose="02020603050405020304" pitchFamily="18" charset="0"/>
                <a:cs typeface="Times New Roman" panose="02020603050405020304" pitchFamily="18" charset="0"/>
              </a:rPr>
              <a:t>Accessing Instance Variables</a:t>
            </a:r>
            <a:r>
              <a:rPr lang="en-US" sz="1700" b="1" dirty="0" smtClean="0">
                <a:solidFill>
                  <a:srgbClr val="002060"/>
                </a:solidFill>
                <a:latin typeface="Times New Roman" panose="02020603050405020304" pitchFamily="18" charset="0"/>
                <a:cs typeface="Times New Roman" panose="02020603050405020304" pitchFamily="18" charset="0"/>
              </a:rPr>
              <a:t>:</a:t>
            </a:r>
            <a:endParaRPr lang="en-US" sz="17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dirty="0" err="1" smtClean="0">
                <a:solidFill>
                  <a:srgbClr val="002060"/>
                </a:solidFill>
                <a:latin typeface="Times New Roman" panose="02020603050405020304" pitchFamily="18" charset="0"/>
                <a:cs typeface="Times New Roman" panose="02020603050405020304" pitchFamily="18" charset="0"/>
              </a:rPr>
              <a:t>def</a:t>
            </a:r>
            <a:r>
              <a:rPr lang="en-US" sz="1700" dirty="0" smtClean="0">
                <a:solidFill>
                  <a:srgbClr val="002060"/>
                </a:solidFill>
                <a:latin typeface="Times New Roman" panose="02020603050405020304" pitchFamily="18" charset="0"/>
                <a:cs typeface="Times New Roman" panose="02020603050405020304" pitchFamily="18" charset="0"/>
              </a:rPr>
              <a:t> </a:t>
            </a:r>
            <a:r>
              <a:rPr lang="en-US" sz="1700" dirty="0" err="1">
                <a:solidFill>
                  <a:srgbClr val="002060"/>
                </a:solidFill>
                <a:latin typeface="Times New Roman" panose="02020603050405020304" pitchFamily="18" charset="0"/>
                <a:cs typeface="Times New Roman" panose="02020603050405020304" pitchFamily="18" charset="0"/>
              </a:rPr>
              <a:t>print_info</a:t>
            </a:r>
            <a:r>
              <a:rPr lang="en-US" sz="17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print(</a:t>
            </a:r>
            <a:r>
              <a:rPr lang="en-US" sz="1700" dirty="0" err="1">
                <a:solidFill>
                  <a:srgbClr val="002060"/>
                </a:solidFill>
                <a:latin typeface="Times New Roman" panose="02020603050405020304" pitchFamily="18" charset="0"/>
                <a:cs typeface="Times New Roman" panose="02020603050405020304" pitchFamily="18" charset="0"/>
              </a:rPr>
              <a:t>f"Name</a:t>
            </a:r>
            <a:r>
              <a:rPr lang="en-US" sz="1700" dirty="0">
                <a:solidFill>
                  <a:srgbClr val="002060"/>
                </a:solidFill>
                <a:latin typeface="Times New Roman" panose="02020603050405020304" pitchFamily="18" charset="0"/>
                <a:cs typeface="Times New Roman" panose="02020603050405020304" pitchFamily="18" charset="0"/>
              </a:rPr>
              <a:t>: {self.name}, Age: {</a:t>
            </a:r>
            <a:r>
              <a:rPr lang="en-US" sz="1700" dirty="0" err="1">
                <a:solidFill>
                  <a:srgbClr val="002060"/>
                </a:solidFill>
                <a:latin typeface="Times New Roman" panose="02020603050405020304" pitchFamily="18" charset="0"/>
                <a:cs typeface="Times New Roman" panose="02020603050405020304" pitchFamily="18" charset="0"/>
              </a:rPr>
              <a:t>self.age</a:t>
            </a:r>
            <a:r>
              <a:rPr lang="en-US" sz="17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7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b="1" dirty="0" smtClean="0">
                <a:solidFill>
                  <a:srgbClr val="002060"/>
                </a:solidFill>
                <a:latin typeface="Times New Roman" panose="02020603050405020304" pitchFamily="18" charset="0"/>
                <a:cs typeface="Times New Roman" panose="02020603050405020304" pitchFamily="18" charset="0"/>
              </a:rPr>
              <a:t>Calling </a:t>
            </a:r>
            <a:r>
              <a:rPr lang="en-US" sz="1700" b="1" dirty="0">
                <a:solidFill>
                  <a:srgbClr val="002060"/>
                </a:solidFill>
                <a:latin typeface="Times New Roman" panose="02020603050405020304" pitchFamily="18" charset="0"/>
                <a:cs typeface="Times New Roman" panose="02020603050405020304" pitchFamily="18" charset="0"/>
              </a:rPr>
              <a:t>Other Instance Methods</a:t>
            </a:r>
            <a:r>
              <a:rPr lang="en-US" sz="1700" b="1" dirty="0" smtClean="0">
                <a:solidFill>
                  <a:srgbClr val="002060"/>
                </a:solidFill>
                <a:latin typeface="Times New Roman" panose="02020603050405020304" pitchFamily="18" charset="0"/>
                <a:cs typeface="Times New Roman" panose="02020603050405020304" pitchFamily="18" charset="0"/>
              </a:rPr>
              <a:t>:</a:t>
            </a:r>
            <a:endParaRPr lang="en-US" sz="17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dirty="0" err="1" smtClean="0">
                <a:solidFill>
                  <a:srgbClr val="002060"/>
                </a:solidFill>
                <a:latin typeface="Times New Roman" panose="02020603050405020304" pitchFamily="18" charset="0"/>
                <a:cs typeface="Times New Roman" panose="02020603050405020304" pitchFamily="18" charset="0"/>
              </a:rPr>
              <a:t>def</a:t>
            </a:r>
            <a:r>
              <a:rPr lang="en-US" sz="1700" dirty="0" smtClean="0">
                <a:solidFill>
                  <a:srgbClr val="002060"/>
                </a:solidFill>
                <a:latin typeface="Times New Roman" panose="02020603050405020304" pitchFamily="18" charset="0"/>
                <a:cs typeface="Times New Roman" panose="02020603050405020304" pitchFamily="18" charset="0"/>
              </a:rPr>
              <a:t> </a:t>
            </a:r>
            <a:r>
              <a:rPr lang="en-US" sz="1700" dirty="0">
                <a:solidFill>
                  <a:srgbClr val="002060"/>
                </a:solidFill>
                <a:latin typeface="Times New Roman" panose="02020603050405020304" pitchFamily="18" charset="0"/>
                <a:cs typeface="Times New Roman" panose="02020603050405020304" pitchFamily="18" charset="0"/>
              </a:rPr>
              <a:t>greet(self):</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a:t>
            </a:r>
            <a:r>
              <a:rPr lang="en-US" sz="1700" dirty="0" err="1">
                <a:solidFill>
                  <a:srgbClr val="002060"/>
                </a:solidFill>
                <a:latin typeface="Times New Roman" panose="02020603050405020304" pitchFamily="18" charset="0"/>
                <a:cs typeface="Times New Roman" panose="02020603050405020304" pitchFamily="18" charset="0"/>
              </a:rPr>
              <a:t>self.print_info</a:t>
            </a:r>
            <a:r>
              <a:rPr lang="en-US" sz="1700" dirty="0" smtClean="0">
                <a:solidFill>
                  <a:srgbClr val="002060"/>
                </a:solidFill>
                <a:latin typeface="Times New Roman" panose="02020603050405020304" pitchFamily="18" charset="0"/>
                <a:cs typeface="Times New Roman" panose="02020603050405020304" pitchFamily="18" charset="0"/>
              </a:rPr>
              <a:t>()</a:t>
            </a:r>
            <a:endParaRPr lang="en-US" sz="17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a:t>
            </a:r>
            <a:endParaRPr lang="en-US" sz="17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600" b="1" dirty="0">
                <a:solidFill>
                  <a:srgbClr val="002060"/>
                </a:solidFill>
                <a:latin typeface="Times New Roman" panose="02020603050405020304" pitchFamily="18" charset="0"/>
                <a:cs typeface="Times New Roman" panose="02020603050405020304" pitchFamily="18" charset="0"/>
              </a:rPr>
              <a:t>Modifying Instance Variables:</a:t>
            </a:r>
          </a:p>
          <a:p>
            <a:pPr>
              <a:lnSpc>
                <a:spcPct val="150000"/>
              </a:lnSpc>
              <a:buSzPct val="150000"/>
            </a:pPr>
            <a:r>
              <a:rPr lang="en-US" sz="1600" dirty="0" err="1">
                <a:solidFill>
                  <a:srgbClr val="002060"/>
                </a:solidFill>
                <a:latin typeface="Times New Roman" panose="02020603050405020304" pitchFamily="18" charset="0"/>
                <a:cs typeface="Times New Roman" panose="02020603050405020304" pitchFamily="18" charset="0"/>
              </a:rPr>
              <a:t>def</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update_age</a:t>
            </a:r>
            <a:r>
              <a:rPr lang="en-US" sz="1600" dirty="0">
                <a:solidFill>
                  <a:srgbClr val="002060"/>
                </a:solidFill>
                <a:latin typeface="Times New Roman" panose="02020603050405020304" pitchFamily="18" charset="0"/>
                <a:cs typeface="Times New Roman" panose="02020603050405020304" pitchFamily="18" charset="0"/>
              </a:rPr>
              <a:t>(self, </a:t>
            </a:r>
            <a:r>
              <a:rPr lang="en-US" sz="1600" dirty="0" err="1">
                <a:solidFill>
                  <a:srgbClr val="002060"/>
                </a:solidFill>
                <a:latin typeface="Times New Roman" panose="02020603050405020304" pitchFamily="18" charset="0"/>
                <a:cs typeface="Times New Roman" panose="02020603050405020304" pitchFamily="18" charset="0"/>
              </a:rPr>
              <a:t>new_age</a:t>
            </a:r>
            <a:r>
              <a:rPr lang="en-US" sz="16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self.age</a:t>
            </a:r>
            <a:r>
              <a:rPr lang="en-US" sz="1600" dirty="0">
                <a:solidFill>
                  <a:srgbClr val="002060"/>
                </a:solidFill>
                <a:latin typeface="Times New Roman" panose="02020603050405020304" pitchFamily="18" charset="0"/>
                <a:cs typeface="Times New Roman" panose="02020603050405020304" pitchFamily="18" charset="0"/>
              </a:rPr>
              <a:t> = </a:t>
            </a:r>
            <a:r>
              <a:rPr lang="en-US" sz="1600" dirty="0" err="1">
                <a:solidFill>
                  <a:srgbClr val="002060"/>
                </a:solidFill>
                <a:latin typeface="Times New Roman" panose="02020603050405020304" pitchFamily="18" charset="0"/>
                <a:cs typeface="Times New Roman" panose="02020603050405020304" pitchFamily="18" charset="0"/>
              </a:rPr>
              <a:t>new_age</a:t>
            </a:r>
            <a:endParaRPr lang="en-US" sz="16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7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593720" y="2261880"/>
              <a:ext cx="6478200" cy="2773440"/>
            </p14:xfrm>
          </p:contentPart>
        </mc:Choice>
        <mc:Fallback>
          <p:pic>
            <p:nvPicPr>
              <p:cNvPr id="4" name="Ink 3"/>
              <p:cNvPicPr/>
              <p:nvPr/>
            </p:nvPicPr>
            <p:blipFill>
              <a:blip r:embed="rId4"/>
              <a:stretch>
                <a:fillRect/>
              </a:stretch>
            </p:blipFill>
            <p:spPr>
              <a:xfrm>
                <a:off x="1585800" y="2256480"/>
                <a:ext cx="6492960" cy="2786760"/>
              </a:xfrm>
              <a:prstGeom prst="rect">
                <a:avLst/>
              </a:prstGeom>
            </p:spPr>
          </p:pic>
        </mc:Fallback>
      </mc:AlternateContent>
    </p:spTree>
    <p:extLst>
      <p:ext uri="{BB962C8B-B14F-4D97-AF65-F5344CB8AC3E}">
        <p14:creationId xmlns:p14="http://schemas.microsoft.com/office/powerpoint/2010/main" val="2944775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0" end="10"/>
                                            </p:txEl>
                                          </p:spTgt>
                                        </p:tgtEl>
                                        <p:attrNameLst>
                                          <p:attrName>style.visibility</p:attrName>
                                        </p:attrNameLst>
                                      </p:cBhvr>
                                      <p:to>
                                        <p:strVal val="visible"/>
                                      </p:to>
                                    </p:set>
                                    <p:animEffect transition="in" filter="fade">
                                      <p:cBhvr>
                                        <p:cTn id="52" dur="500"/>
                                        <p:tgtEl>
                                          <p:spTgt spid="8">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1" end="11"/>
                                            </p:txEl>
                                          </p:spTgt>
                                        </p:tgtEl>
                                        <p:attrNameLst>
                                          <p:attrName>style.visibility</p:attrName>
                                        </p:attrNameLst>
                                      </p:cBhvr>
                                      <p:to>
                                        <p:strVal val="visible"/>
                                      </p:to>
                                    </p:set>
                                    <p:animEffect transition="in" filter="fade">
                                      <p:cBhvr>
                                        <p:cTn id="57" dur="500"/>
                                        <p:tgtEl>
                                          <p:spTgt spid="8">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2" end="12"/>
                                            </p:txEl>
                                          </p:spTgt>
                                        </p:tgtEl>
                                        <p:attrNameLst>
                                          <p:attrName>style.visibility</p:attrName>
                                        </p:attrNameLst>
                                      </p:cBhvr>
                                      <p:to>
                                        <p:strVal val="visible"/>
                                      </p:to>
                                    </p:set>
                                    <p:animEffect transition="in" filter="fade">
                                      <p:cBhvr>
                                        <p:cTn id="62" dur="500"/>
                                        <p:tgtEl>
                                          <p:spTgt spid="8">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3" end="13"/>
                                            </p:txEl>
                                          </p:spTgt>
                                        </p:tgtEl>
                                        <p:attrNameLst>
                                          <p:attrName>style.visibility</p:attrName>
                                        </p:attrNameLst>
                                      </p:cBhvr>
                                      <p:to>
                                        <p:strVal val="visible"/>
                                      </p:to>
                                    </p:set>
                                    <p:animEffect transition="in" filter="fade">
                                      <p:cBhvr>
                                        <p:cTn id="67" dur="500"/>
                                        <p:tgtEl>
                                          <p:spTgt spid="8">
                                            <p:txEl>
                                              <p:pRg st="13" end="13"/>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8">
                                            <p:txEl>
                                              <p:pRg st="14" end="14"/>
                                            </p:txEl>
                                          </p:spTgt>
                                        </p:tgtEl>
                                        <p:attrNameLst>
                                          <p:attrName>style.visibility</p:attrName>
                                        </p:attrNameLst>
                                      </p:cBhvr>
                                      <p:to>
                                        <p:strVal val="visible"/>
                                      </p:to>
                                    </p:set>
                                    <p:animEffect transition="in" filter="fade">
                                      <p:cBhvr>
                                        <p:cTn id="72" dur="500"/>
                                        <p:tgtEl>
                                          <p:spTgt spid="8">
                                            <p:txEl>
                                              <p:pRg st="14" end="14"/>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8">
                                            <p:txEl>
                                              <p:pRg st="15" end="15"/>
                                            </p:txEl>
                                          </p:spTgt>
                                        </p:tgtEl>
                                        <p:attrNameLst>
                                          <p:attrName>style.visibility</p:attrName>
                                        </p:attrNameLst>
                                      </p:cBhvr>
                                      <p:to>
                                        <p:strVal val="visible"/>
                                      </p:to>
                                    </p:set>
                                    <p:animEffect transition="in" filter="fade">
                                      <p:cBhvr>
                                        <p:cTn id="77" dur="500"/>
                                        <p:tgtEl>
                                          <p:spTgt spid="8">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Constructor and Destructor:</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C</a:t>
            </a:r>
            <a:r>
              <a:rPr lang="en-US" sz="2100" dirty="0" smtClean="0">
                <a:solidFill>
                  <a:srgbClr val="002060"/>
                </a:solidFill>
                <a:latin typeface="Times New Roman" panose="02020603050405020304" pitchFamily="18" charset="0"/>
                <a:cs typeface="Times New Roman" panose="02020603050405020304" pitchFamily="18" charset="0"/>
              </a:rPr>
              <a:t>onstructor </a:t>
            </a:r>
            <a:r>
              <a:rPr lang="en-US" sz="2100" dirty="0">
                <a:solidFill>
                  <a:srgbClr val="002060"/>
                </a:solidFill>
                <a:latin typeface="Times New Roman" panose="02020603050405020304" pitchFamily="18" charset="0"/>
                <a:cs typeface="Times New Roman" panose="02020603050405020304" pitchFamily="18" charset="0"/>
              </a:rPr>
              <a:t>method (__</a:t>
            </a:r>
            <a:r>
              <a:rPr lang="en-US" sz="2100" dirty="0" err="1">
                <a:solidFill>
                  <a:srgbClr val="002060"/>
                </a:solidFill>
                <a:latin typeface="Times New Roman" panose="02020603050405020304" pitchFamily="18" charset="0"/>
                <a:cs typeface="Times New Roman" panose="02020603050405020304" pitchFamily="18" charset="0"/>
              </a:rPr>
              <a:t>init</a:t>
            </a:r>
            <a:r>
              <a:rPr lang="en-US" sz="2100" dirty="0">
                <a:solidFill>
                  <a:srgbClr val="002060"/>
                </a:solidFill>
                <a:latin typeface="Times New Roman" panose="02020603050405020304" pitchFamily="18" charset="0"/>
                <a:cs typeface="Times New Roman" panose="02020603050405020304" pitchFamily="18" charset="0"/>
              </a:rPr>
              <a:t>__()) is called automatically when an object is created. </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Destructor </a:t>
            </a:r>
            <a:r>
              <a:rPr lang="en-US" sz="2100" dirty="0">
                <a:solidFill>
                  <a:srgbClr val="002060"/>
                </a:solidFill>
                <a:latin typeface="Times New Roman" panose="02020603050405020304" pitchFamily="18" charset="0"/>
                <a:cs typeface="Times New Roman" panose="02020603050405020304" pitchFamily="18" charset="0"/>
              </a:rPr>
              <a:t>method (__del__()) is called automatically when an object is about to be destroyed or garbage collected</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Garbage </a:t>
            </a:r>
            <a:r>
              <a:rPr lang="en-US" sz="2100" dirty="0">
                <a:solidFill>
                  <a:srgbClr val="002060"/>
                </a:solidFill>
                <a:latin typeface="Times New Roman" panose="02020603050405020304" pitchFamily="18" charset="0"/>
                <a:cs typeface="Times New Roman" panose="02020603050405020304" pitchFamily="18" charset="0"/>
              </a:rPr>
              <a:t>collection is the process of automatically freeing up memory that is no longer being used by the program</a:t>
            </a:r>
            <a:endParaRPr lang="en-US" sz="21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879480" y="1389240"/>
              <a:ext cx="9464040" cy="3217680"/>
            </p14:xfrm>
          </p:contentPart>
        </mc:Choice>
        <mc:Fallback>
          <p:pic>
            <p:nvPicPr>
              <p:cNvPr id="4" name="Ink 3"/>
              <p:cNvPicPr/>
              <p:nvPr/>
            </p:nvPicPr>
            <p:blipFill>
              <a:blip r:embed="rId4"/>
              <a:stretch>
                <a:fillRect/>
              </a:stretch>
            </p:blipFill>
            <p:spPr>
              <a:xfrm>
                <a:off x="873720" y="1382040"/>
                <a:ext cx="9479880" cy="3234600"/>
              </a:xfrm>
              <a:prstGeom prst="rect">
                <a:avLst/>
              </a:prstGeom>
            </p:spPr>
          </p:pic>
        </mc:Fallback>
      </mc:AlternateContent>
    </p:spTree>
    <p:extLst>
      <p:ext uri="{BB962C8B-B14F-4D97-AF65-F5344CB8AC3E}">
        <p14:creationId xmlns:p14="http://schemas.microsoft.com/office/powerpoint/2010/main" val="2051058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Types Constructor:</a:t>
            </a:r>
          </a:p>
          <a:p>
            <a:pPr marL="342900" indent="-342900">
              <a:lnSpc>
                <a:spcPct val="150000"/>
              </a:lnSpc>
              <a:buSzPct val="150000"/>
              <a:buFont typeface="Wingdings" panose="05000000000000000000" pitchFamily="2" charset="2"/>
              <a:buChar char="§"/>
            </a:pPr>
            <a:r>
              <a:rPr lang="en-US" sz="2100" dirty="0">
                <a:solidFill>
                  <a:srgbClr val="002060"/>
                </a:solidFill>
                <a:latin typeface="Times New Roman" panose="02020603050405020304" pitchFamily="18" charset="0"/>
                <a:cs typeface="Times New Roman" panose="02020603050405020304" pitchFamily="18" charset="0"/>
              </a:rPr>
              <a:t>Non- Parametrized </a:t>
            </a:r>
            <a:r>
              <a:rPr lang="en-US" sz="2100" dirty="0" smtClean="0">
                <a:solidFill>
                  <a:srgbClr val="002060"/>
                </a:solidFill>
                <a:latin typeface="Times New Roman" panose="02020603050405020304" pitchFamily="18" charset="0"/>
                <a:cs typeface="Times New Roman" panose="02020603050405020304" pitchFamily="18" charset="0"/>
              </a:rPr>
              <a:t>Constructor</a:t>
            </a:r>
          </a:p>
          <a:p>
            <a:pPr marL="342900" indent="-342900">
              <a:lnSpc>
                <a:spcPct val="150000"/>
              </a:lnSpc>
              <a:buSzPct val="150000"/>
              <a:buFont typeface="Wingdings" panose="05000000000000000000" pitchFamily="2" charset="2"/>
              <a:buChar char="§"/>
            </a:pPr>
            <a:r>
              <a:rPr lang="en-US" sz="2100" dirty="0" smtClean="0">
                <a:solidFill>
                  <a:srgbClr val="002060"/>
                </a:solidFill>
                <a:latin typeface="Times New Roman" panose="02020603050405020304" pitchFamily="18" charset="0"/>
                <a:cs typeface="Times New Roman" panose="02020603050405020304" pitchFamily="18" charset="0"/>
              </a:rPr>
              <a:t>Parametrized </a:t>
            </a:r>
            <a:r>
              <a:rPr lang="en-US" sz="2100" dirty="0">
                <a:solidFill>
                  <a:srgbClr val="002060"/>
                </a:solidFill>
                <a:latin typeface="Times New Roman" panose="02020603050405020304" pitchFamily="18" charset="0"/>
                <a:cs typeface="Times New Roman" panose="02020603050405020304" pitchFamily="18" charset="0"/>
              </a:rPr>
              <a:t>Constructor </a:t>
            </a:r>
            <a:endParaRPr lang="en-US" sz="2100" dirty="0" smtClean="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571400" y="2197440"/>
              <a:ext cx="4038480" cy="722880"/>
            </p14:xfrm>
          </p:contentPart>
        </mc:Choice>
        <mc:Fallback>
          <p:pic>
            <p:nvPicPr>
              <p:cNvPr id="4" name="Ink 3"/>
              <p:cNvPicPr/>
              <p:nvPr/>
            </p:nvPicPr>
            <p:blipFill>
              <a:blip r:embed="rId4"/>
              <a:stretch>
                <a:fillRect/>
              </a:stretch>
            </p:blipFill>
            <p:spPr>
              <a:xfrm>
                <a:off x="1563480" y="2188080"/>
                <a:ext cx="4053960" cy="741240"/>
              </a:xfrm>
              <a:prstGeom prst="rect">
                <a:avLst/>
              </a:prstGeom>
            </p:spPr>
          </p:pic>
        </mc:Fallback>
      </mc:AlternateContent>
    </p:spTree>
    <p:extLst>
      <p:ext uri="{BB962C8B-B14F-4D97-AF65-F5344CB8AC3E}">
        <p14:creationId xmlns:p14="http://schemas.microsoft.com/office/powerpoint/2010/main" val="2341332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77500" lnSpcReduction="20000"/>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Non-Parametrized constructor example</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class </a:t>
            </a:r>
            <a:r>
              <a:rPr lang="en-US" sz="2100" dirty="0" err="1">
                <a:solidFill>
                  <a:srgbClr val="002060"/>
                </a:solidFill>
                <a:latin typeface="Times New Roman" panose="02020603050405020304" pitchFamily="18" charset="0"/>
                <a:cs typeface="Times New Roman" panose="02020603050405020304" pitchFamily="18" charset="0"/>
              </a:rPr>
              <a:t>MyClass</a:t>
            </a:r>
            <a:r>
              <a:rPr lang="en-US" sz="21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__</a:t>
            </a:r>
            <a:r>
              <a:rPr lang="en-US" sz="2100" dirty="0" err="1">
                <a:solidFill>
                  <a:srgbClr val="002060"/>
                </a:solidFill>
                <a:latin typeface="Times New Roman" panose="02020603050405020304" pitchFamily="18" charset="0"/>
                <a:cs typeface="Times New Roman" panose="02020603050405020304" pitchFamily="18" charset="0"/>
              </a:rPr>
              <a:t>init</a:t>
            </a:r>
            <a:r>
              <a:rPr lang="en-US" sz="2100" dirty="0">
                <a:solidFill>
                  <a:srgbClr val="002060"/>
                </a:solidFill>
                <a:latin typeface="Times New Roman" panose="02020603050405020304" pitchFamily="18" charset="0"/>
                <a:cs typeface="Times New Roman" panose="02020603050405020304" pitchFamily="18" charset="0"/>
              </a:rPr>
              <a:t>__(self):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self.my_data_member</a:t>
            </a:r>
            <a:r>
              <a:rPr lang="en-US" sz="2100" dirty="0">
                <a:solidFill>
                  <a:srgbClr val="002060"/>
                </a:solidFill>
                <a:latin typeface="Times New Roman" panose="02020603050405020304" pitchFamily="18" charset="0"/>
                <a:cs typeface="Times New Roman" panose="02020603050405020304" pitchFamily="18" charset="0"/>
              </a:rPr>
              <a:t> = </a:t>
            </a:r>
            <a:r>
              <a:rPr lang="en-US" sz="2100" dirty="0" smtClean="0">
                <a:solidFill>
                  <a:srgbClr val="002060"/>
                </a:solidFill>
                <a:latin typeface="Times New Roman" panose="02020603050405020304" pitchFamily="18" charset="0"/>
                <a:cs typeface="Times New Roman" panose="02020603050405020304" pitchFamily="18" charset="0"/>
              </a:rPr>
              <a:t>None</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my_member_function</a:t>
            </a:r>
            <a:r>
              <a:rPr lang="en-US" sz="21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print("This is my member function</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err="1" smtClean="0">
                <a:solidFill>
                  <a:srgbClr val="002060"/>
                </a:solidFill>
                <a:latin typeface="Times New Roman" panose="02020603050405020304" pitchFamily="18" charset="0"/>
                <a:cs typeface="Times New Roman" panose="02020603050405020304" pitchFamily="18" charset="0"/>
              </a:rPr>
              <a:t>my_object</a:t>
            </a:r>
            <a:r>
              <a:rPr lang="en-US" sz="2100" dirty="0" smtClean="0">
                <a:solidFill>
                  <a:srgbClr val="002060"/>
                </a:solidFill>
                <a:latin typeface="Times New Roman" panose="02020603050405020304" pitchFamily="18" charset="0"/>
                <a:cs typeface="Times New Roman" panose="02020603050405020304" pitchFamily="18" charset="0"/>
              </a:rPr>
              <a:t> </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MyClass</a:t>
            </a:r>
            <a:r>
              <a:rPr lang="en-US" sz="2100" dirty="0">
                <a:solidFill>
                  <a:srgbClr val="002060"/>
                </a:solidFill>
                <a:latin typeface="Times New Roman" panose="02020603050405020304" pitchFamily="18" charset="0"/>
                <a:cs typeface="Times New Roman" panose="02020603050405020304" pitchFamily="18" charset="0"/>
              </a:rPr>
              <a:t>()		# Creating an object of </a:t>
            </a:r>
            <a:r>
              <a:rPr lang="en-US" sz="2100" dirty="0" err="1">
                <a:solidFill>
                  <a:srgbClr val="002060"/>
                </a:solidFill>
                <a:latin typeface="Times New Roman" panose="02020603050405020304" pitchFamily="18" charset="0"/>
                <a:cs typeface="Times New Roman" panose="02020603050405020304" pitchFamily="18" charset="0"/>
              </a:rPr>
              <a:t>MyClass</a:t>
            </a:r>
            <a:r>
              <a:rPr lang="en-US" sz="2100" dirty="0">
                <a:solidFill>
                  <a:srgbClr val="002060"/>
                </a:solidFill>
                <a:latin typeface="Times New Roman" panose="02020603050405020304" pitchFamily="18" charset="0"/>
                <a:cs typeface="Times New Roman" panose="02020603050405020304" pitchFamily="18" charset="0"/>
              </a:rPr>
              <a:t> with a non-parameterized </a:t>
            </a:r>
            <a:r>
              <a:rPr lang="en-US" sz="2100" dirty="0" smtClean="0">
                <a:solidFill>
                  <a:srgbClr val="002060"/>
                </a:solidFill>
                <a:latin typeface="Times New Roman" panose="02020603050405020304" pitchFamily="18" charset="0"/>
                <a:cs typeface="Times New Roman" panose="02020603050405020304" pitchFamily="18" charset="0"/>
              </a:rPr>
              <a:t>constructor</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Accessing the data member and calling the member function of </a:t>
            </a:r>
            <a:r>
              <a:rPr lang="en-US" sz="2100" dirty="0" err="1">
                <a:solidFill>
                  <a:srgbClr val="002060"/>
                </a:solidFill>
                <a:latin typeface="Times New Roman" panose="02020603050405020304" pitchFamily="18" charset="0"/>
                <a:cs typeface="Times New Roman" panose="02020603050405020304" pitchFamily="18" charset="0"/>
              </a:rPr>
              <a:t>my_object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my_object.my_data_member</a:t>
            </a:r>
            <a:r>
              <a:rPr lang="en-US" sz="2100" dirty="0">
                <a:solidFill>
                  <a:srgbClr val="002060"/>
                </a:solidFill>
                <a:latin typeface="Times New Roman" panose="02020603050405020304" pitchFamily="18" charset="0"/>
                <a:cs typeface="Times New Roman" panose="02020603050405020304" pitchFamily="18" charset="0"/>
              </a:rPr>
              <a:t> = "Hello, World!"</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my_object.my_member_function</a:t>
            </a:r>
            <a:r>
              <a:rPr lang="en-US" sz="2100" dirty="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543600" y="2357640"/>
              <a:ext cx="3308040" cy="3355920"/>
            </p14:xfrm>
          </p:contentPart>
        </mc:Choice>
        <mc:Fallback>
          <p:pic>
            <p:nvPicPr>
              <p:cNvPr id="4" name="Ink 3"/>
              <p:cNvPicPr/>
              <p:nvPr/>
            </p:nvPicPr>
            <p:blipFill>
              <a:blip r:embed="rId4"/>
              <a:stretch>
                <a:fillRect/>
              </a:stretch>
            </p:blipFill>
            <p:spPr>
              <a:xfrm>
                <a:off x="537120" y="2350080"/>
                <a:ext cx="3321360" cy="3373920"/>
              </a:xfrm>
              <a:prstGeom prst="rect">
                <a:avLst/>
              </a:prstGeom>
            </p:spPr>
          </p:pic>
        </mc:Fallback>
      </mc:AlternateContent>
    </p:spTree>
    <p:extLst>
      <p:ext uri="{BB962C8B-B14F-4D97-AF65-F5344CB8AC3E}">
        <p14:creationId xmlns:p14="http://schemas.microsoft.com/office/powerpoint/2010/main" val="213929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Parametrized constructor example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class Car:</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def</a:t>
            </a:r>
            <a:r>
              <a:rPr lang="en-US" sz="1900" dirty="0">
                <a:solidFill>
                  <a:srgbClr val="002060"/>
                </a:solidFill>
                <a:latin typeface="Times New Roman" panose="02020603050405020304" pitchFamily="18" charset="0"/>
                <a:cs typeface="Times New Roman" panose="02020603050405020304" pitchFamily="18" charset="0"/>
              </a:rPr>
              <a:t> __</a:t>
            </a:r>
            <a:r>
              <a:rPr lang="en-US" sz="1900" dirty="0" err="1">
                <a:solidFill>
                  <a:srgbClr val="002060"/>
                </a:solidFill>
                <a:latin typeface="Times New Roman" panose="02020603050405020304" pitchFamily="18" charset="0"/>
                <a:cs typeface="Times New Roman" panose="02020603050405020304" pitchFamily="18" charset="0"/>
              </a:rPr>
              <a:t>init</a:t>
            </a:r>
            <a:r>
              <a:rPr lang="en-US" sz="1900" dirty="0">
                <a:solidFill>
                  <a:srgbClr val="002060"/>
                </a:solidFill>
                <a:latin typeface="Times New Roman" panose="02020603050405020304" pitchFamily="18" charset="0"/>
                <a:cs typeface="Times New Roman" panose="02020603050405020304" pitchFamily="18" charset="0"/>
              </a:rPr>
              <a:t>__(self, make, model, year):</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self.make</a:t>
            </a:r>
            <a:r>
              <a:rPr lang="en-US" sz="1900" dirty="0">
                <a:solidFill>
                  <a:srgbClr val="002060"/>
                </a:solidFill>
                <a:latin typeface="Times New Roman" panose="02020603050405020304" pitchFamily="18" charset="0"/>
                <a:cs typeface="Times New Roman" panose="02020603050405020304" pitchFamily="18" charset="0"/>
              </a:rPr>
              <a:t> = make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self.model</a:t>
            </a:r>
            <a:r>
              <a:rPr lang="en-US" sz="1900" dirty="0">
                <a:solidFill>
                  <a:srgbClr val="002060"/>
                </a:solidFill>
                <a:latin typeface="Times New Roman" panose="02020603050405020304" pitchFamily="18" charset="0"/>
                <a:cs typeface="Times New Roman" panose="02020603050405020304" pitchFamily="18" charset="0"/>
              </a:rPr>
              <a:t> = model</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self.year</a:t>
            </a:r>
            <a:r>
              <a:rPr lang="en-US" sz="1900" dirty="0">
                <a:solidFill>
                  <a:srgbClr val="002060"/>
                </a:solidFill>
                <a:latin typeface="Times New Roman" panose="02020603050405020304" pitchFamily="18" charset="0"/>
                <a:cs typeface="Times New Roman" panose="02020603050405020304" pitchFamily="18" charset="0"/>
              </a:rPr>
              <a:t> = year</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print("A new car has been created</a:t>
            </a:r>
            <a:r>
              <a:rPr lang="en-US" sz="19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def</a:t>
            </a: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get_descriptive_name</a:t>
            </a:r>
            <a:r>
              <a:rPr lang="en-US" sz="19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f"{</a:t>
            </a:r>
            <a:r>
              <a:rPr lang="en-US" sz="1900" dirty="0" err="1">
                <a:solidFill>
                  <a:srgbClr val="002060"/>
                </a:solidFill>
                <a:latin typeface="Times New Roman" panose="02020603050405020304" pitchFamily="18" charset="0"/>
                <a:cs typeface="Times New Roman" panose="02020603050405020304" pitchFamily="18" charset="0"/>
              </a:rPr>
              <a:t>self.year</a:t>
            </a: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self.make</a:t>
            </a: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self.model</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err="1">
                <a:solidFill>
                  <a:srgbClr val="002060"/>
                </a:solidFill>
                <a:latin typeface="Times New Roman" panose="02020603050405020304" pitchFamily="18" charset="0"/>
                <a:cs typeface="Times New Roman" panose="02020603050405020304" pitchFamily="18" charset="0"/>
              </a:rPr>
              <a:t>my_car</a:t>
            </a:r>
            <a:r>
              <a:rPr lang="en-US" sz="1900" dirty="0">
                <a:solidFill>
                  <a:srgbClr val="002060"/>
                </a:solidFill>
                <a:latin typeface="Times New Roman" panose="02020603050405020304" pitchFamily="18" charset="0"/>
                <a:cs typeface="Times New Roman" panose="02020603050405020304" pitchFamily="18" charset="0"/>
              </a:rPr>
              <a:t> = Car("Audi", "A4", 2020)</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print(</a:t>
            </a:r>
            <a:r>
              <a:rPr lang="en-US" sz="1900" dirty="0" err="1">
                <a:solidFill>
                  <a:srgbClr val="002060"/>
                </a:solidFill>
                <a:latin typeface="Times New Roman" panose="02020603050405020304" pitchFamily="18" charset="0"/>
                <a:cs typeface="Times New Roman" panose="02020603050405020304" pitchFamily="18" charset="0"/>
              </a:rPr>
              <a:t>my_car.get_descriptive_name</a:t>
            </a:r>
            <a:r>
              <a:rPr lang="en-US" sz="1900" dirty="0">
                <a:solidFill>
                  <a:srgbClr val="002060"/>
                </a:solidFill>
                <a:latin typeface="Times New Roman" panose="02020603050405020304" pitchFamily="18" charset="0"/>
                <a:cs typeface="Times New Roman" panose="02020603050405020304" pitchFamily="18" charset="0"/>
              </a:rPr>
              <a:t>()) </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a:solidFill>
                  <a:srgbClr val="002060"/>
                </a:solidFill>
                <a:latin typeface="Times New Roman" panose="02020603050405020304" pitchFamily="18" charset="0"/>
                <a:cs typeface="Times New Roman" panose="02020603050405020304" pitchFamily="18" charset="0"/>
              </a:rPr>
              <a:t># Output: "2020 Audi A4"</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996840" y="1792440"/>
              <a:ext cx="10081080" cy="3734280"/>
            </p14:xfrm>
          </p:contentPart>
        </mc:Choice>
        <mc:Fallback>
          <p:pic>
            <p:nvPicPr>
              <p:cNvPr id="4" name="Ink 3"/>
              <p:cNvPicPr/>
              <p:nvPr/>
            </p:nvPicPr>
            <p:blipFill>
              <a:blip r:embed="rId4"/>
              <a:stretch>
                <a:fillRect/>
              </a:stretch>
            </p:blipFill>
            <p:spPr>
              <a:xfrm>
                <a:off x="988560" y="1783800"/>
                <a:ext cx="10098360" cy="3754800"/>
              </a:xfrm>
              <a:prstGeom prst="rect">
                <a:avLst/>
              </a:prstGeom>
            </p:spPr>
          </p:pic>
        </mc:Fallback>
      </mc:AlternateContent>
    </p:spTree>
    <p:extLst>
      <p:ext uri="{BB962C8B-B14F-4D97-AF65-F5344CB8AC3E}">
        <p14:creationId xmlns:p14="http://schemas.microsoft.com/office/powerpoint/2010/main" val="1058869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8" end="8"/>
                                            </p:txEl>
                                          </p:spTgt>
                                        </p:tgtEl>
                                        <p:attrNameLst>
                                          <p:attrName>style.visibility</p:attrName>
                                        </p:attrNameLst>
                                      </p:cBhvr>
                                      <p:to>
                                        <p:strVal val="visible"/>
                                      </p:to>
                                    </p:set>
                                    <p:animEffect transition="in" filter="fade">
                                      <p:cBhvr>
                                        <p:cTn id="42" dur="500"/>
                                        <p:tgtEl>
                                          <p:spTgt spid="8">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0" end="10"/>
                                            </p:txEl>
                                          </p:spTgt>
                                        </p:tgtEl>
                                        <p:attrNameLst>
                                          <p:attrName>style.visibility</p:attrName>
                                        </p:attrNameLst>
                                      </p:cBhvr>
                                      <p:to>
                                        <p:strVal val="visible"/>
                                      </p:to>
                                    </p:set>
                                    <p:animEffect transition="in" filter="fade">
                                      <p:cBhvr>
                                        <p:cTn id="52" dur="500"/>
                                        <p:tgtEl>
                                          <p:spTgt spid="8">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1" end="11"/>
                                            </p:txEl>
                                          </p:spTgt>
                                        </p:tgtEl>
                                        <p:attrNameLst>
                                          <p:attrName>style.visibility</p:attrName>
                                        </p:attrNameLst>
                                      </p:cBhvr>
                                      <p:to>
                                        <p:strVal val="visible"/>
                                      </p:to>
                                    </p:set>
                                    <p:animEffect transition="in" filter="fade">
                                      <p:cBhvr>
                                        <p:cTn id="57" dur="500"/>
                                        <p:tgtEl>
                                          <p:spTgt spid="8">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2" end="12"/>
                                            </p:txEl>
                                          </p:spTgt>
                                        </p:tgtEl>
                                        <p:attrNameLst>
                                          <p:attrName>style.visibility</p:attrName>
                                        </p:attrNameLst>
                                      </p:cBhvr>
                                      <p:to>
                                        <p:strVal val="visible"/>
                                      </p:to>
                                    </p:set>
                                    <p:animEffect transition="in" filter="fade">
                                      <p:cBhvr>
                                        <p:cTn id="62"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Destructor </a:t>
            </a:r>
            <a:r>
              <a:rPr lang="en-US" sz="1900" b="1" dirty="0">
                <a:solidFill>
                  <a:srgbClr val="002060"/>
                </a:solidFill>
                <a:latin typeface="Times New Roman" panose="02020603050405020304" pitchFamily="18" charset="0"/>
                <a:cs typeface="Times New Roman" panose="02020603050405020304" pitchFamily="18" charset="0"/>
              </a:rPr>
              <a:t>E</a:t>
            </a:r>
            <a:r>
              <a:rPr lang="en-US" sz="1900" b="1" dirty="0" smtClean="0">
                <a:solidFill>
                  <a:srgbClr val="002060"/>
                </a:solidFill>
                <a:latin typeface="Times New Roman" panose="02020603050405020304" pitchFamily="18" charset="0"/>
                <a:cs typeface="Times New Roman" panose="02020603050405020304" pitchFamily="18" charset="0"/>
              </a:rPr>
              <a:t>xample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class Car:</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def</a:t>
            </a:r>
            <a:r>
              <a:rPr lang="en-US" sz="1900" dirty="0">
                <a:solidFill>
                  <a:srgbClr val="002060"/>
                </a:solidFill>
                <a:latin typeface="Times New Roman" panose="02020603050405020304" pitchFamily="18" charset="0"/>
                <a:cs typeface="Times New Roman" panose="02020603050405020304" pitchFamily="18" charset="0"/>
              </a:rPr>
              <a:t> __</a:t>
            </a:r>
            <a:r>
              <a:rPr lang="en-US" sz="1900" dirty="0" err="1">
                <a:solidFill>
                  <a:srgbClr val="002060"/>
                </a:solidFill>
                <a:latin typeface="Times New Roman" panose="02020603050405020304" pitchFamily="18" charset="0"/>
                <a:cs typeface="Times New Roman" panose="02020603050405020304" pitchFamily="18" charset="0"/>
              </a:rPr>
              <a:t>init</a:t>
            </a:r>
            <a:r>
              <a:rPr lang="en-US" sz="1900" dirty="0">
                <a:solidFill>
                  <a:srgbClr val="002060"/>
                </a:solidFill>
                <a:latin typeface="Times New Roman" panose="02020603050405020304" pitchFamily="18" charset="0"/>
                <a:cs typeface="Times New Roman" panose="02020603050405020304" pitchFamily="18" charset="0"/>
              </a:rPr>
              <a:t>__(</a:t>
            </a:r>
            <a:r>
              <a:rPr lang="en-US" sz="1900" dirty="0" smtClean="0">
                <a:solidFill>
                  <a:srgbClr val="002060"/>
                </a:solidFill>
                <a:latin typeface="Times New Roman" panose="02020603050405020304" pitchFamily="18" charset="0"/>
                <a:cs typeface="Times New Roman" panose="02020603050405020304" pitchFamily="18" charset="0"/>
              </a:rPr>
              <a:t>self):</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print</a:t>
            </a:r>
            <a:r>
              <a:rPr lang="en-US" sz="1900" dirty="0">
                <a:solidFill>
                  <a:srgbClr val="002060"/>
                </a:solidFill>
                <a:latin typeface="Times New Roman" panose="02020603050405020304" pitchFamily="18" charset="0"/>
                <a:cs typeface="Times New Roman" panose="02020603050405020304" pitchFamily="18" charset="0"/>
              </a:rPr>
              <a:t>("A new car has been created</a:t>
            </a:r>
            <a:r>
              <a:rPr lang="en-US" sz="19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err="1" smtClean="0">
                <a:solidFill>
                  <a:srgbClr val="002060"/>
                </a:solidFill>
                <a:latin typeface="Times New Roman" panose="02020603050405020304" pitchFamily="18" charset="0"/>
                <a:cs typeface="Times New Roman" panose="02020603050405020304" pitchFamily="18" charset="0"/>
              </a:rPr>
              <a:t>def</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a:solidFill>
                  <a:srgbClr val="002060"/>
                </a:solidFill>
                <a:latin typeface="Times New Roman" panose="02020603050405020304" pitchFamily="18" charset="0"/>
                <a:cs typeface="Times New Roman" panose="02020603050405020304" pitchFamily="18" charset="0"/>
              </a:rPr>
              <a:t>__del__(self):</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print("The car is about to be destroyed</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err="1" smtClean="0">
                <a:solidFill>
                  <a:srgbClr val="002060"/>
                </a:solidFill>
                <a:latin typeface="Times New Roman" panose="02020603050405020304" pitchFamily="18" charset="0"/>
                <a:cs typeface="Times New Roman" panose="02020603050405020304" pitchFamily="18" charset="0"/>
              </a:rPr>
              <a:t>my_car</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a:solidFill>
                  <a:srgbClr val="002060"/>
                </a:solidFill>
                <a:latin typeface="Times New Roman" panose="02020603050405020304" pitchFamily="18" charset="0"/>
                <a:cs typeface="Times New Roman" panose="02020603050405020304" pitchFamily="18" charset="0"/>
              </a:rPr>
              <a:t>= Car</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Ink 4"/>
              <p14:cNvContentPartPr/>
              <p14:nvPr/>
            </p14:nvContentPartPr>
            <p14:xfrm>
              <a:off x="563040" y="2793960"/>
              <a:ext cx="2976480" cy="2712600"/>
            </p14:xfrm>
          </p:contentPart>
        </mc:Choice>
        <mc:Fallback>
          <p:pic>
            <p:nvPicPr>
              <p:cNvPr id="5" name="Ink 4"/>
              <p:cNvPicPr/>
              <p:nvPr/>
            </p:nvPicPr>
            <p:blipFill>
              <a:blip r:embed="rId4"/>
              <a:stretch>
                <a:fillRect/>
              </a:stretch>
            </p:blipFill>
            <p:spPr>
              <a:xfrm>
                <a:off x="556560" y="2788200"/>
                <a:ext cx="2990520" cy="2726280"/>
              </a:xfrm>
              <a:prstGeom prst="rect">
                <a:avLst/>
              </a:prstGeom>
            </p:spPr>
          </p:pic>
        </mc:Fallback>
      </mc:AlternateContent>
    </p:spTree>
    <p:extLst>
      <p:ext uri="{BB962C8B-B14F-4D97-AF65-F5344CB8AC3E}">
        <p14:creationId xmlns:p14="http://schemas.microsoft.com/office/powerpoint/2010/main" val="4042816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Inheritance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Inheritance is a key feature of object-oriented programming (OOP) that allows one class to inherit attributes and methods from another class. </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In </a:t>
            </a:r>
            <a:r>
              <a:rPr lang="en-US" sz="1900" dirty="0">
                <a:solidFill>
                  <a:srgbClr val="002060"/>
                </a:solidFill>
                <a:latin typeface="Times New Roman" panose="02020603050405020304" pitchFamily="18" charset="0"/>
                <a:cs typeface="Times New Roman" panose="02020603050405020304" pitchFamily="18" charset="0"/>
              </a:rPr>
              <a:t>Python, inheritance is implemented using the class keyword, and the parent class is specified in parentheses after the class name.</a:t>
            </a:r>
          </a:p>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Syntax:</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class Subclass(Superclass):</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406520" y="2226960"/>
              <a:ext cx="7767720" cy="3612600"/>
            </p14:xfrm>
          </p:contentPart>
        </mc:Choice>
        <mc:Fallback>
          <p:pic>
            <p:nvPicPr>
              <p:cNvPr id="4" name="Ink 3"/>
              <p:cNvPicPr/>
              <p:nvPr/>
            </p:nvPicPr>
            <p:blipFill>
              <a:blip r:embed="rId4"/>
              <a:stretch>
                <a:fillRect/>
              </a:stretch>
            </p:blipFill>
            <p:spPr>
              <a:xfrm>
                <a:off x="1400040" y="2219760"/>
                <a:ext cx="7782840" cy="3629880"/>
              </a:xfrm>
              <a:prstGeom prst="rect">
                <a:avLst/>
              </a:prstGeom>
            </p:spPr>
          </p:pic>
        </mc:Fallback>
      </mc:AlternateContent>
    </p:spTree>
    <p:extLst>
      <p:ext uri="{BB962C8B-B14F-4D97-AF65-F5344CB8AC3E}">
        <p14:creationId xmlns:p14="http://schemas.microsoft.com/office/powerpoint/2010/main" val="559053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Introduction </a:t>
            </a:r>
            <a:r>
              <a:rPr lang="en-US" sz="1900" b="1" dirty="0">
                <a:solidFill>
                  <a:srgbClr val="002060"/>
                </a:solidFill>
                <a:latin typeface="Times New Roman" panose="02020603050405020304" pitchFamily="18" charset="0"/>
                <a:cs typeface="Times New Roman" panose="02020603050405020304" pitchFamily="18" charset="0"/>
              </a:rPr>
              <a:t>to </a:t>
            </a:r>
            <a:r>
              <a:rPr lang="en-US" sz="1900" b="1" dirty="0" smtClean="0">
                <a:solidFill>
                  <a:srgbClr val="002060"/>
                </a:solidFill>
                <a:latin typeface="Times New Roman" panose="02020603050405020304" pitchFamily="18" charset="0"/>
                <a:cs typeface="Times New Roman" panose="02020603050405020304" pitchFamily="18" charset="0"/>
              </a:rPr>
              <a:t>OOP</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OOP is </a:t>
            </a:r>
            <a:r>
              <a:rPr lang="en-US" sz="1900" dirty="0">
                <a:solidFill>
                  <a:srgbClr val="002060"/>
                </a:solidFill>
                <a:latin typeface="Times New Roman" panose="02020603050405020304" pitchFamily="18" charset="0"/>
                <a:cs typeface="Times New Roman" panose="02020603050405020304" pitchFamily="18" charset="0"/>
              </a:rPr>
              <a:t>a programming paradigm that uses objects to represent and manipulate data</a:t>
            </a:r>
            <a:r>
              <a:rPr lang="en-US" sz="1900" dirty="0" smtClean="0">
                <a:solidFill>
                  <a:srgbClr val="002060"/>
                </a:solidFill>
                <a:latin typeface="Times New Roman" panose="02020603050405020304" pitchFamily="18" charset="0"/>
                <a:cs typeface="Times New Roman" panose="02020603050405020304" pitchFamily="18" charset="0"/>
              </a:rPr>
              <a:t>.</a:t>
            </a:r>
          </a:p>
          <a:p>
            <a:pPr marL="342900" indent="-342900">
              <a:lnSpc>
                <a:spcPct val="150000"/>
              </a:lnSpc>
              <a:buSzPct val="10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Objects and classes</a:t>
            </a:r>
          </a:p>
          <a:p>
            <a:pPr marL="342900" indent="-342900">
              <a:lnSpc>
                <a:spcPct val="150000"/>
              </a:lnSpc>
              <a:buSzPct val="10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Encapsulation</a:t>
            </a:r>
            <a:endParaRPr lang="en-US" sz="1900" dirty="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0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Inheritance</a:t>
            </a:r>
          </a:p>
          <a:p>
            <a:pPr marL="342900" indent="-342900">
              <a:lnSpc>
                <a:spcPct val="150000"/>
              </a:lnSpc>
              <a:buSzPct val="100000"/>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Polymorphism</a:t>
            </a:r>
          </a:p>
          <a:p>
            <a:pPr marL="342900" indent="-342900">
              <a:lnSpc>
                <a:spcPct val="150000"/>
              </a:lnSpc>
              <a:buSzPct val="100000"/>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Abstraction</a:t>
            </a:r>
          </a:p>
          <a:p>
            <a:pPr marL="342900" indent="-342900">
              <a:lnSpc>
                <a:spcPct val="150000"/>
              </a:lnSpc>
              <a:buSzPct val="10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Method </a:t>
            </a:r>
            <a:r>
              <a:rPr lang="en-US" sz="1900" dirty="0">
                <a:solidFill>
                  <a:srgbClr val="002060"/>
                </a:solidFill>
                <a:latin typeface="Times New Roman" panose="02020603050405020304" pitchFamily="18" charset="0"/>
                <a:cs typeface="Times New Roman" panose="02020603050405020304" pitchFamily="18" charset="0"/>
              </a:rPr>
              <a:t>binding</a:t>
            </a:r>
          </a:p>
          <a:p>
            <a:pPr marL="342900" indent="-342900">
              <a:lnSpc>
                <a:spcPct val="150000"/>
              </a:lnSpc>
              <a:buSzPct val="150000"/>
              <a:buFont typeface="Wingdings" panose="05000000000000000000" pitchFamily="2" charset="2"/>
              <a:buChar char="§"/>
            </a:pP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1240920" y="1121760"/>
              <a:ext cx="10620360" cy="2644200"/>
            </p14:xfrm>
          </p:contentPart>
        </mc:Choice>
        <mc:Fallback xmlns="">
          <p:pic>
            <p:nvPicPr>
              <p:cNvPr id="4" name="Ink 3"/>
              <p:cNvPicPr/>
              <p:nvPr/>
            </p:nvPicPr>
            <p:blipFill>
              <a:blip r:embed="rId4"/>
              <a:stretch>
                <a:fillRect/>
              </a:stretch>
            </p:blipFill>
            <p:spPr>
              <a:xfrm>
                <a:off x="1232280" y="1112760"/>
                <a:ext cx="10638720" cy="2663280"/>
              </a:xfrm>
              <a:prstGeom prst="rect">
                <a:avLst/>
              </a:prstGeom>
            </p:spPr>
          </p:pic>
        </mc:Fallback>
      </mc:AlternateContent>
    </p:spTree>
    <p:extLst>
      <p:ext uri="{BB962C8B-B14F-4D97-AF65-F5344CB8AC3E}">
        <p14:creationId xmlns:p14="http://schemas.microsoft.com/office/powerpoint/2010/main" val="2409434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Inheritance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Base Class (Parent Class): There is only one parent class from which the child class inherits. The parent class defines a set of attributes and methods that can be reused by the child class.</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Child Class (Derived Class): The child class inherits all the attributes and methods from the parent class. It can also add its own attributes and methods or override the inherited ones to customize the behavior.</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2901960" y="2765520"/>
              <a:ext cx="8974440" cy="3029040"/>
            </p14:xfrm>
          </p:contentPart>
        </mc:Choice>
        <mc:Fallback>
          <p:pic>
            <p:nvPicPr>
              <p:cNvPr id="4" name="Ink 3"/>
              <p:cNvPicPr/>
              <p:nvPr/>
            </p:nvPicPr>
            <p:blipFill>
              <a:blip r:embed="rId4"/>
              <a:stretch>
                <a:fillRect/>
              </a:stretch>
            </p:blipFill>
            <p:spPr>
              <a:xfrm>
                <a:off x="2895120" y="2756160"/>
                <a:ext cx="8987760" cy="3046680"/>
              </a:xfrm>
              <a:prstGeom prst="rect">
                <a:avLst/>
              </a:prstGeom>
            </p:spPr>
          </p:pic>
        </mc:Fallback>
      </mc:AlternateContent>
    </p:spTree>
    <p:extLst>
      <p:ext uri="{BB962C8B-B14F-4D97-AF65-F5344CB8AC3E}">
        <p14:creationId xmlns:p14="http://schemas.microsoft.com/office/powerpoint/2010/main" val="2343675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fade">
                                      <p:cBhvr>
                                        <p:cTn id="17"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Parent class (or base class)</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class </a:t>
            </a:r>
            <a:r>
              <a:rPr lang="en-US" sz="1900" dirty="0" err="1">
                <a:solidFill>
                  <a:srgbClr val="002060"/>
                </a:solidFill>
                <a:latin typeface="Times New Roman" panose="02020603050405020304" pitchFamily="18" charset="0"/>
                <a:cs typeface="Times New Roman" panose="02020603050405020304" pitchFamily="18" charset="0"/>
              </a:rPr>
              <a:t>ParentClass</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 Parent class attributes and methods</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Child class (or derived class) inheriting from </a:t>
            </a:r>
            <a:r>
              <a:rPr lang="en-US" sz="1900" dirty="0" err="1">
                <a:solidFill>
                  <a:srgbClr val="002060"/>
                </a:solidFill>
                <a:latin typeface="Times New Roman" panose="02020603050405020304" pitchFamily="18" charset="0"/>
                <a:cs typeface="Times New Roman" panose="02020603050405020304" pitchFamily="18" charset="0"/>
              </a:rPr>
              <a:t>ParentClass</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class </a:t>
            </a:r>
            <a:r>
              <a:rPr lang="en-US" sz="1900" dirty="0" err="1">
                <a:solidFill>
                  <a:srgbClr val="002060"/>
                </a:solidFill>
                <a:latin typeface="Times New Roman" panose="02020603050405020304" pitchFamily="18" charset="0"/>
                <a:cs typeface="Times New Roman" panose="02020603050405020304" pitchFamily="18" charset="0"/>
              </a:rPr>
              <a:t>ChildClass</a:t>
            </a:r>
            <a:r>
              <a:rPr lang="en-US" sz="1900" dirty="0">
                <a:solidFill>
                  <a:srgbClr val="002060"/>
                </a:solidFill>
                <a:latin typeface="Times New Roman" panose="02020603050405020304" pitchFamily="18" charset="0"/>
                <a:cs typeface="Times New Roman" panose="02020603050405020304" pitchFamily="18" charset="0"/>
              </a:rPr>
              <a:t>(</a:t>
            </a:r>
            <a:r>
              <a:rPr lang="en-US" sz="1900" dirty="0" err="1">
                <a:solidFill>
                  <a:srgbClr val="002060"/>
                </a:solidFill>
                <a:latin typeface="Times New Roman" panose="02020603050405020304" pitchFamily="18" charset="0"/>
                <a:cs typeface="Times New Roman" panose="02020603050405020304" pitchFamily="18" charset="0"/>
              </a:rPr>
              <a:t>ParentClass</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 Child class attributes and methods</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539720" y="2287800"/>
              <a:ext cx="1485000" cy="2793960"/>
            </p14:xfrm>
          </p:contentPart>
        </mc:Choice>
        <mc:Fallback>
          <p:pic>
            <p:nvPicPr>
              <p:cNvPr id="4" name="Ink 3"/>
              <p:cNvPicPr/>
              <p:nvPr/>
            </p:nvPicPr>
            <p:blipFill>
              <a:blip r:embed="rId4"/>
              <a:stretch>
                <a:fillRect/>
              </a:stretch>
            </p:blipFill>
            <p:spPr>
              <a:xfrm>
                <a:off x="1530000" y="2278440"/>
                <a:ext cx="1504440" cy="2811240"/>
              </a:xfrm>
              <a:prstGeom prst="rect">
                <a:avLst/>
              </a:prstGeom>
            </p:spPr>
          </p:pic>
        </mc:Fallback>
      </mc:AlternateContent>
    </p:spTree>
    <p:extLst>
      <p:ext uri="{BB962C8B-B14F-4D97-AF65-F5344CB8AC3E}">
        <p14:creationId xmlns:p14="http://schemas.microsoft.com/office/powerpoint/2010/main" val="549150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4" end="4"/>
                                            </p:txEl>
                                          </p:spTgt>
                                        </p:tgtEl>
                                        <p:attrNameLst>
                                          <p:attrName>style.visibility</p:attrName>
                                        </p:attrNameLst>
                                      </p:cBhvr>
                                      <p:to>
                                        <p:strVal val="visible"/>
                                      </p:to>
                                    </p:set>
                                    <p:animEffect transition="in" filter="fade">
                                      <p:cBhvr>
                                        <p:cTn id="22" dur="500"/>
                                        <p:tgtEl>
                                          <p:spTgt spid="8">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animEffect transition="in" filter="fade">
                                      <p:cBhvr>
                                        <p:cTn id="27" dur="500"/>
                                        <p:tgtEl>
                                          <p:spTgt spid="8">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6" end="6"/>
                                            </p:txEl>
                                          </p:spTgt>
                                        </p:tgtEl>
                                        <p:attrNameLst>
                                          <p:attrName>style.visibility</p:attrName>
                                        </p:attrNameLst>
                                      </p:cBhvr>
                                      <p:to>
                                        <p:strVal val="visible"/>
                                      </p:to>
                                    </p:set>
                                    <p:animEffect transition="in" filter="fade">
                                      <p:cBhvr>
                                        <p:cTn id="32"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Autofit/>
          </a:bodyPr>
          <a:lstStyle/>
          <a:p>
            <a:pPr>
              <a:lnSpc>
                <a:spcPct val="150000"/>
              </a:lnSpc>
              <a:buSzPct val="150000"/>
            </a:pPr>
            <a:r>
              <a:rPr lang="en-US" sz="1600" b="1" dirty="0" smtClean="0">
                <a:solidFill>
                  <a:srgbClr val="002060"/>
                </a:solidFill>
                <a:latin typeface="Times New Roman" panose="02020603050405020304" pitchFamily="18" charset="0"/>
                <a:cs typeface="Times New Roman" panose="02020603050405020304" pitchFamily="18" charset="0"/>
              </a:rPr>
              <a:t>Example 01:</a:t>
            </a:r>
            <a:endParaRPr lang="en-US" sz="16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600" dirty="0" smtClean="0">
                <a:solidFill>
                  <a:srgbClr val="002060"/>
                </a:solidFill>
                <a:latin typeface="Times New Roman" panose="02020603050405020304" pitchFamily="18" charset="0"/>
                <a:cs typeface="Times New Roman" panose="02020603050405020304" pitchFamily="18" charset="0"/>
              </a:rPr>
              <a:t>class </a:t>
            </a:r>
            <a:r>
              <a:rPr lang="en-US" sz="1600" dirty="0">
                <a:solidFill>
                  <a:srgbClr val="002060"/>
                </a:solidFill>
                <a:latin typeface="Times New Roman" panose="02020603050405020304" pitchFamily="18" charset="0"/>
                <a:cs typeface="Times New Roman" panose="02020603050405020304" pitchFamily="18" charset="0"/>
              </a:rPr>
              <a:t>Vehicle:</a:t>
            </a:r>
          </a:p>
          <a:p>
            <a:pPr>
              <a:lnSpc>
                <a:spcPct val="150000"/>
              </a:lnSpc>
              <a:buSzPct val="150000"/>
            </a:pPr>
            <a:r>
              <a:rPr lang="en-US" sz="1600" dirty="0">
                <a:solidFill>
                  <a:srgbClr val="FF0000"/>
                </a:solidFill>
                <a:latin typeface="Times New Roman" panose="02020603050405020304" pitchFamily="18" charset="0"/>
                <a:cs typeface="Times New Roman" panose="02020603050405020304" pitchFamily="18" charset="0"/>
              </a:rPr>
              <a:t>    </a:t>
            </a:r>
            <a:r>
              <a:rPr lang="en-US" sz="1600" dirty="0" err="1">
                <a:solidFill>
                  <a:srgbClr val="FF0000"/>
                </a:solidFill>
                <a:latin typeface="Times New Roman" panose="02020603050405020304" pitchFamily="18" charset="0"/>
                <a:cs typeface="Times New Roman" panose="02020603050405020304" pitchFamily="18" charset="0"/>
              </a:rPr>
              <a:t>def</a:t>
            </a:r>
            <a:r>
              <a:rPr lang="en-US" sz="1600" dirty="0">
                <a:solidFill>
                  <a:srgbClr val="FF0000"/>
                </a:solidFill>
                <a:latin typeface="Times New Roman" panose="02020603050405020304" pitchFamily="18" charset="0"/>
                <a:cs typeface="Times New Roman" panose="02020603050405020304" pitchFamily="18" charset="0"/>
              </a:rPr>
              <a:t> start(self):</a:t>
            </a:r>
          </a:p>
          <a:p>
            <a:pPr>
              <a:lnSpc>
                <a:spcPct val="150000"/>
              </a:lnSpc>
              <a:buSzPct val="150000"/>
            </a:pPr>
            <a:r>
              <a:rPr lang="en-US" sz="1600" dirty="0">
                <a:solidFill>
                  <a:srgbClr val="FF0000"/>
                </a:solidFill>
                <a:latin typeface="Times New Roman" panose="02020603050405020304" pitchFamily="18" charset="0"/>
                <a:cs typeface="Times New Roman" panose="02020603050405020304" pitchFamily="18" charset="0"/>
              </a:rPr>
              <a:t>        return "The vehicle is starting</a:t>
            </a:r>
            <a:r>
              <a:rPr lang="en-US" sz="1600" dirty="0" smtClean="0">
                <a:solidFill>
                  <a:srgbClr val="FF0000"/>
                </a:solidFill>
                <a:latin typeface="Times New Roman" panose="02020603050405020304" pitchFamily="18" charset="0"/>
                <a:cs typeface="Times New Roman" panose="02020603050405020304" pitchFamily="18" charset="0"/>
              </a:rPr>
              <a:t>."</a:t>
            </a:r>
            <a:endParaRPr lang="en-US" sz="1600" dirty="0">
              <a:solidFill>
                <a:srgbClr val="FF0000"/>
              </a:solidFill>
              <a:latin typeface="Times New Roman" panose="02020603050405020304" pitchFamily="18" charset="0"/>
              <a:cs typeface="Times New Roman" panose="02020603050405020304" pitchFamily="18" charset="0"/>
            </a:endParaRPr>
          </a:p>
          <a:p>
            <a:pPr>
              <a:lnSpc>
                <a:spcPct val="150000"/>
              </a:lnSpc>
              <a:buSzPct val="150000"/>
            </a:pPr>
            <a:r>
              <a:rPr lang="en-US" sz="1600" dirty="0">
                <a:solidFill>
                  <a:srgbClr val="FF0000"/>
                </a:solidFill>
                <a:latin typeface="Times New Roman" panose="02020603050405020304" pitchFamily="18" charset="0"/>
                <a:cs typeface="Times New Roman" panose="02020603050405020304" pitchFamily="18" charset="0"/>
              </a:rPr>
              <a:t>    </a:t>
            </a:r>
            <a:r>
              <a:rPr lang="en-US" sz="1600" dirty="0" err="1">
                <a:solidFill>
                  <a:srgbClr val="FF0000"/>
                </a:solidFill>
                <a:latin typeface="Times New Roman" panose="02020603050405020304" pitchFamily="18" charset="0"/>
                <a:cs typeface="Times New Roman" panose="02020603050405020304" pitchFamily="18" charset="0"/>
              </a:rPr>
              <a:t>def</a:t>
            </a:r>
            <a:r>
              <a:rPr lang="en-US" sz="1600" dirty="0">
                <a:solidFill>
                  <a:srgbClr val="FF0000"/>
                </a:solidFill>
                <a:latin typeface="Times New Roman" panose="02020603050405020304" pitchFamily="18" charset="0"/>
                <a:cs typeface="Times New Roman" panose="02020603050405020304" pitchFamily="18" charset="0"/>
              </a:rPr>
              <a:t> stop(self):</a:t>
            </a:r>
          </a:p>
          <a:p>
            <a:pPr>
              <a:lnSpc>
                <a:spcPct val="150000"/>
              </a:lnSpc>
              <a:buSzPct val="150000"/>
            </a:pPr>
            <a:r>
              <a:rPr lang="en-US" sz="1600" dirty="0">
                <a:solidFill>
                  <a:srgbClr val="FF0000"/>
                </a:solidFill>
                <a:latin typeface="Times New Roman" panose="02020603050405020304" pitchFamily="18" charset="0"/>
                <a:cs typeface="Times New Roman" panose="02020603050405020304" pitchFamily="18" charset="0"/>
              </a:rPr>
              <a:t>        return "The vehicle is stopping</a:t>
            </a:r>
            <a:r>
              <a:rPr lang="en-US" sz="1600" dirty="0" smtClean="0">
                <a:solidFill>
                  <a:srgbClr val="FF0000"/>
                </a:solidFill>
                <a:latin typeface="Times New Roman" panose="02020603050405020304" pitchFamily="18" charset="0"/>
                <a:cs typeface="Times New Roman" panose="02020603050405020304" pitchFamily="18" charset="0"/>
              </a:rPr>
              <a:t>."</a:t>
            </a:r>
            <a:endParaRPr lang="en-US" sz="1600" dirty="0">
              <a:solidFill>
                <a:srgbClr val="FF0000"/>
              </a:solidFill>
              <a:latin typeface="Times New Roman" panose="02020603050405020304" pitchFamily="18" charset="0"/>
              <a:cs typeface="Times New Roman" panose="02020603050405020304" pitchFamily="18" charset="0"/>
            </a:endParaRPr>
          </a:p>
          <a:p>
            <a:pPr>
              <a:lnSpc>
                <a:spcPct val="150000"/>
              </a:lnSpc>
              <a:buSzPct val="150000"/>
            </a:pPr>
            <a:r>
              <a:rPr lang="en-US" sz="1600" dirty="0" smtClean="0">
                <a:solidFill>
                  <a:srgbClr val="002060"/>
                </a:solidFill>
                <a:latin typeface="Times New Roman" panose="02020603050405020304" pitchFamily="18" charset="0"/>
                <a:cs typeface="Times New Roman" panose="02020603050405020304" pitchFamily="18" charset="0"/>
              </a:rPr>
              <a:t>class </a:t>
            </a:r>
            <a:r>
              <a:rPr lang="en-US" sz="1600" dirty="0">
                <a:solidFill>
                  <a:srgbClr val="002060"/>
                </a:solidFill>
                <a:latin typeface="Times New Roman" panose="02020603050405020304" pitchFamily="18" charset="0"/>
                <a:cs typeface="Times New Roman" panose="02020603050405020304" pitchFamily="18" charset="0"/>
              </a:rPr>
              <a:t>Car(Vehicle</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a:solidFill>
                  <a:srgbClr val="002060"/>
                </a:solidFill>
                <a:latin typeface="Times New Roman" panose="02020603050405020304" pitchFamily="18" charset="0"/>
                <a:cs typeface="Times New Roman" panose="02020603050405020304" pitchFamily="18" charset="0"/>
              </a:rPr>
              <a:t># Child </a:t>
            </a:r>
            <a:r>
              <a:rPr lang="en-US" sz="1600" dirty="0" smtClean="0">
                <a:solidFill>
                  <a:srgbClr val="002060"/>
                </a:solidFill>
                <a:latin typeface="Times New Roman" panose="02020603050405020304" pitchFamily="18" charset="0"/>
                <a:cs typeface="Times New Roman" panose="02020603050405020304" pitchFamily="18" charset="0"/>
              </a:rPr>
              <a:t>class</a:t>
            </a:r>
            <a:endParaRPr lang="en-US" sz="16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def</a:t>
            </a:r>
            <a:r>
              <a:rPr lang="en-US" sz="1600" dirty="0">
                <a:solidFill>
                  <a:srgbClr val="002060"/>
                </a:solidFill>
                <a:latin typeface="Times New Roman" panose="02020603050405020304" pitchFamily="18" charset="0"/>
                <a:cs typeface="Times New Roman" panose="02020603050405020304" pitchFamily="18" charset="0"/>
              </a:rPr>
              <a:t> drive(self):</a:t>
            </a: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        return "The car is driving</a:t>
            </a:r>
            <a:r>
              <a:rPr lang="en-US" sz="1600" dirty="0" smtClean="0">
                <a:solidFill>
                  <a:srgbClr val="002060"/>
                </a:solidFill>
                <a:latin typeface="Times New Roman" panose="02020603050405020304" pitchFamily="18" charset="0"/>
                <a:cs typeface="Times New Roman" panose="02020603050405020304" pitchFamily="18" charset="0"/>
              </a:rPr>
              <a:t>."</a:t>
            </a:r>
            <a:endParaRPr lang="en-US" sz="16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600" dirty="0" smtClean="0">
                <a:solidFill>
                  <a:srgbClr val="002060"/>
                </a:solidFill>
                <a:latin typeface="Times New Roman" panose="02020603050405020304" pitchFamily="18" charset="0"/>
                <a:cs typeface="Times New Roman" panose="02020603050405020304" pitchFamily="18" charset="0"/>
              </a:rPr>
              <a:t>car </a:t>
            </a:r>
            <a:r>
              <a:rPr lang="en-US" sz="1600" dirty="0">
                <a:solidFill>
                  <a:srgbClr val="002060"/>
                </a:solidFill>
                <a:latin typeface="Times New Roman" panose="02020603050405020304" pitchFamily="18" charset="0"/>
                <a:cs typeface="Times New Roman" panose="02020603050405020304" pitchFamily="18" charset="0"/>
              </a:rPr>
              <a:t>= Car</a:t>
            </a:r>
            <a:r>
              <a:rPr lang="en-US" sz="1600" dirty="0" smtClean="0">
                <a:solidFill>
                  <a:srgbClr val="002060"/>
                </a:solidFill>
                <a:latin typeface="Times New Roman" panose="02020603050405020304" pitchFamily="18" charset="0"/>
                <a:cs typeface="Times New Roman" panose="02020603050405020304" pitchFamily="18" charset="0"/>
              </a:rPr>
              <a:t>()</a:t>
            </a:r>
            <a:endParaRPr lang="en-US" sz="16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 Call methods on the child class object</a:t>
            </a: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print(</a:t>
            </a:r>
            <a:r>
              <a:rPr lang="en-US" sz="1600" dirty="0" err="1">
                <a:solidFill>
                  <a:srgbClr val="002060"/>
                </a:solidFill>
                <a:latin typeface="Times New Roman" panose="02020603050405020304" pitchFamily="18" charset="0"/>
                <a:cs typeface="Times New Roman" panose="02020603050405020304" pitchFamily="18" charset="0"/>
              </a:rPr>
              <a:t>car.start</a:t>
            </a:r>
            <a:r>
              <a:rPr lang="en-US" sz="1600" dirty="0">
                <a:solidFill>
                  <a:srgbClr val="002060"/>
                </a:solidFill>
                <a:latin typeface="Times New Roman" panose="02020603050405020304" pitchFamily="18" charset="0"/>
                <a:cs typeface="Times New Roman" panose="02020603050405020304" pitchFamily="18" charset="0"/>
              </a:rPr>
              <a:t>()) </a:t>
            </a:r>
            <a:endParaRPr lang="en-US" sz="16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600" dirty="0" smtClean="0">
                <a:solidFill>
                  <a:srgbClr val="002060"/>
                </a:solidFill>
                <a:latin typeface="Times New Roman" panose="02020603050405020304" pitchFamily="18" charset="0"/>
                <a:cs typeface="Times New Roman" panose="02020603050405020304" pitchFamily="18" charset="0"/>
              </a:rPr>
              <a:t>print(</a:t>
            </a:r>
            <a:r>
              <a:rPr lang="en-US" sz="1600" dirty="0" err="1" smtClean="0">
                <a:solidFill>
                  <a:srgbClr val="002060"/>
                </a:solidFill>
                <a:latin typeface="Times New Roman" panose="02020603050405020304" pitchFamily="18" charset="0"/>
                <a:cs typeface="Times New Roman" panose="02020603050405020304" pitchFamily="18" charset="0"/>
              </a:rPr>
              <a:t>car.drive</a:t>
            </a:r>
            <a:r>
              <a:rPr lang="en-US" sz="16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600" dirty="0" smtClean="0">
                <a:solidFill>
                  <a:srgbClr val="002060"/>
                </a:solidFill>
                <a:latin typeface="Times New Roman" panose="02020603050405020304" pitchFamily="18" charset="0"/>
                <a:cs typeface="Times New Roman" panose="02020603050405020304" pitchFamily="18" charset="0"/>
              </a:rPr>
              <a:t>print(</a:t>
            </a:r>
            <a:r>
              <a:rPr lang="en-US" sz="1600" dirty="0" err="1" smtClean="0">
                <a:solidFill>
                  <a:srgbClr val="002060"/>
                </a:solidFill>
                <a:latin typeface="Times New Roman" panose="02020603050405020304" pitchFamily="18" charset="0"/>
                <a:cs typeface="Times New Roman" panose="02020603050405020304" pitchFamily="18" charset="0"/>
              </a:rPr>
              <a:t>car.stop</a:t>
            </a:r>
            <a:r>
              <a:rPr lang="en-US" sz="1600" dirty="0" smtClean="0">
                <a:solidFill>
                  <a:srgbClr val="002060"/>
                </a:solidFill>
                <a:latin typeface="Times New Roman" panose="02020603050405020304" pitchFamily="18" charset="0"/>
                <a:cs typeface="Times New Roman" panose="02020603050405020304" pitchFamily="18" charset="0"/>
              </a:rPr>
              <a:t>())</a:t>
            </a:r>
            <a:endParaRPr lang="en-US" sz="16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422640" y="1838520"/>
              <a:ext cx="6606720" cy="4210920"/>
            </p14:xfrm>
          </p:contentPart>
        </mc:Choice>
        <mc:Fallback>
          <p:pic>
            <p:nvPicPr>
              <p:cNvPr id="4" name="Ink 3"/>
              <p:cNvPicPr/>
              <p:nvPr/>
            </p:nvPicPr>
            <p:blipFill>
              <a:blip r:embed="rId4"/>
              <a:stretch>
                <a:fillRect/>
              </a:stretch>
            </p:blipFill>
            <p:spPr>
              <a:xfrm>
                <a:off x="413640" y="1829880"/>
                <a:ext cx="6623280" cy="4228560"/>
              </a:xfrm>
              <a:prstGeom prst="rect">
                <a:avLst/>
              </a:prstGeom>
            </p:spPr>
          </p:pic>
        </mc:Fallback>
      </mc:AlternateContent>
    </p:spTree>
    <p:extLst>
      <p:ext uri="{BB962C8B-B14F-4D97-AF65-F5344CB8AC3E}">
        <p14:creationId xmlns:p14="http://schemas.microsoft.com/office/powerpoint/2010/main" val="894200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1" end="11"/>
                                            </p:txEl>
                                          </p:spTgt>
                                        </p:tgtEl>
                                        <p:attrNameLst>
                                          <p:attrName>style.visibility</p:attrName>
                                        </p:attrNameLst>
                                      </p:cBhvr>
                                      <p:to>
                                        <p:strVal val="visible"/>
                                      </p:to>
                                    </p:set>
                                    <p:animEffect transition="in" filter="fade">
                                      <p:cBhvr>
                                        <p:cTn id="62" dur="500"/>
                                        <p:tgtEl>
                                          <p:spTgt spid="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2" end="12"/>
                                            </p:txEl>
                                          </p:spTgt>
                                        </p:tgtEl>
                                        <p:attrNameLst>
                                          <p:attrName>style.visibility</p:attrName>
                                        </p:attrNameLst>
                                      </p:cBhvr>
                                      <p:to>
                                        <p:strVal val="visible"/>
                                      </p:to>
                                    </p:set>
                                    <p:animEffect transition="in" filter="fade">
                                      <p:cBhvr>
                                        <p:cTn id="67" dur="500"/>
                                        <p:tgtEl>
                                          <p:spTgt spid="8">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8">
                                            <p:txEl>
                                              <p:pRg st="13" end="13"/>
                                            </p:txEl>
                                          </p:spTgt>
                                        </p:tgtEl>
                                        <p:attrNameLst>
                                          <p:attrName>style.visibility</p:attrName>
                                        </p:attrNameLst>
                                      </p:cBhvr>
                                      <p:to>
                                        <p:strVal val="visible"/>
                                      </p:to>
                                    </p:set>
                                    <p:animEffect transition="in" filter="fade">
                                      <p:cBhvr>
                                        <p:cTn id="72" dur="500"/>
                                        <p:tgtEl>
                                          <p:spTgt spid="8">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Example 02:</a:t>
            </a:r>
          </a:p>
          <a:p>
            <a:pPr>
              <a:lnSpc>
                <a:spcPct val="150000"/>
              </a:lnSpc>
              <a:buSzPct val="150000"/>
            </a:pPr>
            <a:r>
              <a:rPr lang="en-US" sz="1900" dirty="0" smtClean="0">
                <a:solidFill>
                  <a:srgbClr val="FF0000"/>
                </a:solidFill>
                <a:latin typeface="Times New Roman" panose="02020603050405020304" pitchFamily="18" charset="0"/>
                <a:cs typeface="Times New Roman" panose="02020603050405020304" pitchFamily="18" charset="0"/>
              </a:rPr>
              <a:t>class </a:t>
            </a:r>
            <a:r>
              <a:rPr lang="en-US" sz="1900" dirty="0">
                <a:solidFill>
                  <a:srgbClr val="FF0000"/>
                </a:solidFill>
                <a:latin typeface="Times New Roman" panose="02020603050405020304" pitchFamily="18" charset="0"/>
                <a:cs typeface="Times New Roman" panose="02020603050405020304" pitchFamily="18" charset="0"/>
              </a:rPr>
              <a:t>A:</a:t>
            </a:r>
          </a:p>
          <a:p>
            <a:pPr>
              <a:lnSpc>
                <a:spcPct val="150000"/>
              </a:lnSpc>
              <a:buSzPct val="150000"/>
            </a:pPr>
            <a:r>
              <a:rPr lang="en-US" sz="1900" dirty="0">
                <a:solidFill>
                  <a:srgbClr val="FF0000"/>
                </a:solidFill>
                <a:latin typeface="Times New Roman" panose="02020603050405020304" pitchFamily="18" charset="0"/>
                <a:cs typeface="Times New Roman" panose="02020603050405020304" pitchFamily="18" charset="0"/>
              </a:rPr>
              <a:t>    </a:t>
            </a:r>
            <a:r>
              <a:rPr lang="en-US" sz="1900" dirty="0" err="1">
                <a:solidFill>
                  <a:srgbClr val="FF0000"/>
                </a:solidFill>
                <a:latin typeface="Times New Roman" panose="02020603050405020304" pitchFamily="18" charset="0"/>
                <a:cs typeface="Times New Roman" panose="02020603050405020304" pitchFamily="18" charset="0"/>
              </a:rPr>
              <a:t>def</a:t>
            </a:r>
            <a:r>
              <a:rPr lang="en-US" sz="1900" dirty="0">
                <a:solidFill>
                  <a:srgbClr val="FF0000"/>
                </a:solidFill>
                <a:latin typeface="Times New Roman" panose="02020603050405020304" pitchFamily="18" charset="0"/>
                <a:cs typeface="Times New Roman" panose="02020603050405020304" pitchFamily="18" charset="0"/>
              </a:rPr>
              <a:t> __</a:t>
            </a:r>
            <a:r>
              <a:rPr lang="en-US" sz="1900" dirty="0" err="1">
                <a:solidFill>
                  <a:srgbClr val="FF0000"/>
                </a:solidFill>
                <a:latin typeface="Times New Roman" panose="02020603050405020304" pitchFamily="18" charset="0"/>
                <a:cs typeface="Times New Roman" panose="02020603050405020304" pitchFamily="18" charset="0"/>
              </a:rPr>
              <a:t>init</a:t>
            </a:r>
            <a:r>
              <a:rPr lang="en-US" sz="1900" dirty="0">
                <a:solidFill>
                  <a:srgbClr val="FF0000"/>
                </a:solidFill>
                <a:latin typeface="Times New Roman" panose="02020603050405020304" pitchFamily="18" charset="0"/>
                <a:cs typeface="Times New Roman" panose="02020603050405020304" pitchFamily="18" charset="0"/>
              </a:rPr>
              <a:t>__(self):</a:t>
            </a:r>
          </a:p>
          <a:p>
            <a:pPr>
              <a:lnSpc>
                <a:spcPct val="150000"/>
              </a:lnSpc>
              <a:buSzPct val="150000"/>
            </a:pPr>
            <a:r>
              <a:rPr lang="en-US" sz="1900" dirty="0">
                <a:solidFill>
                  <a:srgbClr val="FF0000"/>
                </a:solidFill>
                <a:latin typeface="Times New Roman" panose="02020603050405020304" pitchFamily="18" charset="0"/>
                <a:cs typeface="Times New Roman" panose="02020603050405020304" pitchFamily="18" charset="0"/>
              </a:rPr>
              <a:t>        </a:t>
            </a:r>
            <a:r>
              <a:rPr lang="en-US" sz="1900" dirty="0" err="1">
                <a:solidFill>
                  <a:srgbClr val="FF0000"/>
                </a:solidFill>
                <a:latin typeface="Times New Roman" panose="02020603050405020304" pitchFamily="18" charset="0"/>
                <a:cs typeface="Times New Roman" panose="02020603050405020304" pitchFamily="18" charset="0"/>
              </a:rPr>
              <a:t>self.data_member_a</a:t>
            </a:r>
            <a:r>
              <a:rPr lang="en-US" sz="1900" dirty="0">
                <a:solidFill>
                  <a:srgbClr val="FF0000"/>
                </a:solidFill>
                <a:latin typeface="Times New Roman" panose="02020603050405020304" pitchFamily="18" charset="0"/>
                <a:cs typeface="Times New Roman" panose="02020603050405020304" pitchFamily="18" charset="0"/>
              </a:rPr>
              <a:t> = "I am from class A</a:t>
            </a:r>
            <a:r>
              <a:rPr lang="en-US" sz="1900" dirty="0" smtClean="0">
                <a:solidFill>
                  <a:srgbClr val="FF0000"/>
                </a:solidFill>
                <a:latin typeface="Times New Roman" panose="02020603050405020304" pitchFamily="18" charset="0"/>
                <a:cs typeface="Times New Roman" panose="02020603050405020304" pitchFamily="18" charset="0"/>
              </a:rPr>
              <a:t>"</a:t>
            </a:r>
            <a:endParaRPr lang="en-US" sz="1900" dirty="0">
              <a:solidFill>
                <a:srgbClr val="FF000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FF0000"/>
                </a:solidFill>
                <a:latin typeface="Times New Roman" panose="02020603050405020304" pitchFamily="18" charset="0"/>
                <a:cs typeface="Times New Roman" panose="02020603050405020304" pitchFamily="18" charset="0"/>
              </a:rPr>
              <a:t>    </a:t>
            </a:r>
            <a:r>
              <a:rPr lang="en-US" sz="1900" dirty="0" err="1">
                <a:solidFill>
                  <a:srgbClr val="FF0000"/>
                </a:solidFill>
                <a:latin typeface="Times New Roman" panose="02020603050405020304" pitchFamily="18" charset="0"/>
                <a:cs typeface="Times New Roman" panose="02020603050405020304" pitchFamily="18" charset="0"/>
              </a:rPr>
              <a:t>def</a:t>
            </a:r>
            <a:r>
              <a:rPr lang="en-US" sz="1900" dirty="0">
                <a:solidFill>
                  <a:srgbClr val="FF0000"/>
                </a:solidFill>
                <a:latin typeface="Times New Roman" panose="02020603050405020304" pitchFamily="18" charset="0"/>
                <a:cs typeface="Times New Roman" panose="02020603050405020304" pitchFamily="18" charset="0"/>
              </a:rPr>
              <a:t> </a:t>
            </a:r>
            <a:r>
              <a:rPr lang="en-US" sz="1900" dirty="0" err="1">
                <a:solidFill>
                  <a:srgbClr val="FF0000"/>
                </a:solidFill>
                <a:latin typeface="Times New Roman" panose="02020603050405020304" pitchFamily="18" charset="0"/>
                <a:cs typeface="Times New Roman" panose="02020603050405020304" pitchFamily="18" charset="0"/>
              </a:rPr>
              <a:t>method_a</a:t>
            </a:r>
            <a:r>
              <a:rPr lang="en-US" sz="1900" dirty="0">
                <a:solidFill>
                  <a:srgbClr val="FF0000"/>
                </a:solidFill>
                <a:latin typeface="Times New Roman" panose="02020603050405020304" pitchFamily="18" charset="0"/>
                <a:cs typeface="Times New Roman" panose="02020603050405020304" pitchFamily="18" charset="0"/>
              </a:rPr>
              <a:t>(self):</a:t>
            </a:r>
          </a:p>
          <a:p>
            <a:pPr>
              <a:lnSpc>
                <a:spcPct val="150000"/>
              </a:lnSpc>
              <a:buSzPct val="150000"/>
            </a:pPr>
            <a:r>
              <a:rPr lang="en-US" sz="1900" dirty="0">
                <a:solidFill>
                  <a:srgbClr val="FF0000"/>
                </a:solidFill>
                <a:latin typeface="Times New Roman" panose="02020603050405020304" pitchFamily="18" charset="0"/>
                <a:cs typeface="Times New Roman" panose="02020603050405020304" pitchFamily="18" charset="0"/>
              </a:rPr>
              <a:t>        return "This is method A from class A</a:t>
            </a:r>
            <a:r>
              <a:rPr lang="en-US" sz="1900" dirty="0" smtClean="0">
                <a:solidFill>
                  <a:srgbClr val="FF0000"/>
                </a:solidFill>
                <a:latin typeface="Times New Roman" panose="02020603050405020304" pitchFamily="18" charset="0"/>
                <a:cs typeface="Times New Roman" panose="02020603050405020304" pitchFamily="18" charset="0"/>
              </a:rPr>
              <a:t>"</a:t>
            </a:r>
            <a:endParaRPr lang="en-US" sz="1900" dirty="0">
              <a:solidFill>
                <a:srgbClr val="FF000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class </a:t>
            </a:r>
            <a:r>
              <a:rPr lang="en-US" sz="1900" dirty="0">
                <a:solidFill>
                  <a:srgbClr val="002060"/>
                </a:solidFill>
                <a:latin typeface="Times New Roman" panose="02020603050405020304" pitchFamily="18" charset="0"/>
                <a:cs typeface="Times New Roman" panose="02020603050405020304" pitchFamily="18" charset="0"/>
              </a:rPr>
              <a:t>B(A):</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err="1" smtClean="0">
                <a:solidFill>
                  <a:srgbClr val="002060"/>
                </a:solidFill>
                <a:latin typeface="Times New Roman" panose="02020603050405020304" pitchFamily="18" charset="0"/>
                <a:cs typeface="Times New Roman" panose="02020603050405020304" pitchFamily="18" charset="0"/>
              </a:rPr>
              <a:t>def</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method_b</a:t>
            </a:r>
            <a:r>
              <a:rPr lang="en-US" sz="19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"This is method B from class B"</a:t>
            </a:r>
          </a:p>
          <a:p>
            <a:pPr>
              <a:lnSpc>
                <a:spcPct val="150000"/>
              </a:lnSpc>
              <a:buSzPct val="150000"/>
            </a:pPr>
            <a:r>
              <a:rPr lang="en-US" sz="1900" dirty="0" err="1" smtClean="0">
                <a:solidFill>
                  <a:srgbClr val="002060"/>
                </a:solidFill>
                <a:latin typeface="Times New Roman" panose="02020603050405020304" pitchFamily="18" charset="0"/>
                <a:cs typeface="Times New Roman" panose="02020603050405020304" pitchFamily="18" charset="0"/>
              </a:rPr>
              <a:t>obj_b</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a:solidFill>
                  <a:srgbClr val="002060"/>
                </a:solidFill>
                <a:latin typeface="Times New Roman" panose="02020603050405020304" pitchFamily="18" charset="0"/>
                <a:cs typeface="Times New Roman" panose="02020603050405020304" pitchFamily="18" charset="0"/>
              </a:rPr>
              <a:t>= B()</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print(</a:t>
            </a:r>
            <a:r>
              <a:rPr lang="en-US" sz="1900" dirty="0" err="1" smtClean="0">
                <a:solidFill>
                  <a:srgbClr val="002060"/>
                </a:solidFill>
                <a:latin typeface="Times New Roman" panose="02020603050405020304" pitchFamily="18" charset="0"/>
                <a:cs typeface="Times New Roman" panose="02020603050405020304" pitchFamily="18" charset="0"/>
              </a:rPr>
              <a:t>obj_b.data_member_a</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print(</a:t>
            </a:r>
            <a:r>
              <a:rPr lang="en-US" sz="1900" dirty="0" err="1">
                <a:solidFill>
                  <a:srgbClr val="002060"/>
                </a:solidFill>
                <a:latin typeface="Times New Roman" panose="02020603050405020304" pitchFamily="18" charset="0"/>
                <a:cs typeface="Times New Roman" panose="02020603050405020304" pitchFamily="18" charset="0"/>
              </a:rPr>
              <a:t>obj_b.method_a</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print(</a:t>
            </a:r>
            <a:r>
              <a:rPr lang="en-US" sz="1900" dirty="0" err="1" smtClean="0">
                <a:solidFill>
                  <a:srgbClr val="002060"/>
                </a:solidFill>
                <a:latin typeface="Times New Roman" panose="02020603050405020304" pitchFamily="18" charset="0"/>
                <a:cs typeface="Times New Roman" panose="02020603050405020304" pitchFamily="18" charset="0"/>
              </a:rPr>
              <a:t>obj_b.method_b</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709560" y="2428200"/>
              <a:ext cx="7769160" cy="3145680"/>
            </p14:xfrm>
          </p:contentPart>
        </mc:Choice>
        <mc:Fallback>
          <p:pic>
            <p:nvPicPr>
              <p:cNvPr id="4" name="Ink 3"/>
              <p:cNvPicPr/>
              <p:nvPr/>
            </p:nvPicPr>
            <p:blipFill>
              <a:blip r:embed="rId4"/>
              <a:stretch>
                <a:fillRect/>
              </a:stretch>
            </p:blipFill>
            <p:spPr>
              <a:xfrm>
                <a:off x="700920" y="2420640"/>
                <a:ext cx="7782120" cy="3160440"/>
              </a:xfrm>
              <a:prstGeom prst="rect">
                <a:avLst/>
              </a:prstGeom>
            </p:spPr>
          </p:pic>
        </mc:Fallback>
      </mc:AlternateContent>
    </p:spTree>
    <p:extLst>
      <p:ext uri="{BB962C8B-B14F-4D97-AF65-F5344CB8AC3E}">
        <p14:creationId xmlns:p14="http://schemas.microsoft.com/office/powerpoint/2010/main" val="1895536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1" end="11"/>
                                            </p:txEl>
                                          </p:spTgt>
                                        </p:tgtEl>
                                        <p:attrNameLst>
                                          <p:attrName>style.visibility</p:attrName>
                                        </p:attrNameLst>
                                      </p:cBhvr>
                                      <p:to>
                                        <p:strVal val="visible"/>
                                      </p:to>
                                    </p:set>
                                    <p:animEffect transition="in" filter="fade">
                                      <p:cBhvr>
                                        <p:cTn id="62" dur="500"/>
                                        <p:tgtEl>
                                          <p:spTgt spid="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2" end="12"/>
                                            </p:txEl>
                                          </p:spTgt>
                                        </p:tgtEl>
                                        <p:attrNameLst>
                                          <p:attrName>style.visibility</p:attrName>
                                        </p:attrNameLst>
                                      </p:cBhvr>
                                      <p:to>
                                        <p:strVal val="visible"/>
                                      </p:to>
                                    </p:set>
                                    <p:animEffect transition="in" filter="fade">
                                      <p:cBhvr>
                                        <p:cTn id="67"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Types of Inheritance:</a:t>
            </a:r>
          </a:p>
          <a:p>
            <a:pPr marL="342900" indent="-342900">
              <a:lnSpc>
                <a:spcPct val="150000"/>
              </a:lnSpc>
              <a:buSzPct val="150000"/>
              <a:buFont typeface="Wingdings" panose="05000000000000000000" pitchFamily="2" charset="2"/>
              <a:buChar char="§"/>
            </a:pPr>
            <a:r>
              <a:rPr lang="en-US" sz="2100" dirty="0" smtClean="0">
                <a:solidFill>
                  <a:srgbClr val="002060"/>
                </a:solidFill>
                <a:latin typeface="Times New Roman" panose="02020603050405020304" pitchFamily="18" charset="0"/>
                <a:cs typeface="Times New Roman" panose="02020603050405020304" pitchFamily="18" charset="0"/>
              </a:rPr>
              <a:t>Single Inheritance</a:t>
            </a:r>
          </a:p>
          <a:p>
            <a:pPr marL="342900" indent="-342900">
              <a:lnSpc>
                <a:spcPct val="150000"/>
              </a:lnSpc>
              <a:buSzPct val="150000"/>
              <a:buFont typeface="Wingdings" panose="05000000000000000000" pitchFamily="2" charset="2"/>
              <a:buChar char="§"/>
            </a:pPr>
            <a:r>
              <a:rPr lang="en-US" sz="2100" dirty="0">
                <a:solidFill>
                  <a:srgbClr val="002060"/>
                </a:solidFill>
                <a:latin typeface="Times New Roman" panose="02020603050405020304" pitchFamily="18" charset="0"/>
                <a:cs typeface="Times New Roman" panose="02020603050405020304" pitchFamily="18" charset="0"/>
              </a:rPr>
              <a:t>Multiple </a:t>
            </a:r>
            <a:r>
              <a:rPr lang="en-US" sz="2100" dirty="0" smtClean="0">
                <a:solidFill>
                  <a:srgbClr val="002060"/>
                </a:solidFill>
                <a:latin typeface="Times New Roman" panose="02020603050405020304" pitchFamily="18" charset="0"/>
                <a:cs typeface="Times New Roman" panose="02020603050405020304" pitchFamily="18" charset="0"/>
              </a:rPr>
              <a:t>Inheritance</a:t>
            </a:r>
            <a:endParaRPr lang="en-US" sz="2100" dirty="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50000"/>
              <a:buFont typeface="Wingdings" panose="05000000000000000000" pitchFamily="2" charset="2"/>
              <a:buChar char="§"/>
            </a:pPr>
            <a:r>
              <a:rPr lang="en-US" sz="2100" dirty="0">
                <a:solidFill>
                  <a:srgbClr val="002060"/>
                </a:solidFill>
                <a:latin typeface="Times New Roman" panose="02020603050405020304" pitchFamily="18" charset="0"/>
                <a:cs typeface="Times New Roman" panose="02020603050405020304" pitchFamily="18" charset="0"/>
              </a:rPr>
              <a:t>Multi-level </a:t>
            </a:r>
            <a:r>
              <a:rPr lang="en-US" sz="2100" dirty="0" smtClean="0">
                <a:solidFill>
                  <a:srgbClr val="002060"/>
                </a:solidFill>
                <a:latin typeface="Times New Roman" panose="02020603050405020304" pitchFamily="18" charset="0"/>
                <a:cs typeface="Times New Roman" panose="02020603050405020304" pitchFamily="18" charset="0"/>
              </a:rPr>
              <a:t>Inheritance</a:t>
            </a:r>
            <a:endParaRPr lang="en-US" sz="2100" dirty="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50000"/>
              <a:buFont typeface="Wingdings" panose="05000000000000000000" pitchFamily="2" charset="2"/>
              <a:buChar char="§"/>
            </a:pPr>
            <a:r>
              <a:rPr lang="en-US" sz="2100" dirty="0" smtClean="0">
                <a:solidFill>
                  <a:srgbClr val="002060"/>
                </a:solidFill>
                <a:latin typeface="Times New Roman" panose="02020603050405020304" pitchFamily="18" charset="0"/>
                <a:cs typeface="Times New Roman" panose="02020603050405020304" pitchFamily="18" charset="0"/>
              </a:rPr>
              <a:t>Hierarchical Inheritance</a:t>
            </a: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631880" y="2363040"/>
              <a:ext cx="959760" cy="1965240"/>
            </p14:xfrm>
          </p:contentPart>
        </mc:Choice>
        <mc:Fallback>
          <p:pic>
            <p:nvPicPr>
              <p:cNvPr id="4" name="Ink 3"/>
              <p:cNvPicPr/>
              <p:nvPr/>
            </p:nvPicPr>
            <p:blipFill>
              <a:blip r:embed="rId4"/>
              <a:stretch>
                <a:fillRect/>
              </a:stretch>
            </p:blipFill>
            <p:spPr>
              <a:xfrm>
                <a:off x="1626840" y="2354400"/>
                <a:ext cx="971640" cy="1982520"/>
              </a:xfrm>
              <a:prstGeom prst="rect">
                <a:avLst/>
              </a:prstGeom>
            </p:spPr>
          </p:pic>
        </mc:Fallback>
      </mc:AlternateContent>
    </p:spTree>
    <p:extLst>
      <p:ext uri="{BB962C8B-B14F-4D97-AF65-F5344CB8AC3E}">
        <p14:creationId xmlns:p14="http://schemas.microsoft.com/office/powerpoint/2010/main" val="1845852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100" b="1" dirty="0">
                <a:solidFill>
                  <a:srgbClr val="002060"/>
                </a:solidFill>
                <a:latin typeface="Times New Roman" panose="02020603050405020304" pitchFamily="18" charset="0"/>
                <a:cs typeface="Times New Roman" panose="02020603050405020304" pitchFamily="18" charset="0"/>
              </a:rPr>
              <a:t>Single </a:t>
            </a:r>
            <a:r>
              <a:rPr lang="en-US" sz="2100" b="1" dirty="0" smtClean="0">
                <a:solidFill>
                  <a:srgbClr val="002060"/>
                </a:solidFill>
                <a:latin typeface="Times New Roman" panose="02020603050405020304" pitchFamily="18" charset="0"/>
                <a:cs typeface="Times New Roman" panose="02020603050405020304" pitchFamily="18" charset="0"/>
              </a:rPr>
              <a:t>Inheritance</a:t>
            </a:r>
            <a:endParaRPr lang="en-US" sz="21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It </a:t>
            </a:r>
            <a:r>
              <a:rPr lang="en-US" sz="2100" dirty="0">
                <a:solidFill>
                  <a:srgbClr val="002060"/>
                </a:solidFill>
                <a:latin typeface="Times New Roman" panose="02020603050405020304" pitchFamily="18" charset="0"/>
                <a:cs typeface="Times New Roman" panose="02020603050405020304" pitchFamily="18" charset="0"/>
              </a:rPr>
              <a:t>refers to a type of inheritance in which a class (the child or derived class) inherits properties and behaviors (attributes and methods) from a single parent class (the base or parent class).</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2507760" y="2316600"/>
              <a:ext cx="4803480" cy="1942920"/>
            </p14:xfrm>
          </p:contentPart>
        </mc:Choice>
        <mc:Fallback>
          <p:pic>
            <p:nvPicPr>
              <p:cNvPr id="4" name="Ink 3"/>
              <p:cNvPicPr/>
              <p:nvPr/>
            </p:nvPicPr>
            <p:blipFill>
              <a:blip r:embed="rId4"/>
              <a:stretch>
                <a:fillRect/>
              </a:stretch>
            </p:blipFill>
            <p:spPr>
              <a:xfrm>
                <a:off x="2499840" y="2307960"/>
                <a:ext cx="4822560" cy="1960920"/>
              </a:xfrm>
              <a:prstGeom prst="rect">
                <a:avLst/>
              </a:prstGeom>
            </p:spPr>
          </p:pic>
        </mc:Fallback>
      </mc:AlternateContent>
    </p:spTree>
    <p:extLst>
      <p:ext uri="{BB962C8B-B14F-4D97-AF65-F5344CB8AC3E}">
        <p14:creationId xmlns:p14="http://schemas.microsoft.com/office/powerpoint/2010/main" val="1417344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62500" lnSpcReduction="20000"/>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Single Inheritance:</a:t>
            </a:r>
            <a:r>
              <a:rPr lang="en-US" sz="2100" dirty="0" smtClean="0">
                <a:solidFill>
                  <a:srgbClr val="002060"/>
                </a:solidFill>
                <a:latin typeface="Times New Roman" panose="02020603050405020304" pitchFamily="18" charset="0"/>
                <a:cs typeface="Times New Roman" panose="02020603050405020304" pitchFamily="18" charset="0"/>
              </a:rPr>
              <a:t> </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class Parent: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parent_method</a:t>
            </a:r>
            <a:r>
              <a:rPr lang="en-US" sz="21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print("This is the parent method</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class Child(Parent):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child_method</a:t>
            </a:r>
            <a:r>
              <a:rPr lang="en-US" sz="21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print("This is the child method</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Creating an object of the Child class</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my_object</a:t>
            </a:r>
            <a:r>
              <a:rPr lang="en-US" sz="2100" dirty="0">
                <a:solidFill>
                  <a:srgbClr val="002060"/>
                </a:solidFill>
                <a:latin typeface="Times New Roman" panose="02020603050405020304" pitchFamily="18" charset="0"/>
                <a:cs typeface="Times New Roman" panose="02020603050405020304" pitchFamily="18" charset="0"/>
              </a:rPr>
              <a:t> = Child</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Calling methods from both the Parent and Child classes</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my_object.parent_method</a:t>
            </a:r>
            <a:r>
              <a:rPr lang="en-US" sz="21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my_object.child_method</a:t>
            </a:r>
            <a:r>
              <a:rPr lang="en-US" sz="21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0" y="2083320"/>
              <a:ext cx="2341080" cy="3866400"/>
            </p14:xfrm>
          </p:contentPart>
        </mc:Choice>
        <mc:Fallback>
          <p:pic>
            <p:nvPicPr>
              <p:cNvPr id="4" name="Ink 3"/>
              <p:cNvPicPr/>
              <p:nvPr/>
            </p:nvPicPr>
            <p:blipFill>
              <a:blip r:embed="rId4"/>
              <a:stretch>
                <a:fillRect/>
              </a:stretch>
            </p:blipFill>
            <p:spPr>
              <a:xfrm>
                <a:off x="-10440" y="2073960"/>
                <a:ext cx="2361960" cy="3879360"/>
              </a:xfrm>
              <a:prstGeom prst="rect">
                <a:avLst/>
              </a:prstGeom>
            </p:spPr>
          </p:pic>
        </mc:Fallback>
      </mc:AlternateContent>
    </p:spTree>
    <p:extLst>
      <p:ext uri="{BB962C8B-B14F-4D97-AF65-F5344CB8AC3E}">
        <p14:creationId xmlns:p14="http://schemas.microsoft.com/office/powerpoint/2010/main" val="3974147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1" end="11"/>
                                            </p:txEl>
                                          </p:spTgt>
                                        </p:tgtEl>
                                        <p:attrNameLst>
                                          <p:attrName>style.visibility</p:attrName>
                                        </p:attrNameLst>
                                      </p:cBhvr>
                                      <p:to>
                                        <p:strVal val="visible"/>
                                      </p:to>
                                    </p:set>
                                    <p:animEffect transition="in" filter="fade">
                                      <p:cBhvr>
                                        <p:cTn id="62" dur="500"/>
                                        <p:tgtEl>
                                          <p:spTgt spid="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Multiple Inheritance: </a:t>
            </a:r>
            <a:r>
              <a:rPr lang="en-US" sz="2100" dirty="0" smtClean="0">
                <a:solidFill>
                  <a:srgbClr val="002060"/>
                </a:solidFill>
                <a:latin typeface="Times New Roman" panose="02020603050405020304" pitchFamily="18" charset="0"/>
                <a:cs typeface="Times New Roman" panose="02020603050405020304" pitchFamily="18" charset="0"/>
              </a:rPr>
              <a:t>A </a:t>
            </a:r>
            <a:r>
              <a:rPr lang="en-US" sz="2100" dirty="0">
                <a:solidFill>
                  <a:srgbClr val="002060"/>
                </a:solidFill>
                <a:latin typeface="Times New Roman" panose="02020603050405020304" pitchFamily="18" charset="0"/>
                <a:cs typeface="Times New Roman" panose="02020603050405020304" pitchFamily="18" charset="0"/>
              </a:rPr>
              <a:t>class inherits from more than one superclass. This is achieved by specifying multiple superclass names in parentheses separated by commas when defining the subclass</a:t>
            </a:r>
            <a:r>
              <a:rPr lang="en-US" sz="21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3071520" y="1769760"/>
              <a:ext cx="6619680" cy="2328840"/>
            </p14:xfrm>
          </p:contentPart>
        </mc:Choice>
        <mc:Fallback>
          <p:pic>
            <p:nvPicPr>
              <p:cNvPr id="4" name="Ink 3"/>
              <p:cNvPicPr/>
              <p:nvPr/>
            </p:nvPicPr>
            <p:blipFill>
              <a:blip r:embed="rId4"/>
              <a:stretch>
                <a:fillRect/>
              </a:stretch>
            </p:blipFill>
            <p:spPr>
              <a:xfrm>
                <a:off x="3064320" y="1760760"/>
                <a:ext cx="6638400" cy="2346840"/>
              </a:xfrm>
              <a:prstGeom prst="rect">
                <a:avLst/>
              </a:prstGeom>
            </p:spPr>
          </p:pic>
        </mc:Fallback>
      </mc:AlternateContent>
    </p:spTree>
    <p:extLst>
      <p:ext uri="{BB962C8B-B14F-4D97-AF65-F5344CB8AC3E}">
        <p14:creationId xmlns:p14="http://schemas.microsoft.com/office/powerpoint/2010/main" val="2422610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fontScale="77500" lnSpcReduction="20000"/>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class </a:t>
            </a:r>
            <a:r>
              <a:rPr lang="en-US" sz="2100" dirty="0">
                <a:solidFill>
                  <a:srgbClr val="002060"/>
                </a:solidFill>
                <a:latin typeface="Times New Roman" panose="02020603050405020304" pitchFamily="18" charset="0"/>
                <a:cs typeface="Times New Roman" panose="02020603050405020304" pitchFamily="18" charset="0"/>
              </a:rPr>
              <a:t>Parent1:</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parent1_method(self):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print("This is the parent1 method.")</a:t>
            </a: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class Parent2:</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parent2_method(self):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print("This is the parent2 method.")</a:t>
            </a: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class Child(Parent1, Parent2):</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child_method</a:t>
            </a:r>
            <a:r>
              <a:rPr lang="en-US" sz="21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print("This is the child method</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Creating an object of the Child class</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my_object</a:t>
            </a:r>
            <a:r>
              <a:rPr lang="en-US" sz="2100" dirty="0">
                <a:solidFill>
                  <a:srgbClr val="002060"/>
                </a:solidFill>
                <a:latin typeface="Times New Roman" panose="02020603050405020304" pitchFamily="18" charset="0"/>
                <a:cs typeface="Times New Roman" panose="02020603050405020304" pitchFamily="18" charset="0"/>
              </a:rPr>
              <a:t> = Child()</a:t>
            </a: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Calling methods from all three classes</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my_object.parent1_method()</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my_object.parent2_method()</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my_object.child_method</a:t>
            </a:r>
            <a:r>
              <a:rPr lang="en-US" sz="2100" dirty="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741240" y="2131920"/>
              <a:ext cx="6184440" cy="3695760"/>
            </p14:xfrm>
          </p:contentPart>
        </mc:Choice>
        <mc:Fallback>
          <p:pic>
            <p:nvPicPr>
              <p:cNvPr id="4" name="Ink 3"/>
              <p:cNvPicPr/>
              <p:nvPr/>
            </p:nvPicPr>
            <p:blipFill>
              <a:blip r:embed="rId4"/>
              <a:stretch>
                <a:fillRect/>
              </a:stretch>
            </p:blipFill>
            <p:spPr>
              <a:xfrm>
                <a:off x="732240" y="2123640"/>
                <a:ext cx="6202800" cy="3715200"/>
              </a:xfrm>
              <a:prstGeom prst="rect">
                <a:avLst/>
              </a:prstGeom>
            </p:spPr>
          </p:pic>
        </mc:Fallback>
      </mc:AlternateContent>
    </p:spTree>
    <p:extLst>
      <p:ext uri="{BB962C8B-B14F-4D97-AF65-F5344CB8AC3E}">
        <p14:creationId xmlns:p14="http://schemas.microsoft.com/office/powerpoint/2010/main" val="2891183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animEffect transition="in" filter="fade">
                                      <p:cBhvr>
                                        <p:cTn id="27" dur="500"/>
                                        <p:tgtEl>
                                          <p:spTgt spid="8">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6" end="6"/>
                                            </p:txEl>
                                          </p:spTgt>
                                        </p:tgtEl>
                                        <p:attrNameLst>
                                          <p:attrName>style.visibility</p:attrName>
                                        </p:attrNameLst>
                                      </p:cBhvr>
                                      <p:to>
                                        <p:strVal val="visible"/>
                                      </p:to>
                                    </p:set>
                                    <p:animEffect transition="in" filter="fade">
                                      <p:cBhvr>
                                        <p:cTn id="32" dur="500"/>
                                        <p:tgtEl>
                                          <p:spTgt spid="8">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7" end="7"/>
                                            </p:txEl>
                                          </p:spTgt>
                                        </p:tgtEl>
                                        <p:attrNameLst>
                                          <p:attrName>style.visibility</p:attrName>
                                        </p:attrNameLst>
                                      </p:cBhvr>
                                      <p:to>
                                        <p:strVal val="visible"/>
                                      </p:to>
                                    </p:set>
                                    <p:animEffect transition="in" filter="fade">
                                      <p:cBhvr>
                                        <p:cTn id="37" dur="500"/>
                                        <p:tgtEl>
                                          <p:spTgt spid="8">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9" end="9"/>
                                            </p:txEl>
                                          </p:spTgt>
                                        </p:tgtEl>
                                        <p:attrNameLst>
                                          <p:attrName>style.visibility</p:attrName>
                                        </p:attrNameLst>
                                      </p:cBhvr>
                                      <p:to>
                                        <p:strVal val="visible"/>
                                      </p:to>
                                    </p:set>
                                    <p:animEffect transition="in" filter="fade">
                                      <p:cBhvr>
                                        <p:cTn id="42" dur="500"/>
                                        <p:tgtEl>
                                          <p:spTgt spid="8">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0" end="10"/>
                                            </p:txEl>
                                          </p:spTgt>
                                        </p:tgtEl>
                                        <p:attrNameLst>
                                          <p:attrName>style.visibility</p:attrName>
                                        </p:attrNameLst>
                                      </p:cBhvr>
                                      <p:to>
                                        <p:strVal val="visible"/>
                                      </p:to>
                                    </p:set>
                                    <p:animEffect transition="in" filter="fade">
                                      <p:cBhvr>
                                        <p:cTn id="47" dur="500"/>
                                        <p:tgtEl>
                                          <p:spTgt spid="8">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1" end="11"/>
                                            </p:txEl>
                                          </p:spTgt>
                                        </p:tgtEl>
                                        <p:attrNameLst>
                                          <p:attrName>style.visibility</p:attrName>
                                        </p:attrNameLst>
                                      </p:cBhvr>
                                      <p:to>
                                        <p:strVal val="visible"/>
                                      </p:to>
                                    </p:set>
                                    <p:animEffect transition="in" filter="fade">
                                      <p:cBhvr>
                                        <p:cTn id="52" dur="500"/>
                                        <p:tgtEl>
                                          <p:spTgt spid="8">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2" end="12"/>
                                            </p:txEl>
                                          </p:spTgt>
                                        </p:tgtEl>
                                        <p:attrNameLst>
                                          <p:attrName>style.visibility</p:attrName>
                                        </p:attrNameLst>
                                      </p:cBhvr>
                                      <p:to>
                                        <p:strVal val="visible"/>
                                      </p:to>
                                    </p:set>
                                    <p:animEffect transition="in" filter="fade">
                                      <p:cBhvr>
                                        <p:cTn id="57" dur="500"/>
                                        <p:tgtEl>
                                          <p:spTgt spid="8">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3" end="13"/>
                                            </p:txEl>
                                          </p:spTgt>
                                        </p:tgtEl>
                                        <p:attrNameLst>
                                          <p:attrName>style.visibility</p:attrName>
                                        </p:attrNameLst>
                                      </p:cBhvr>
                                      <p:to>
                                        <p:strVal val="visible"/>
                                      </p:to>
                                    </p:set>
                                    <p:animEffect transition="in" filter="fade">
                                      <p:cBhvr>
                                        <p:cTn id="62" dur="500"/>
                                        <p:tgtEl>
                                          <p:spTgt spid="8">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5" end="15"/>
                                            </p:txEl>
                                          </p:spTgt>
                                        </p:tgtEl>
                                        <p:attrNameLst>
                                          <p:attrName>style.visibility</p:attrName>
                                        </p:attrNameLst>
                                      </p:cBhvr>
                                      <p:to>
                                        <p:strVal val="visible"/>
                                      </p:to>
                                    </p:set>
                                    <p:animEffect transition="in" filter="fade">
                                      <p:cBhvr>
                                        <p:cTn id="67" dur="500"/>
                                        <p:tgtEl>
                                          <p:spTgt spid="8">
                                            <p:txEl>
                                              <p:pRg st="15" end="15"/>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8">
                                            <p:txEl>
                                              <p:pRg st="16" end="16"/>
                                            </p:txEl>
                                          </p:spTgt>
                                        </p:tgtEl>
                                        <p:attrNameLst>
                                          <p:attrName>style.visibility</p:attrName>
                                        </p:attrNameLst>
                                      </p:cBhvr>
                                      <p:to>
                                        <p:strVal val="visible"/>
                                      </p:to>
                                    </p:set>
                                    <p:animEffect transition="in" filter="fade">
                                      <p:cBhvr>
                                        <p:cTn id="72" dur="500"/>
                                        <p:tgtEl>
                                          <p:spTgt spid="8">
                                            <p:txEl>
                                              <p:pRg st="16" end="16"/>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8">
                                            <p:txEl>
                                              <p:pRg st="17" end="17"/>
                                            </p:txEl>
                                          </p:spTgt>
                                        </p:tgtEl>
                                        <p:attrNameLst>
                                          <p:attrName>style.visibility</p:attrName>
                                        </p:attrNameLst>
                                      </p:cBhvr>
                                      <p:to>
                                        <p:strVal val="visible"/>
                                      </p:to>
                                    </p:set>
                                    <p:animEffect transition="in" filter="fade">
                                      <p:cBhvr>
                                        <p:cTn id="77" dur="500"/>
                                        <p:tgtEl>
                                          <p:spTgt spid="8">
                                            <p:txEl>
                                              <p:pRg st="17" end="17"/>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8">
                                            <p:txEl>
                                              <p:pRg st="18" end="18"/>
                                            </p:txEl>
                                          </p:spTgt>
                                        </p:tgtEl>
                                        <p:attrNameLst>
                                          <p:attrName>style.visibility</p:attrName>
                                        </p:attrNameLst>
                                      </p:cBhvr>
                                      <p:to>
                                        <p:strVal val="visible"/>
                                      </p:to>
                                    </p:set>
                                    <p:animEffect transition="in" filter="fade">
                                      <p:cBhvr>
                                        <p:cTn id="82" dur="500"/>
                                        <p:tgtEl>
                                          <p:spTgt spid="8">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Multi-level Inheritance:</a:t>
            </a:r>
            <a:r>
              <a:rPr lang="en-US" sz="2100" dirty="0" smtClean="0">
                <a:solidFill>
                  <a:srgbClr val="002060"/>
                </a:solidFill>
                <a:latin typeface="Times New Roman" panose="02020603050405020304" pitchFamily="18" charset="0"/>
                <a:cs typeface="Times New Roman" panose="02020603050405020304" pitchFamily="18" charset="0"/>
              </a:rPr>
              <a:t> A class inherits from a superclass, which in turn inherits from another superclass. </a:t>
            </a: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Ink 4"/>
              <p14:cNvContentPartPr/>
              <p14:nvPr/>
            </p14:nvContentPartPr>
            <p14:xfrm>
              <a:off x="4403160" y="1747080"/>
              <a:ext cx="5055120" cy="4124880"/>
            </p14:xfrm>
          </p:contentPart>
        </mc:Choice>
        <mc:Fallback>
          <p:pic>
            <p:nvPicPr>
              <p:cNvPr id="5" name="Ink 4"/>
              <p:cNvPicPr/>
              <p:nvPr/>
            </p:nvPicPr>
            <p:blipFill>
              <a:blip r:embed="rId4"/>
              <a:stretch>
                <a:fillRect/>
              </a:stretch>
            </p:blipFill>
            <p:spPr>
              <a:xfrm>
                <a:off x="4395600" y="1738800"/>
                <a:ext cx="5072400" cy="4142880"/>
              </a:xfrm>
              <a:prstGeom prst="rect">
                <a:avLst/>
              </a:prstGeom>
            </p:spPr>
          </p:pic>
        </mc:Fallback>
      </mc:AlternateContent>
    </p:spTree>
    <p:extLst>
      <p:ext uri="{BB962C8B-B14F-4D97-AF65-F5344CB8AC3E}">
        <p14:creationId xmlns:p14="http://schemas.microsoft.com/office/powerpoint/2010/main" val="1372156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What is Classes</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In Python, a class is a blueprint for creating objects, which are instances of the class. </a:t>
            </a:r>
            <a:endParaRPr lang="en-US" sz="21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A </a:t>
            </a:r>
            <a:r>
              <a:rPr lang="en-US" sz="2100" dirty="0">
                <a:solidFill>
                  <a:srgbClr val="002060"/>
                </a:solidFill>
                <a:latin typeface="Times New Roman" panose="02020603050405020304" pitchFamily="18" charset="0"/>
                <a:cs typeface="Times New Roman" panose="02020603050405020304" pitchFamily="18" charset="0"/>
              </a:rPr>
              <a:t>class defines the properties and behaviors of objects of a particular type. </a:t>
            </a:r>
            <a:endParaRPr lang="en-US" sz="21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Class contain properties (variable) and methods (function) of object.</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2963880" y="1748160"/>
              <a:ext cx="8006760" cy="3504240"/>
            </p14:xfrm>
          </p:contentPart>
        </mc:Choice>
        <mc:Fallback xmlns="">
          <p:pic>
            <p:nvPicPr>
              <p:cNvPr id="4" name="Ink 3"/>
              <p:cNvPicPr/>
              <p:nvPr/>
            </p:nvPicPr>
            <p:blipFill>
              <a:blip r:embed="rId4"/>
              <a:stretch>
                <a:fillRect/>
              </a:stretch>
            </p:blipFill>
            <p:spPr>
              <a:xfrm>
                <a:off x="2956680" y="1742760"/>
                <a:ext cx="8023320" cy="3516480"/>
              </a:xfrm>
              <a:prstGeom prst="rect">
                <a:avLst/>
              </a:prstGeom>
            </p:spPr>
          </p:pic>
        </mc:Fallback>
      </mc:AlternateContent>
    </p:spTree>
    <p:extLst>
      <p:ext uri="{BB962C8B-B14F-4D97-AF65-F5344CB8AC3E}">
        <p14:creationId xmlns:p14="http://schemas.microsoft.com/office/powerpoint/2010/main" val="2557279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class </a:t>
            </a:r>
            <a:r>
              <a:rPr lang="en-US" sz="1800" dirty="0">
                <a:solidFill>
                  <a:srgbClr val="002060"/>
                </a:solidFill>
                <a:latin typeface="Times New Roman" panose="02020603050405020304" pitchFamily="18" charset="0"/>
                <a:cs typeface="Times New Roman" panose="02020603050405020304" pitchFamily="18" charset="0"/>
              </a:rPr>
              <a:t>Grandparent: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grandparent_method</a:t>
            </a:r>
            <a:r>
              <a:rPr lang="en-US" sz="18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print("This is the grandparent method</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class Parent(Grandparent):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parent_method</a:t>
            </a:r>
            <a:r>
              <a:rPr lang="en-US" sz="18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print("This is the parent method</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class Child(Parent):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def</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child_method</a:t>
            </a:r>
            <a:r>
              <a:rPr lang="en-US" sz="18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print("This is the child method.")</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a:t>
            </a:r>
            <a:r>
              <a:rPr lang="en-US" sz="1800" dirty="0">
                <a:solidFill>
                  <a:srgbClr val="002060"/>
                </a:solidFill>
                <a:latin typeface="Times New Roman" panose="02020603050405020304" pitchFamily="18" charset="0"/>
                <a:cs typeface="Times New Roman" panose="02020603050405020304" pitchFamily="18" charset="0"/>
              </a:rPr>
              <a:t>Creating an object of the Child class</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my_object</a:t>
            </a:r>
            <a:r>
              <a:rPr lang="en-US" sz="1800" dirty="0">
                <a:solidFill>
                  <a:srgbClr val="002060"/>
                </a:solidFill>
                <a:latin typeface="Times New Roman" panose="02020603050405020304" pitchFamily="18" charset="0"/>
                <a:cs typeface="Times New Roman" panose="02020603050405020304" pitchFamily="18" charset="0"/>
              </a:rPr>
              <a:t> = Child</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err="1" smtClean="0">
                <a:solidFill>
                  <a:srgbClr val="002060"/>
                </a:solidFill>
                <a:latin typeface="Times New Roman" panose="02020603050405020304" pitchFamily="18" charset="0"/>
                <a:cs typeface="Times New Roman" panose="02020603050405020304" pitchFamily="18" charset="0"/>
              </a:rPr>
              <a:t>my_object.grandparent_method</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my_object.parent_method</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my_object.child_method</a:t>
            </a:r>
            <a:r>
              <a:rPr lang="en-US" sz="1800" dirty="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974160" y="2176560"/>
              <a:ext cx="6059880" cy="3763440"/>
            </p14:xfrm>
          </p:contentPart>
        </mc:Choice>
        <mc:Fallback>
          <p:pic>
            <p:nvPicPr>
              <p:cNvPr id="4" name="Ink 3"/>
              <p:cNvPicPr/>
              <p:nvPr/>
            </p:nvPicPr>
            <p:blipFill>
              <a:blip r:embed="rId4"/>
              <a:stretch>
                <a:fillRect/>
              </a:stretch>
            </p:blipFill>
            <p:spPr>
              <a:xfrm>
                <a:off x="967320" y="2170440"/>
                <a:ext cx="6076080" cy="3777840"/>
              </a:xfrm>
              <a:prstGeom prst="rect">
                <a:avLst/>
              </a:prstGeom>
            </p:spPr>
          </p:pic>
        </mc:Fallback>
      </mc:AlternateContent>
    </p:spTree>
    <p:extLst>
      <p:ext uri="{BB962C8B-B14F-4D97-AF65-F5344CB8AC3E}">
        <p14:creationId xmlns:p14="http://schemas.microsoft.com/office/powerpoint/2010/main" val="73308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1" end="11"/>
                                            </p:txEl>
                                          </p:spTgt>
                                        </p:tgtEl>
                                        <p:attrNameLst>
                                          <p:attrName>style.visibility</p:attrName>
                                        </p:attrNameLst>
                                      </p:cBhvr>
                                      <p:to>
                                        <p:strVal val="visible"/>
                                      </p:to>
                                    </p:set>
                                    <p:animEffect transition="in" filter="fade">
                                      <p:cBhvr>
                                        <p:cTn id="62" dur="500"/>
                                        <p:tgtEl>
                                          <p:spTgt spid="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2" end="12"/>
                                            </p:txEl>
                                          </p:spTgt>
                                        </p:tgtEl>
                                        <p:attrNameLst>
                                          <p:attrName>style.visibility</p:attrName>
                                        </p:attrNameLst>
                                      </p:cBhvr>
                                      <p:to>
                                        <p:strVal val="visible"/>
                                      </p:to>
                                    </p:set>
                                    <p:animEffect transition="in" filter="fade">
                                      <p:cBhvr>
                                        <p:cTn id="67" dur="500"/>
                                        <p:tgtEl>
                                          <p:spTgt spid="8">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8">
                                            <p:txEl>
                                              <p:pRg st="13" end="13"/>
                                            </p:txEl>
                                          </p:spTgt>
                                        </p:tgtEl>
                                        <p:attrNameLst>
                                          <p:attrName>style.visibility</p:attrName>
                                        </p:attrNameLst>
                                      </p:cBhvr>
                                      <p:to>
                                        <p:strVal val="visible"/>
                                      </p:to>
                                    </p:set>
                                    <p:animEffect transition="in" filter="fade">
                                      <p:cBhvr>
                                        <p:cTn id="72" dur="500"/>
                                        <p:tgtEl>
                                          <p:spTgt spid="8">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8">
                                            <p:txEl>
                                              <p:pRg st="14" end="14"/>
                                            </p:txEl>
                                          </p:spTgt>
                                        </p:tgtEl>
                                        <p:attrNameLst>
                                          <p:attrName>style.visibility</p:attrName>
                                        </p:attrNameLst>
                                      </p:cBhvr>
                                      <p:to>
                                        <p:strVal val="visible"/>
                                      </p:to>
                                    </p:set>
                                    <p:animEffect transition="in" filter="fade">
                                      <p:cBhvr>
                                        <p:cTn id="77" dur="500"/>
                                        <p:tgtEl>
                                          <p:spTgt spid="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100" b="1" dirty="0">
                <a:solidFill>
                  <a:srgbClr val="002060"/>
                </a:solidFill>
                <a:latin typeface="Times New Roman" panose="02020603050405020304" pitchFamily="18" charset="0"/>
                <a:cs typeface="Times New Roman" panose="02020603050405020304" pitchFamily="18" charset="0"/>
              </a:rPr>
              <a:t>Hierarchical </a:t>
            </a:r>
            <a:r>
              <a:rPr lang="en-US" sz="2100" b="1" dirty="0" smtClean="0">
                <a:solidFill>
                  <a:srgbClr val="002060"/>
                </a:solidFill>
                <a:latin typeface="Times New Roman" panose="02020603050405020304" pitchFamily="18" charset="0"/>
                <a:cs typeface="Times New Roman" panose="02020603050405020304" pitchFamily="18" charset="0"/>
              </a:rPr>
              <a:t>Inheritance: </a:t>
            </a:r>
            <a:r>
              <a:rPr lang="en-US" sz="2100" dirty="0" smtClean="0">
                <a:solidFill>
                  <a:srgbClr val="002060"/>
                </a:solidFill>
                <a:latin typeface="Times New Roman" panose="02020603050405020304" pitchFamily="18" charset="0"/>
                <a:cs typeface="Times New Roman" panose="02020603050405020304" pitchFamily="18" charset="0"/>
              </a:rPr>
              <a:t>A </a:t>
            </a:r>
            <a:r>
              <a:rPr lang="en-US" sz="2100" dirty="0">
                <a:solidFill>
                  <a:srgbClr val="002060"/>
                </a:solidFill>
                <a:latin typeface="Times New Roman" panose="02020603050405020304" pitchFamily="18" charset="0"/>
                <a:cs typeface="Times New Roman" panose="02020603050405020304" pitchFamily="18" charset="0"/>
              </a:rPr>
              <a:t>class has more than one subclass. This is achieved by defining a superclass, and then defining multiple subclasses that inherit from the same superclass</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865440" y="2161080"/>
              <a:ext cx="8794080" cy="3399480"/>
            </p14:xfrm>
          </p:contentPart>
        </mc:Choice>
        <mc:Fallback>
          <p:pic>
            <p:nvPicPr>
              <p:cNvPr id="4" name="Ink 3"/>
              <p:cNvPicPr/>
              <p:nvPr/>
            </p:nvPicPr>
            <p:blipFill>
              <a:blip r:embed="rId4"/>
              <a:stretch>
                <a:fillRect/>
              </a:stretch>
            </p:blipFill>
            <p:spPr>
              <a:xfrm>
                <a:off x="857520" y="2151720"/>
                <a:ext cx="8810280" cy="3419640"/>
              </a:xfrm>
              <a:prstGeom prst="rect">
                <a:avLst/>
              </a:prstGeom>
            </p:spPr>
          </p:pic>
        </mc:Fallback>
      </mc:AlternateContent>
    </p:spTree>
    <p:extLst>
      <p:ext uri="{BB962C8B-B14F-4D97-AF65-F5344CB8AC3E}">
        <p14:creationId xmlns:p14="http://schemas.microsoft.com/office/powerpoint/2010/main" val="373061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fontScale="70000" lnSpcReduction="20000"/>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class </a:t>
            </a:r>
            <a:r>
              <a:rPr lang="en-US" sz="2100" dirty="0">
                <a:solidFill>
                  <a:srgbClr val="002060"/>
                </a:solidFill>
                <a:latin typeface="Times New Roman" panose="02020603050405020304" pitchFamily="18" charset="0"/>
                <a:cs typeface="Times New Roman" panose="02020603050405020304" pitchFamily="18" charset="0"/>
              </a:rPr>
              <a:t>Parent: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parent_method</a:t>
            </a:r>
            <a:r>
              <a:rPr lang="en-US" sz="21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print("This is the parent method.")</a:t>
            </a: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class Child1(Parent):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child1_method(self):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print("This is the child1 method.")</a:t>
            </a: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class Child2(Parent):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child2_method(self):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print("This is the child2 method.")</a:t>
            </a: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Creating objects of the Child1 and Child2 classes</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my_object1 = Child1()</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my_object2 = Child2</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Calling methods from both Child classes</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my_object1.parent_method()</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my_object1.child1_method</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my_object2.parent_method()</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my_object2.child2_method()</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888120" y="1996920"/>
              <a:ext cx="4247640" cy="3281760"/>
            </p14:xfrm>
          </p:contentPart>
        </mc:Choice>
        <mc:Fallback>
          <p:pic>
            <p:nvPicPr>
              <p:cNvPr id="4" name="Ink 3"/>
              <p:cNvPicPr/>
              <p:nvPr/>
            </p:nvPicPr>
            <p:blipFill>
              <a:blip r:embed="rId4"/>
              <a:stretch>
                <a:fillRect/>
              </a:stretch>
            </p:blipFill>
            <p:spPr>
              <a:xfrm>
                <a:off x="879840" y="1986840"/>
                <a:ext cx="4262760" cy="3299040"/>
              </a:xfrm>
              <a:prstGeom prst="rect">
                <a:avLst/>
              </a:prstGeom>
            </p:spPr>
          </p:pic>
        </mc:Fallback>
      </mc:AlternateContent>
    </p:spTree>
    <p:extLst>
      <p:ext uri="{BB962C8B-B14F-4D97-AF65-F5344CB8AC3E}">
        <p14:creationId xmlns:p14="http://schemas.microsoft.com/office/powerpoint/2010/main" val="3273364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animEffect transition="in" filter="fade">
                                      <p:cBhvr>
                                        <p:cTn id="27" dur="500"/>
                                        <p:tgtEl>
                                          <p:spTgt spid="8">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6" end="6"/>
                                            </p:txEl>
                                          </p:spTgt>
                                        </p:tgtEl>
                                        <p:attrNameLst>
                                          <p:attrName>style.visibility</p:attrName>
                                        </p:attrNameLst>
                                      </p:cBhvr>
                                      <p:to>
                                        <p:strVal val="visible"/>
                                      </p:to>
                                    </p:set>
                                    <p:animEffect transition="in" filter="fade">
                                      <p:cBhvr>
                                        <p:cTn id="32" dur="500"/>
                                        <p:tgtEl>
                                          <p:spTgt spid="8">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7" end="7"/>
                                            </p:txEl>
                                          </p:spTgt>
                                        </p:tgtEl>
                                        <p:attrNameLst>
                                          <p:attrName>style.visibility</p:attrName>
                                        </p:attrNameLst>
                                      </p:cBhvr>
                                      <p:to>
                                        <p:strVal val="visible"/>
                                      </p:to>
                                    </p:set>
                                    <p:animEffect transition="in" filter="fade">
                                      <p:cBhvr>
                                        <p:cTn id="37" dur="500"/>
                                        <p:tgtEl>
                                          <p:spTgt spid="8">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9" end="9"/>
                                            </p:txEl>
                                          </p:spTgt>
                                        </p:tgtEl>
                                        <p:attrNameLst>
                                          <p:attrName>style.visibility</p:attrName>
                                        </p:attrNameLst>
                                      </p:cBhvr>
                                      <p:to>
                                        <p:strVal val="visible"/>
                                      </p:to>
                                    </p:set>
                                    <p:animEffect transition="in" filter="fade">
                                      <p:cBhvr>
                                        <p:cTn id="42" dur="500"/>
                                        <p:tgtEl>
                                          <p:spTgt spid="8">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0" end="10"/>
                                            </p:txEl>
                                          </p:spTgt>
                                        </p:tgtEl>
                                        <p:attrNameLst>
                                          <p:attrName>style.visibility</p:attrName>
                                        </p:attrNameLst>
                                      </p:cBhvr>
                                      <p:to>
                                        <p:strVal val="visible"/>
                                      </p:to>
                                    </p:set>
                                    <p:animEffect transition="in" filter="fade">
                                      <p:cBhvr>
                                        <p:cTn id="47" dur="500"/>
                                        <p:tgtEl>
                                          <p:spTgt spid="8">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1" end="11"/>
                                            </p:txEl>
                                          </p:spTgt>
                                        </p:tgtEl>
                                        <p:attrNameLst>
                                          <p:attrName>style.visibility</p:attrName>
                                        </p:attrNameLst>
                                      </p:cBhvr>
                                      <p:to>
                                        <p:strVal val="visible"/>
                                      </p:to>
                                    </p:set>
                                    <p:animEffect transition="in" filter="fade">
                                      <p:cBhvr>
                                        <p:cTn id="52" dur="500"/>
                                        <p:tgtEl>
                                          <p:spTgt spid="8">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3" end="13"/>
                                            </p:txEl>
                                          </p:spTgt>
                                        </p:tgtEl>
                                        <p:attrNameLst>
                                          <p:attrName>style.visibility</p:attrName>
                                        </p:attrNameLst>
                                      </p:cBhvr>
                                      <p:to>
                                        <p:strVal val="visible"/>
                                      </p:to>
                                    </p:set>
                                    <p:animEffect transition="in" filter="fade">
                                      <p:cBhvr>
                                        <p:cTn id="57" dur="500"/>
                                        <p:tgtEl>
                                          <p:spTgt spid="8">
                                            <p:txEl>
                                              <p:pRg st="13" end="1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4" end="14"/>
                                            </p:txEl>
                                          </p:spTgt>
                                        </p:tgtEl>
                                        <p:attrNameLst>
                                          <p:attrName>style.visibility</p:attrName>
                                        </p:attrNameLst>
                                      </p:cBhvr>
                                      <p:to>
                                        <p:strVal val="visible"/>
                                      </p:to>
                                    </p:set>
                                    <p:animEffect transition="in" filter="fade">
                                      <p:cBhvr>
                                        <p:cTn id="62" dur="500"/>
                                        <p:tgtEl>
                                          <p:spTgt spid="8">
                                            <p:txEl>
                                              <p:pRg st="14" end="1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5" end="15"/>
                                            </p:txEl>
                                          </p:spTgt>
                                        </p:tgtEl>
                                        <p:attrNameLst>
                                          <p:attrName>style.visibility</p:attrName>
                                        </p:attrNameLst>
                                      </p:cBhvr>
                                      <p:to>
                                        <p:strVal val="visible"/>
                                      </p:to>
                                    </p:set>
                                    <p:animEffect transition="in" filter="fade">
                                      <p:cBhvr>
                                        <p:cTn id="67" dur="500"/>
                                        <p:tgtEl>
                                          <p:spTgt spid="8">
                                            <p:txEl>
                                              <p:pRg st="15" end="15"/>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8">
                                            <p:txEl>
                                              <p:pRg st="16" end="16"/>
                                            </p:txEl>
                                          </p:spTgt>
                                        </p:tgtEl>
                                        <p:attrNameLst>
                                          <p:attrName>style.visibility</p:attrName>
                                        </p:attrNameLst>
                                      </p:cBhvr>
                                      <p:to>
                                        <p:strVal val="visible"/>
                                      </p:to>
                                    </p:set>
                                    <p:animEffect transition="in" filter="fade">
                                      <p:cBhvr>
                                        <p:cTn id="72" dur="500"/>
                                        <p:tgtEl>
                                          <p:spTgt spid="8">
                                            <p:txEl>
                                              <p:pRg st="16" end="16"/>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8">
                                            <p:txEl>
                                              <p:pRg st="17" end="17"/>
                                            </p:txEl>
                                          </p:spTgt>
                                        </p:tgtEl>
                                        <p:attrNameLst>
                                          <p:attrName>style.visibility</p:attrName>
                                        </p:attrNameLst>
                                      </p:cBhvr>
                                      <p:to>
                                        <p:strVal val="visible"/>
                                      </p:to>
                                    </p:set>
                                    <p:animEffect transition="in" filter="fade">
                                      <p:cBhvr>
                                        <p:cTn id="77" dur="500"/>
                                        <p:tgtEl>
                                          <p:spTgt spid="8">
                                            <p:txEl>
                                              <p:pRg st="17" end="17"/>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8">
                                            <p:txEl>
                                              <p:pRg st="18" end="18"/>
                                            </p:txEl>
                                          </p:spTgt>
                                        </p:tgtEl>
                                        <p:attrNameLst>
                                          <p:attrName>style.visibility</p:attrName>
                                        </p:attrNameLst>
                                      </p:cBhvr>
                                      <p:to>
                                        <p:strVal val="visible"/>
                                      </p:to>
                                    </p:set>
                                    <p:animEffect transition="in" filter="fade">
                                      <p:cBhvr>
                                        <p:cTn id="82" dur="500"/>
                                        <p:tgtEl>
                                          <p:spTgt spid="8">
                                            <p:txEl>
                                              <p:pRg st="18" end="18"/>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8">
                                            <p:txEl>
                                              <p:pRg st="19" end="19"/>
                                            </p:txEl>
                                          </p:spTgt>
                                        </p:tgtEl>
                                        <p:attrNameLst>
                                          <p:attrName>style.visibility</p:attrName>
                                        </p:attrNameLst>
                                      </p:cBhvr>
                                      <p:to>
                                        <p:strVal val="visible"/>
                                      </p:to>
                                    </p:set>
                                    <p:animEffect transition="in" filter="fade">
                                      <p:cBhvr>
                                        <p:cTn id="87" dur="500"/>
                                        <p:tgtEl>
                                          <p:spTgt spid="8">
                                            <p:txEl>
                                              <p:pRg st="19" end="19"/>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8">
                                            <p:txEl>
                                              <p:pRg st="20" end="20"/>
                                            </p:txEl>
                                          </p:spTgt>
                                        </p:tgtEl>
                                        <p:attrNameLst>
                                          <p:attrName>style.visibility</p:attrName>
                                        </p:attrNameLst>
                                      </p:cBhvr>
                                      <p:to>
                                        <p:strVal val="visible"/>
                                      </p:to>
                                    </p:set>
                                    <p:animEffect transition="in" filter="fade">
                                      <p:cBhvr>
                                        <p:cTn id="92" dur="500"/>
                                        <p:tgtEl>
                                          <p:spTgt spid="8">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1700" b="1" dirty="0">
                <a:solidFill>
                  <a:srgbClr val="002060"/>
                </a:solidFill>
                <a:latin typeface="Times New Roman" panose="02020603050405020304" pitchFamily="18" charset="0"/>
                <a:cs typeface="Times New Roman" panose="02020603050405020304" pitchFamily="18" charset="0"/>
              </a:rPr>
              <a:t>s</a:t>
            </a:r>
            <a:r>
              <a:rPr lang="en-US" sz="1700" b="1" dirty="0" smtClean="0">
                <a:solidFill>
                  <a:srgbClr val="002060"/>
                </a:solidFill>
                <a:latin typeface="Times New Roman" panose="02020603050405020304" pitchFamily="18" charset="0"/>
                <a:cs typeface="Times New Roman" panose="02020603050405020304" pitchFamily="18" charset="0"/>
              </a:rPr>
              <a:t>uper Keyword</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It is typically used within the child class to invoke a method that is overridden in the child class but originally defined in the parent class</a:t>
            </a:r>
            <a:r>
              <a:rPr lang="en-US" sz="1700" dirty="0" smtClean="0">
                <a:solidFill>
                  <a:srgbClr val="002060"/>
                </a:solidFill>
                <a:latin typeface="Times New Roman" panose="02020603050405020304" pitchFamily="18" charset="0"/>
                <a:cs typeface="Times New Roman" panose="02020603050405020304" pitchFamily="18" charset="0"/>
              </a:rPr>
              <a:t>. </a:t>
            </a:r>
            <a:endParaRPr lang="en-US" sz="17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dirty="0" smtClean="0">
                <a:solidFill>
                  <a:srgbClr val="002060"/>
                </a:solidFill>
                <a:latin typeface="Times New Roman" panose="02020603050405020304" pitchFamily="18" charset="0"/>
                <a:cs typeface="Times New Roman" panose="02020603050405020304" pitchFamily="18" charset="0"/>
              </a:rPr>
              <a:t>Using </a:t>
            </a:r>
            <a:r>
              <a:rPr lang="en-US" sz="1700" dirty="0" smtClean="0">
                <a:solidFill>
                  <a:srgbClr val="002060"/>
                </a:solidFill>
                <a:latin typeface="Times New Roman" panose="02020603050405020304" pitchFamily="18" charset="0"/>
                <a:cs typeface="Times New Roman" panose="02020603050405020304" pitchFamily="18" charset="0"/>
              </a:rPr>
              <a:t>super keyword, we can access parent methods that are same with name.</a:t>
            </a:r>
          </a:p>
          <a:p>
            <a:pPr>
              <a:lnSpc>
                <a:spcPct val="150000"/>
              </a:lnSpc>
              <a:buSzPct val="150000"/>
            </a:pPr>
            <a:r>
              <a:rPr lang="en-US" sz="1700" dirty="0" smtClean="0">
                <a:solidFill>
                  <a:srgbClr val="002060"/>
                </a:solidFill>
                <a:latin typeface="Times New Roman" panose="02020603050405020304" pitchFamily="18" charset="0"/>
                <a:cs typeface="Times New Roman" panose="02020603050405020304" pitchFamily="18" charset="0"/>
              </a:rPr>
              <a:t>Its </a:t>
            </a:r>
            <a:r>
              <a:rPr lang="en-US" sz="1700" dirty="0">
                <a:solidFill>
                  <a:srgbClr val="002060"/>
                </a:solidFill>
                <a:latin typeface="Times New Roman" panose="02020603050405020304" pitchFamily="18" charset="0"/>
                <a:cs typeface="Times New Roman" panose="02020603050405020304" pitchFamily="18" charset="0"/>
              </a:rPr>
              <a:t>primary purpose is to provide a way to work with parent classes and their methods and attributes in a child class</a:t>
            </a:r>
            <a:r>
              <a:rPr lang="en-US" sz="1700" dirty="0" smtClean="0">
                <a:solidFill>
                  <a:srgbClr val="002060"/>
                </a:solidFill>
                <a:latin typeface="Times New Roman" panose="02020603050405020304" pitchFamily="18" charset="0"/>
                <a:cs typeface="Times New Roman" panose="02020603050405020304" pitchFamily="18" charset="0"/>
              </a:rPr>
              <a:t>.</a:t>
            </a:r>
            <a:endParaRPr lang="en-US" sz="17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136160" y="1775880"/>
              <a:ext cx="10806480" cy="4377240"/>
            </p14:xfrm>
          </p:contentPart>
        </mc:Choice>
        <mc:Fallback>
          <p:pic>
            <p:nvPicPr>
              <p:cNvPr id="4" name="Ink 3"/>
              <p:cNvPicPr/>
              <p:nvPr/>
            </p:nvPicPr>
            <p:blipFill>
              <a:blip r:embed="rId4"/>
              <a:stretch>
                <a:fillRect/>
              </a:stretch>
            </p:blipFill>
            <p:spPr>
              <a:xfrm>
                <a:off x="1129680" y="1766880"/>
                <a:ext cx="10820160" cy="4398840"/>
              </a:xfrm>
              <a:prstGeom prst="rect">
                <a:avLst/>
              </a:prstGeom>
            </p:spPr>
          </p:pic>
        </mc:Fallback>
      </mc:AlternateContent>
    </p:spTree>
    <p:extLst>
      <p:ext uri="{BB962C8B-B14F-4D97-AF65-F5344CB8AC3E}">
        <p14:creationId xmlns:p14="http://schemas.microsoft.com/office/powerpoint/2010/main" val="1513793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92500" lnSpcReduction="10000"/>
          </a:bodyPr>
          <a:lstStyle/>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Usage of </a:t>
            </a:r>
            <a:r>
              <a:rPr lang="en-US" sz="1700" dirty="0" smtClean="0">
                <a:solidFill>
                  <a:srgbClr val="002060"/>
                </a:solidFill>
                <a:latin typeface="Times New Roman" panose="02020603050405020304" pitchFamily="18" charset="0"/>
                <a:cs typeface="Times New Roman" panose="02020603050405020304" pitchFamily="18" charset="0"/>
              </a:rPr>
              <a:t>super() keyword in </a:t>
            </a:r>
            <a:r>
              <a:rPr lang="en-US" sz="1700" dirty="0">
                <a:solidFill>
                  <a:srgbClr val="002060"/>
                </a:solidFill>
                <a:latin typeface="Times New Roman" panose="02020603050405020304" pitchFamily="18" charset="0"/>
                <a:cs typeface="Times New Roman" panose="02020603050405020304" pitchFamily="18" charset="0"/>
              </a:rPr>
              <a:t>Python:</a:t>
            </a:r>
          </a:p>
          <a:p>
            <a:pPr>
              <a:lnSpc>
                <a:spcPct val="150000"/>
              </a:lnSpc>
              <a:buSzPct val="150000"/>
            </a:pPr>
            <a:r>
              <a:rPr lang="en-US" sz="1700" b="1" dirty="0">
                <a:solidFill>
                  <a:srgbClr val="002060"/>
                </a:solidFill>
                <a:latin typeface="Times New Roman" panose="02020603050405020304" pitchFamily="18" charset="0"/>
                <a:cs typeface="Times New Roman" panose="02020603050405020304" pitchFamily="18" charset="0"/>
              </a:rPr>
              <a:t>Calling the Parent Class Constructor:</a:t>
            </a:r>
            <a:endParaRPr lang="en-US" sz="17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class Parent:</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a:t>
            </a:r>
            <a:r>
              <a:rPr lang="en-US" sz="1700" dirty="0" err="1">
                <a:solidFill>
                  <a:srgbClr val="002060"/>
                </a:solidFill>
                <a:latin typeface="Times New Roman" panose="02020603050405020304" pitchFamily="18" charset="0"/>
                <a:cs typeface="Times New Roman" panose="02020603050405020304" pitchFamily="18" charset="0"/>
              </a:rPr>
              <a:t>def</a:t>
            </a:r>
            <a:r>
              <a:rPr lang="en-US" sz="1700" dirty="0">
                <a:solidFill>
                  <a:srgbClr val="002060"/>
                </a:solidFill>
                <a:latin typeface="Times New Roman" panose="02020603050405020304" pitchFamily="18" charset="0"/>
                <a:cs typeface="Times New Roman" panose="02020603050405020304" pitchFamily="18" charset="0"/>
              </a:rPr>
              <a:t> __</a:t>
            </a:r>
            <a:r>
              <a:rPr lang="en-US" sz="1700" dirty="0" err="1">
                <a:solidFill>
                  <a:srgbClr val="002060"/>
                </a:solidFill>
                <a:latin typeface="Times New Roman" panose="02020603050405020304" pitchFamily="18" charset="0"/>
                <a:cs typeface="Times New Roman" panose="02020603050405020304" pitchFamily="18" charset="0"/>
              </a:rPr>
              <a:t>init</a:t>
            </a:r>
            <a:r>
              <a:rPr lang="en-US" sz="1700" dirty="0">
                <a:solidFill>
                  <a:srgbClr val="002060"/>
                </a:solidFill>
                <a:latin typeface="Times New Roman" panose="02020603050405020304" pitchFamily="18" charset="0"/>
                <a:cs typeface="Times New Roman" panose="02020603050405020304" pitchFamily="18" charset="0"/>
              </a:rPr>
              <a:t>__(self):</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print("Hi, </a:t>
            </a:r>
            <a:r>
              <a:rPr lang="en-US" sz="1700" dirty="0" err="1">
                <a:solidFill>
                  <a:srgbClr val="002060"/>
                </a:solidFill>
                <a:latin typeface="Times New Roman" panose="02020603050405020304" pitchFamily="18" charset="0"/>
                <a:cs typeface="Times New Roman" panose="02020603050405020304" pitchFamily="18" charset="0"/>
              </a:rPr>
              <a:t>i</a:t>
            </a:r>
            <a:r>
              <a:rPr lang="en-US" sz="1700" dirty="0">
                <a:solidFill>
                  <a:srgbClr val="002060"/>
                </a:solidFill>
                <a:latin typeface="Times New Roman" panose="02020603050405020304" pitchFamily="18" charset="0"/>
                <a:cs typeface="Times New Roman" panose="02020603050405020304" pitchFamily="18" charset="0"/>
              </a:rPr>
              <a:t> am Constructor of Parent")</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class Child(Parent):</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a:t>
            </a:r>
            <a:r>
              <a:rPr lang="en-US" sz="1700" dirty="0" err="1">
                <a:solidFill>
                  <a:srgbClr val="002060"/>
                </a:solidFill>
                <a:latin typeface="Times New Roman" panose="02020603050405020304" pitchFamily="18" charset="0"/>
                <a:cs typeface="Times New Roman" panose="02020603050405020304" pitchFamily="18" charset="0"/>
              </a:rPr>
              <a:t>def</a:t>
            </a:r>
            <a:r>
              <a:rPr lang="en-US" sz="1700" dirty="0">
                <a:solidFill>
                  <a:srgbClr val="002060"/>
                </a:solidFill>
                <a:latin typeface="Times New Roman" panose="02020603050405020304" pitchFamily="18" charset="0"/>
                <a:cs typeface="Times New Roman" panose="02020603050405020304" pitchFamily="18" charset="0"/>
              </a:rPr>
              <a:t> __</a:t>
            </a:r>
            <a:r>
              <a:rPr lang="en-US" sz="1700" dirty="0" err="1">
                <a:solidFill>
                  <a:srgbClr val="002060"/>
                </a:solidFill>
                <a:latin typeface="Times New Roman" panose="02020603050405020304" pitchFamily="18" charset="0"/>
                <a:cs typeface="Times New Roman" panose="02020603050405020304" pitchFamily="18" charset="0"/>
              </a:rPr>
              <a:t>init</a:t>
            </a:r>
            <a:r>
              <a:rPr lang="en-US" sz="1700" dirty="0">
                <a:solidFill>
                  <a:srgbClr val="002060"/>
                </a:solidFill>
                <a:latin typeface="Times New Roman" panose="02020603050405020304" pitchFamily="18" charset="0"/>
                <a:cs typeface="Times New Roman" panose="02020603050405020304" pitchFamily="18" charset="0"/>
              </a:rPr>
              <a:t>__(self):</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super().__</a:t>
            </a:r>
            <a:r>
              <a:rPr lang="en-US" sz="1700" dirty="0" err="1">
                <a:solidFill>
                  <a:srgbClr val="002060"/>
                </a:solidFill>
                <a:latin typeface="Times New Roman" panose="02020603050405020304" pitchFamily="18" charset="0"/>
                <a:cs typeface="Times New Roman" panose="02020603050405020304" pitchFamily="18" charset="0"/>
              </a:rPr>
              <a:t>init</a:t>
            </a:r>
            <a:r>
              <a:rPr lang="en-US" sz="1700" dirty="0">
                <a:solidFill>
                  <a:srgbClr val="002060"/>
                </a:solidFill>
                <a:latin typeface="Times New Roman" panose="02020603050405020304" pitchFamily="18" charset="0"/>
                <a:cs typeface="Times New Roman" panose="02020603050405020304" pitchFamily="18" charset="0"/>
              </a:rPr>
              <a:t>__()  </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 Call the constructor of the parent </a:t>
            </a:r>
            <a:r>
              <a:rPr lang="en-US" sz="1700" dirty="0" smtClean="0">
                <a:solidFill>
                  <a:srgbClr val="002060"/>
                </a:solidFill>
                <a:latin typeface="Times New Roman" panose="02020603050405020304" pitchFamily="18" charset="0"/>
                <a:cs typeface="Times New Roman" panose="02020603050405020304" pitchFamily="18" charset="0"/>
              </a:rPr>
              <a:t>class</a:t>
            </a:r>
            <a:endParaRPr lang="en-US" sz="17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dirty="0" err="1">
                <a:solidFill>
                  <a:srgbClr val="002060"/>
                </a:solidFill>
                <a:latin typeface="Times New Roman" panose="02020603050405020304" pitchFamily="18" charset="0"/>
                <a:cs typeface="Times New Roman" panose="02020603050405020304" pitchFamily="18" charset="0"/>
              </a:rPr>
              <a:t>obj</a:t>
            </a:r>
            <a:r>
              <a:rPr lang="en-US" sz="1700" dirty="0">
                <a:solidFill>
                  <a:srgbClr val="002060"/>
                </a:solidFill>
                <a:latin typeface="Times New Roman" panose="02020603050405020304" pitchFamily="18" charset="0"/>
                <a:cs typeface="Times New Roman" panose="02020603050405020304" pitchFamily="18" charset="0"/>
              </a:rPr>
              <a:t> = Child()</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790200" y="3348360"/>
              <a:ext cx="4499280" cy="2306520"/>
            </p14:xfrm>
          </p:contentPart>
        </mc:Choice>
        <mc:Fallback>
          <p:pic>
            <p:nvPicPr>
              <p:cNvPr id="4" name="Ink 3"/>
              <p:cNvPicPr/>
              <p:nvPr/>
            </p:nvPicPr>
            <p:blipFill>
              <a:blip r:embed="rId4"/>
              <a:stretch>
                <a:fillRect/>
              </a:stretch>
            </p:blipFill>
            <p:spPr>
              <a:xfrm>
                <a:off x="781200" y="3338640"/>
                <a:ext cx="4518360" cy="2328480"/>
              </a:xfrm>
              <a:prstGeom prst="rect">
                <a:avLst/>
              </a:prstGeom>
            </p:spPr>
          </p:pic>
        </mc:Fallback>
      </mc:AlternateContent>
    </p:spTree>
    <p:extLst>
      <p:ext uri="{BB962C8B-B14F-4D97-AF65-F5344CB8AC3E}">
        <p14:creationId xmlns:p14="http://schemas.microsoft.com/office/powerpoint/2010/main" val="3013488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1700" b="1" dirty="0" smtClean="0">
                <a:solidFill>
                  <a:srgbClr val="002060"/>
                </a:solidFill>
                <a:latin typeface="Times New Roman" panose="02020603050405020304" pitchFamily="18" charset="0"/>
                <a:cs typeface="Times New Roman" panose="02020603050405020304" pitchFamily="18" charset="0"/>
              </a:rPr>
              <a:t>Calling </a:t>
            </a:r>
            <a:r>
              <a:rPr lang="en-US" sz="1700" b="1" dirty="0">
                <a:solidFill>
                  <a:srgbClr val="002060"/>
                </a:solidFill>
                <a:latin typeface="Times New Roman" panose="02020603050405020304" pitchFamily="18" charset="0"/>
                <a:cs typeface="Times New Roman" panose="02020603050405020304" pitchFamily="18" charset="0"/>
              </a:rPr>
              <a:t>the Parent Class Constructor (Initializer</a:t>
            </a:r>
            <a:r>
              <a:rPr lang="en-US" sz="1700" b="1" dirty="0" smtClean="0">
                <a:solidFill>
                  <a:srgbClr val="002060"/>
                </a:solidFill>
                <a:latin typeface="Times New Roman" panose="02020603050405020304" pitchFamily="18" charset="0"/>
                <a:cs typeface="Times New Roman" panose="02020603050405020304" pitchFamily="18" charset="0"/>
              </a:rPr>
              <a:t>):</a:t>
            </a:r>
            <a:endParaRPr lang="en-US" sz="17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dirty="0" smtClean="0">
                <a:solidFill>
                  <a:srgbClr val="002060"/>
                </a:solidFill>
                <a:latin typeface="Times New Roman" panose="02020603050405020304" pitchFamily="18" charset="0"/>
                <a:cs typeface="Times New Roman" panose="02020603050405020304" pitchFamily="18" charset="0"/>
              </a:rPr>
              <a:t>class </a:t>
            </a:r>
            <a:r>
              <a:rPr lang="en-US" sz="1700" dirty="0">
                <a:solidFill>
                  <a:srgbClr val="002060"/>
                </a:solidFill>
                <a:latin typeface="Times New Roman" panose="02020603050405020304" pitchFamily="18" charset="0"/>
                <a:cs typeface="Times New Roman" panose="02020603050405020304" pitchFamily="18" charset="0"/>
              </a:rPr>
              <a:t>Parent:</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a:t>
            </a:r>
            <a:r>
              <a:rPr lang="en-US" sz="1700" dirty="0" err="1">
                <a:solidFill>
                  <a:srgbClr val="002060"/>
                </a:solidFill>
                <a:latin typeface="Times New Roman" panose="02020603050405020304" pitchFamily="18" charset="0"/>
                <a:cs typeface="Times New Roman" panose="02020603050405020304" pitchFamily="18" charset="0"/>
              </a:rPr>
              <a:t>def</a:t>
            </a:r>
            <a:r>
              <a:rPr lang="en-US" sz="1700" dirty="0">
                <a:solidFill>
                  <a:srgbClr val="002060"/>
                </a:solidFill>
                <a:latin typeface="Times New Roman" panose="02020603050405020304" pitchFamily="18" charset="0"/>
                <a:cs typeface="Times New Roman" panose="02020603050405020304" pitchFamily="18" charset="0"/>
              </a:rPr>
              <a:t> __</a:t>
            </a:r>
            <a:r>
              <a:rPr lang="en-US" sz="1700" dirty="0" err="1">
                <a:solidFill>
                  <a:srgbClr val="002060"/>
                </a:solidFill>
                <a:latin typeface="Times New Roman" panose="02020603050405020304" pitchFamily="18" charset="0"/>
                <a:cs typeface="Times New Roman" panose="02020603050405020304" pitchFamily="18" charset="0"/>
              </a:rPr>
              <a:t>init</a:t>
            </a:r>
            <a:r>
              <a:rPr lang="en-US" sz="1700" dirty="0">
                <a:solidFill>
                  <a:srgbClr val="002060"/>
                </a:solidFill>
                <a:latin typeface="Times New Roman" panose="02020603050405020304" pitchFamily="18" charset="0"/>
                <a:cs typeface="Times New Roman" panose="02020603050405020304" pitchFamily="18" charset="0"/>
              </a:rPr>
              <a:t>__(self, name):</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self.name = name</a:t>
            </a:r>
          </a:p>
          <a:p>
            <a:pPr>
              <a:lnSpc>
                <a:spcPct val="150000"/>
              </a:lnSpc>
              <a:buSzPct val="150000"/>
            </a:pPr>
            <a:r>
              <a:rPr lang="en-US" sz="1700" dirty="0" smtClean="0">
                <a:solidFill>
                  <a:srgbClr val="002060"/>
                </a:solidFill>
                <a:latin typeface="Times New Roman" panose="02020603050405020304" pitchFamily="18" charset="0"/>
                <a:cs typeface="Times New Roman" panose="02020603050405020304" pitchFamily="18" charset="0"/>
              </a:rPr>
              <a:t>class </a:t>
            </a:r>
            <a:r>
              <a:rPr lang="en-US" sz="1700" dirty="0">
                <a:solidFill>
                  <a:srgbClr val="002060"/>
                </a:solidFill>
                <a:latin typeface="Times New Roman" panose="02020603050405020304" pitchFamily="18" charset="0"/>
                <a:cs typeface="Times New Roman" panose="02020603050405020304" pitchFamily="18" charset="0"/>
              </a:rPr>
              <a:t>Child(Parent):</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a:t>
            </a:r>
            <a:r>
              <a:rPr lang="en-US" sz="1700" dirty="0" err="1">
                <a:solidFill>
                  <a:srgbClr val="002060"/>
                </a:solidFill>
                <a:latin typeface="Times New Roman" panose="02020603050405020304" pitchFamily="18" charset="0"/>
                <a:cs typeface="Times New Roman" panose="02020603050405020304" pitchFamily="18" charset="0"/>
              </a:rPr>
              <a:t>def</a:t>
            </a:r>
            <a:r>
              <a:rPr lang="en-US" sz="1700" dirty="0">
                <a:solidFill>
                  <a:srgbClr val="002060"/>
                </a:solidFill>
                <a:latin typeface="Times New Roman" panose="02020603050405020304" pitchFamily="18" charset="0"/>
                <a:cs typeface="Times New Roman" panose="02020603050405020304" pitchFamily="18" charset="0"/>
              </a:rPr>
              <a:t> __</a:t>
            </a:r>
            <a:r>
              <a:rPr lang="en-US" sz="1700" dirty="0" err="1">
                <a:solidFill>
                  <a:srgbClr val="002060"/>
                </a:solidFill>
                <a:latin typeface="Times New Roman" panose="02020603050405020304" pitchFamily="18" charset="0"/>
                <a:cs typeface="Times New Roman" panose="02020603050405020304" pitchFamily="18" charset="0"/>
              </a:rPr>
              <a:t>init</a:t>
            </a:r>
            <a:r>
              <a:rPr lang="en-US" sz="1700" dirty="0">
                <a:solidFill>
                  <a:srgbClr val="002060"/>
                </a:solidFill>
                <a:latin typeface="Times New Roman" panose="02020603050405020304" pitchFamily="18" charset="0"/>
                <a:cs typeface="Times New Roman" panose="02020603050405020304" pitchFamily="18" charset="0"/>
              </a:rPr>
              <a:t>__(self, name, age):</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super().__</a:t>
            </a:r>
            <a:r>
              <a:rPr lang="en-US" sz="1700" dirty="0" err="1">
                <a:solidFill>
                  <a:srgbClr val="002060"/>
                </a:solidFill>
                <a:latin typeface="Times New Roman" panose="02020603050405020304" pitchFamily="18" charset="0"/>
                <a:cs typeface="Times New Roman" panose="02020603050405020304" pitchFamily="18" charset="0"/>
              </a:rPr>
              <a:t>init</a:t>
            </a:r>
            <a:r>
              <a:rPr lang="en-US" sz="1700" dirty="0">
                <a:solidFill>
                  <a:srgbClr val="002060"/>
                </a:solidFill>
                <a:latin typeface="Times New Roman" panose="02020603050405020304" pitchFamily="18" charset="0"/>
                <a:cs typeface="Times New Roman" panose="02020603050405020304" pitchFamily="18" charset="0"/>
              </a:rPr>
              <a:t>__(name)  </a:t>
            </a:r>
            <a:endParaRPr lang="en-US" sz="17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dirty="0" smtClean="0">
                <a:solidFill>
                  <a:srgbClr val="002060"/>
                </a:solidFill>
                <a:latin typeface="Times New Roman" panose="02020603050405020304" pitchFamily="18" charset="0"/>
                <a:cs typeface="Times New Roman" panose="02020603050405020304" pitchFamily="18" charset="0"/>
              </a:rPr>
              <a:t>         # </a:t>
            </a:r>
            <a:r>
              <a:rPr lang="en-US" sz="1700" dirty="0">
                <a:solidFill>
                  <a:srgbClr val="002060"/>
                </a:solidFill>
                <a:latin typeface="Times New Roman" panose="02020603050405020304" pitchFamily="18" charset="0"/>
                <a:cs typeface="Times New Roman" panose="02020603050405020304" pitchFamily="18" charset="0"/>
              </a:rPr>
              <a:t>Call the constructor of the parent class</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a:t>
            </a:r>
            <a:r>
              <a:rPr lang="en-US" sz="1700" dirty="0" err="1">
                <a:solidFill>
                  <a:srgbClr val="002060"/>
                </a:solidFill>
                <a:latin typeface="Times New Roman" panose="02020603050405020304" pitchFamily="18" charset="0"/>
                <a:cs typeface="Times New Roman" panose="02020603050405020304" pitchFamily="18" charset="0"/>
              </a:rPr>
              <a:t>self.age</a:t>
            </a:r>
            <a:r>
              <a:rPr lang="en-US" sz="1700" dirty="0">
                <a:solidFill>
                  <a:srgbClr val="002060"/>
                </a:solidFill>
                <a:latin typeface="Times New Roman" panose="02020603050405020304" pitchFamily="18" charset="0"/>
                <a:cs typeface="Times New Roman" panose="02020603050405020304" pitchFamily="18" charset="0"/>
              </a:rPr>
              <a:t> = </a:t>
            </a:r>
            <a:r>
              <a:rPr lang="en-US" sz="1700" dirty="0" smtClean="0">
                <a:solidFill>
                  <a:srgbClr val="002060"/>
                </a:solidFill>
                <a:latin typeface="Times New Roman" panose="02020603050405020304" pitchFamily="18" charset="0"/>
                <a:cs typeface="Times New Roman" panose="02020603050405020304" pitchFamily="18" charset="0"/>
              </a:rPr>
              <a:t>age</a:t>
            </a:r>
            <a:endParaRPr lang="en-US" sz="17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879120" y="1712520"/>
              <a:ext cx="6583320" cy="3647160"/>
            </p14:xfrm>
          </p:contentPart>
        </mc:Choice>
        <mc:Fallback>
          <p:pic>
            <p:nvPicPr>
              <p:cNvPr id="4" name="Ink 3"/>
              <p:cNvPicPr/>
              <p:nvPr/>
            </p:nvPicPr>
            <p:blipFill>
              <a:blip r:embed="rId4"/>
              <a:stretch>
                <a:fillRect/>
              </a:stretch>
            </p:blipFill>
            <p:spPr>
              <a:xfrm>
                <a:off x="871200" y="1702440"/>
                <a:ext cx="6601320" cy="3668040"/>
              </a:xfrm>
              <a:prstGeom prst="rect">
                <a:avLst/>
              </a:prstGeom>
            </p:spPr>
          </p:pic>
        </mc:Fallback>
      </mc:AlternateContent>
    </p:spTree>
    <p:extLst>
      <p:ext uri="{BB962C8B-B14F-4D97-AF65-F5344CB8AC3E}">
        <p14:creationId xmlns:p14="http://schemas.microsoft.com/office/powerpoint/2010/main" val="1940148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92500" lnSpcReduction="10000"/>
          </a:bodyPr>
          <a:lstStyle/>
          <a:p>
            <a:pPr>
              <a:lnSpc>
                <a:spcPct val="150000"/>
              </a:lnSpc>
              <a:buSzPct val="150000"/>
            </a:pPr>
            <a:r>
              <a:rPr lang="en-US" sz="1700" b="1" dirty="0">
                <a:solidFill>
                  <a:srgbClr val="002060"/>
                </a:solidFill>
                <a:latin typeface="Times New Roman" panose="02020603050405020304" pitchFamily="18" charset="0"/>
                <a:cs typeface="Times New Roman" panose="02020603050405020304" pitchFamily="18" charset="0"/>
              </a:rPr>
              <a:t>Calling Overridden Methods</a:t>
            </a:r>
            <a:r>
              <a:rPr lang="en-US" sz="1700" b="1" dirty="0" smtClean="0">
                <a:solidFill>
                  <a:srgbClr val="002060"/>
                </a:solidFill>
                <a:latin typeface="Times New Roman" panose="02020603050405020304" pitchFamily="18" charset="0"/>
                <a:cs typeface="Times New Roman" panose="02020603050405020304" pitchFamily="18" charset="0"/>
              </a:rPr>
              <a:t>:</a:t>
            </a:r>
            <a:endParaRPr lang="en-US" sz="17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class Parent:</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a:t>
            </a:r>
            <a:r>
              <a:rPr lang="en-US" sz="1700" dirty="0" err="1">
                <a:solidFill>
                  <a:srgbClr val="002060"/>
                </a:solidFill>
                <a:latin typeface="Times New Roman" panose="02020603050405020304" pitchFamily="18" charset="0"/>
                <a:cs typeface="Times New Roman" panose="02020603050405020304" pitchFamily="18" charset="0"/>
              </a:rPr>
              <a:t>def</a:t>
            </a:r>
            <a:r>
              <a:rPr lang="en-US" sz="1700" dirty="0">
                <a:solidFill>
                  <a:srgbClr val="002060"/>
                </a:solidFill>
                <a:latin typeface="Times New Roman" panose="02020603050405020304" pitchFamily="18" charset="0"/>
                <a:cs typeface="Times New Roman" panose="02020603050405020304" pitchFamily="18" charset="0"/>
              </a:rPr>
              <a:t> greet(self):</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print("Hello from Parent!")</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class Child(Parent):</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a:t>
            </a:r>
            <a:r>
              <a:rPr lang="en-US" sz="1700" dirty="0" err="1">
                <a:solidFill>
                  <a:srgbClr val="002060"/>
                </a:solidFill>
                <a:latin typeface="Times New Roman" panose="02020603050405020304" pitchFamily="18" charset="0"/>
                <a:cs typeface="Times New Roman" panose="02020603050405020304" pitchFamily="18" charset="0"/>
              </a:rPr>
              <a:t>def</a:t>
            </a:r>
            <a:r>
              <a:rPr lang="en-US" sz="1700" dirty="0">
                <a:solidFill>
                  <a:srgbClr val="002060"/>
                </a:solidFill>
                <a:latin typeface="Times New Roman" panose="02020603050405020304" pitchFamily="18" charset="0"/>
                <a:cs typeface="Times New Roman" panose="02020603050405020304" pitchFamily="18" charset="0"/>
              </a:rPr>
              <a:t> greet(self):</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super().greet()  # Call the overridden method in the parent class</a:t>
            </a:r>
          </a:p>
          <a:p>
            <a:pPr>
              <a:lnSpc>
                <a:spcPct val="150000"/>
              </a:lnSpc>
              <a:buSzPct val="150000"/>
            </a:pPr>
            <a:r>
              <a:rPr lang="en-US" sz="1700" dirty="0">
                <a:solidFill>
                  <a:srgbClr val="002060"/>
                </a:solidFill>
                <a:latin typeface="Times New Roman" panose="02020603050405020304" pitchFamily="18" charset="0"/>
                <a:cs typeface="Times New Roman" panose="02020603050405020304" pitchFamily="18" charset="0"/>
              </a:rPr>
              <a:t>        print("Hello from Child</a:t>
            </a:r>
            <a:r>
              <a:rPr lang="en-US" sz="1700" dirty="0" smtClean="0">
                <a:solidFill>
                  <a:srgbClr val="002060"/>
                </a:solidFill>
                <a:latin typeface="Times New Roman" panose="02020603050405020304" pitchFamily="18" charset="0"/>
                <a:cs typeface="Times New Roman" panose="02020603050405020304" pitchFamily="18" charset="0"/>
              </a:rPr>
              <a:t>!")</a:t>
            </a:r>
            <a:endParaRPr lang="en-US" sz="17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700" dirty="0" err="1">
                <a:solidFill>
                  <a:srgbClr val="002060"/>
                </a:solidFill>
                <a:latin typeface="Times New Roman" panose="02020603050405020304" pitchFamily="18" charset="0"/>
                <a:cs typeface="Times New Roman" panose="02020603050405020304" pitchFamily="18" charset="0"/>
              </a:rPr>
              <a:t>obj</a:t>
            </a:r>
            <a:r>
              <a:rPr lang="en-US" sz="1700" dirty="0">
                <a:solidFill>
                  <a:srgbClr val="002060"/>
                </a:solidFill>
                <a:latin typeface="Times New Roman" panose="02020603050405020304" pitchFamily="18" charset="0"/>
                <a:cs typeface="Times New Roman" panose="02020603050405020304" pitchFamily="18" charset="0"/>
              </a:rPr>
              <a:t> = Child()</a:t>
            </a:r>
          </a:p>
          <a:p>
            <a:pPr>
              <a:lnSpc>
                <a:spcPct val="150000"/>
              </a:lnSpc>
              <a:buSzPct val="150000"/>
            </a:pPr>
            <a:r>
              <a:rPr lang="en-US" sz="1700" dirty="0" err="1">
                <a:solidFill>
                  <a:srgbClr val="002060"/>
                </a:solidFill>
                <a:latin typeface="Times New Roman" panose="02020603050405020304" pitchFamily="18" charset="0"/>
                <a:cs typeface="Times New Roman" panose="02020603050405020304" pitchFamily="18" charset="0"/>
              </a:rPr>
              <a:t>obj.greet</a:t>
            </a:r>
            <a:r>
              <a:rPr lang="en-US" sz="1700" dirty="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873720" y="2703600"/>
              <a:ext cx="1950840" cy="3779640"/>
            </p14:xfrm>
          </p:contentPart>
        </mc:Choice>
        <mc:Fallback>
          <p:pic>
            <p:nvPicPr>
              <p:cNvPr id="4" name="Ink 3"/>
              <p:cNvPicPr/>
              <p:nvPr/>
            </p:nvPicPr>
            <p:blipFill>
              <a:blip r:embed="rId4"/>
              <a:stretch>
                <a:fillRect/>
              </a:stretch>
            </p:blipFill>
            <p:spPr>
              <a:xfrm>
                <a:off x="866520" y="2693520"/>
                <a:ext cx="1968120" cy="3800880"/>
              </a:xfrm>
              <a:prstGeom prst="rect">
                <a:avLst/>
              </a:prstGeom>
            </p:spPr>
          </p:pic>
        </mc:Fallback>
      </mc:AlternateContent>
    </p:spTree>
    <p:extLst>
      <p:ext uri="{BB962C8B-B14F-4D97-AF65-F5344CB8AC3E}">
        <p14:creationId xmlns:p14="http://schemas.microsoft.com/office/powerpoint/2010/main" val="1090788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000" b="1" dirty="0" smtClean="0">
                <a:solidFill>
                  <a:srgbClr val="002060"/>
                </a:solidFill>
                <a:latin typeface="Times New Roman" panose="02020603050405020304" pitchFamily="18" charset="0"/>
                <a:cs typeface="Times New Roman" panose="02020603050405020304" pitchFamily="18" charset="0"/>
              </a:rPr>
              <a:t>Polymorphism</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Polymorphism is a fundamental concept in object-oriented programming that allows objects of different classes to be treated as if they are objects of the same class. It enables code to work with objects of different types in a uniform way, without needing to know the specific type of the object at runtime</a:t>
            </a:r>
            <a:r>
              <a:rPr lang="en-US" sz="20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000" b="1" dirty="0" smtClean="0">
                <a:solidFill>
                  <a:srgbClr val="002060"/>
                </a:solidFill>
                <a:latin typeface="Times New Roman" panose="02020603050405020304" pitchFamily="18" charset="0"/>
                <a:cs typeface="Times New Roman" panose="02020603050405020304" pitchFamily="18" charset="0"/>
              </a:rPr>
              <a:t>Polymorphism different ways:</a:t>
            </a:r>
          </a:p>
          <a:p>
            <a:pPr marL="342900" indent="-342900">
              <a:lnSpc>
                <a:spcPct val="150000"/>
              </a:lnSpc>
              <a:buSzPct val="150000"/>
              <a:buFont typeface="Wingdings" panose="05000000000000000000" pitchFamily="2" charset="2"/>
              <a:buChar char="§"/>
            </a:pPr>
            <a:r>
              <a:rPr lang="en-US" sz="2000" dirty="0" smtClean="0">
                <a:solidFill>
                  <a:srgbClr val="002060"/>
                </a:solidFill>
                <a:latin typeface="Times New Roman" panose="02020603050405020304" pitchFamily="18" charset="0"/>
                <a:cs typeface="Times New Roman" panose="02020603050405020304" pitchFamily="18" charset="0"/>
              </a:rPr>
              <a:t>Method </a:t>
            </a:r>
            <a:r>
              <a:rPr lang="en-US" sz="2000" dirty="0" smtClean="0">
                <a:solidFill>
                  <a:srgbClr val="002060"/>
                </a:solidFill>
                <a:latin typeface="Times New Roman" panose="02020603050405020304" pitchFamily="18" charset="0"/>
                <a:cs typeface="Times New Roman" panose="02020603050405020304" pitchFamily="18" charset="0"/>
              </a:rPr>
              <a:t>overloading</a:t>
            </a:r>
          </a:p>
          <a:p>
            <a:pPr marL="342900" indent="-342900">
              <a:lnSpc>
                <a:spcPct val="150000"/>
              </a:lnSpc>
              <a:buSzPct val="150000"/>
              <a:buFont typeface="Wingdings" panose="05000000000000000000" pitchFamily="2" charset="2"/>
              <a:buChar char="§"/>
            </a:pPr>
            <a:r>
              <a:rPr lang="en-US" sz="2000" dirty="0">
                <a:solidFill>
                  <a:srgbClr val="002060"/>
                </a:solidFill>
                <a:latin typeface="Times New Roman" panose="02020603050405020304" pitchFamily="18" charset="0"/>
                <a:cs typeface="Times New Roman" panose="02020603050405020304" pitchFamily="18" charset="0"/>
              </a:rPr>
              <a:t>Method overriding </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836640" y="2239200"/>
              <a:ext cx="9109080" cy="3505680"/>
            </p14:xfrm>
          </p:contentPart>
        </mc:Choice>
        <mc:Fallback>
          <p:pic>
            <p:nvPicPr>
              <p:cNvPr id="4" name="Ink 3"/>
              <p:cNvPicPr/>
              <p:nvPr/>
            </p:nvPicPr>
            <p:blipFill>
              <a:blip r:embed="rId4"/>
              <a:stretch>
                <a:fillRect/>
              </a:stretch>
            </p:blipFill>
            <p:spPr>
              <a:xfrm>
                <a:off x="827640" y="2229120"/>
                <a:ext cx="9127440" cy="3524040"/>
              </a:xfrm>
              <a:prstGeom prst="rect">
                <a:avLst/>
              </a:prstGeom>
            </p:spPr>
          </p:pic>
        </mc:Fallback>
      </mc:AlternateContent>
    </p:spTree>
    <p:extLst>
      <p:ext uri="{BB962C8B-B14F-4D97-AF65-F5344CB8AC3E}">
        <p14:creationId xmlns:p14="http://schemas.microsoft.com/office/powerpoint/2010/main" val="2757486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000" b="1" dirty="0">
                <a:solidFill>
                  <a:srgbClr val="002060"/>
                </a:solidFill>
                <a:latin typeface="Times New Roman" panose="02020603050405020304" pitchFamily="18" charset="0"/>
                <a:cs typeface="Times New Roman" panose="02020603050405020304" pitchFamily="18" charset="0"/>
              </a:rPr>
              <a:t>Method Overloading:</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In Python, method overloading is not supported in the same way as in other languages like Java and C++. However, we can achieve similar behavior using default argument values and variable arguments. </a:t>
            </a:r>
            <a:endParaRPr lang="en-US" sz="20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000" dirty="0" smtClean="0">
                <a:solidFill>
                  <a:srgbClr val="002060"/>
                </a:solidFill>
                <a:latin typeface="Times New Roman" panose="02020603050405020304" pitchFamily="18" charset="0"/>
                <a:cs typeface="Times New Roman" panose="02020603050405020304" pitchFamily="18" charset="0"/>
              </a:rPr>
              <a:t>With </a:t>
            </a:r>
            <a:r>
              <a:rPr lang="en-US" sz="2000" dirty="0">
                <a:solidFill>
                  <a:srgbClr val="002060"/>
                </a:solidFill>
                <a:latin typeface="Times New Roman" panose="02020603050405020304" pitchFamily="18" charset="0"/>
                <a:cs typeface="Times New Roman" panose="02020603050405020304" pitchFamily="18" charset="0"/>
              </a:rPr>
              <a:t>method overloading, we can define multiple methods with the same name but with different parameter lists. When we call a method, the appropriate version of the method is called based on the number and types of arguments passed to it.</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2669760" y="1740240"/>
              <a:ext cx="9159120" cy="4228560"/>
            </p14:xfrm>
          </p:contentPart>
        </mc:Choice>
        <mc:Fallback>
          <p:pic>
            <p:nvPicPr>
              <p:cNvPr id="4" name="Ink 3"/>
              <p:cNvPicPr/>
              <p:nvPr/>
            </p:nvPicPr>
            <p:blipFill>
              <a:blip r:embed="rId4"/>
              <a:stretch>
                <a:fillRect/>
              </a:stretch>
            </p:blipFill>
            <p:spPr>
              <a:xfrm>
                <a:off x="2661840" y="1731240"/>
                <a:ext cx="9176400" cy="4245480"/>
              </a:xfrm>
              <a:prstGeom prst="rect">
                <a:avLst/>
              </a:prstGeom>
            </p:spPr>
          </p:pic>
        </mc:Fallback>
      </mc:AlternateContent>
    </p:spTree>
    <p:extLst>
      <p:ext uri="{BB962C8B-B14F-4D97-AF65-F5344CB8AC3E}">
        <p14:creationId xmlns:p14="http://schemas.microsoft.com/office/powerpoint/2010/main" val="4035762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class </a:t>
            </a:r>
            <a:r>
              <a:rPr lang="en-US" sz="2100" dirty="0">
                <a:solidFill>
                  <a:srgbClr val="002060"/>
                </a:solidFill>
                <a:latin typeface="Times New Roman" panose="02020603050405020304" pitchFamily="18" charset="0"/>
                <a:cs typeface="Times New Roman" panose="02020603050405020304" pitchFamily="18" charset="0"/>
              </a:rPr>
              <a:t>Math:</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add(self, x, y, z=0):</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return x + y + </a:t>
            </a:r>
            <a:r>
              <a:rPr lang="en-US" sz="2100" dirty="0" smtClean="0">
                <a:solidFill>
                  <a:srgbClr val="002060"/>
                </a:solidFill>
                <a:latin typeface="Times New Roman" panose="02020603050405020304" pitchFamily="18" charset="0"/>
                <a:cs typeface="Times New Roman" panose="02020603050405020304" pitchFamily="18" charset="0"/>
              </a:rPr>
              <a:t>z</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 = Math()</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print(</a:t>
            </a:r>
            <a:r>
              <a:rPr lang="en-US" sz="2100" dirty="0" err="1">
                <a:solidFill>
                  <a:srgbClr val="002060"/>
                </a:solidFill>
                <a:latin typeface="Times New Roman" panose="02020603050405020304" pitchFamily="18" charset="0"/>
                <a:cs typeface="Times New Roman" panose="02020603050405020304" pitchFamily="18" charset="0"/>
              </a:rPr>
              <a:t>m.add</a:t>
            </a:r>
            <a:r>
              <a:rPr lang="en-US" sz="2100" dirty="0">
                <a:solidFill>
                  <a:srgbClr val="002060"/>
                </a:solidFill>
                <a:latin typeface="Times New Roman" panose="02020603050405020304" pitchFamily="18" charset="0"/>
                <a:cs typeface="Times New Roman" panose="02020603050405020304" pitchFamily="18" charset="0"/>
              </a:rPr>
              <a:t>(1, 2))  # 3</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print(</a:t>
            </a:r>
            <a:r>
              <a:rPr lang="en-US" sz="2100" dirty="0" err="1">
                <a:solidFill>
                  <a:srgbClr val="002060"/>
                </a:solidFill>
                <a:latin typeface="Times New Roman" panose="02020603050405020304" pitchFamily="18" charset="0"/>
                <a:cs typeface="Times New Roman" panose="02020603050405020304" pitchFamily="18" charset="0"/>
              </a:rPr>
              <a:t>m.add</a:t>
            </a:r>
            <a:r>
              <a:rPr lang="en-US" sz="2100" dirty="0">
                <a:solidFill>
                  <a:srgbClr val="002060"/>
                </a:solidFill>
                <a:latin typeface="Times New Roman" panose="02020603050405020304" pitchFamily="18" charset="0"/>
                <a:cs typeface="Times New Roman" panose="02020603050405020304" pitchFamily="18" charset="0"/>
              </a:rPr>
              <a:t>(1, 2, 3))  # 6</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177200" y="2292120"/>
              <a:ext cx="4268880" cy="3878640"/>
            </p14:xfrm>
          </p:contentPart>
        </mc:Choice>
        <mc:Fallback>
          <p:pic>
            <p:nvPicPr>
              <p:cNvPr id="4" name="Ink 3"/>
              <p:cNvPicPr/>
              <p:nvPr/>
            </p:nvPicPr>
            <p:blipFill>
              <a:blip r:embed="rId4"/>
              <a:stretch>
                <a:fillRect/>
              </a:stretch>
            </p:blipFill>
            <p:spPr>
              <a:xfrm>
                <a:off x="1169280" y="2282400"/>
                <a:ext cx="4285080" cy="3900240"/>
              </a:xfrm>
              <a:prstGeom prst="rect">
                <a:avLst/>
              </a:prstGeom>
            </p:spPr>
          </p:pic>
        </mc:Fallback>
      </mc:AlternateContent>
    </p:spTree>
    <p:extLst>
      <p:ext uri="{BB962C8B-B14F-4D97-AF65-F5344CB8AC3E}">
        <p14:creationId xmlns:p14="http://schemas.microsoft.com/office/powerpoint/2010/main" val="4123674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92500" lnSpcReduction="20000"/>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Syntax</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class </a:t>
            </a:r>
            <a:r>
              <a:rPr lang="en-US" sz="2100" dirty="0" err="1" smtClean="0">
                <a:solidFill>
                  <a:srgbClr val="002060"/>
                </a:solidFill>
                <a:latin typeface="Times New Roman" panose="02020603050405020304" pitchFamily="18" charset="0"/>
                <a:cs typeface="Times New Roman" panose="02020603050405020304" pitchFamily="18" charset="0"/>
              </a:rPr>
              <a:t>ClassName</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smtClean="0">
                <a:solidFill>
                  <a:srgbClr val="002060"/>
                </a:solidFill>
                <a:latin typeface="Times New Roman" panose="02020603050405020304" pitchFamily="18" charset="0"/>
                <a:cs typeface="Times New Roman" panose="02020603050405020304" pitchFamily="18" charset="0"/>
              </a:rPr>
              <a:t>Data member 			# Variable  </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smtClean="0">
                <a:solidFill>
                  <a:srgbClr val="002060"/>
                </a:solidFill>
                <a:latin typeface="Times New Roman" panose="02020603050405020304" pitchFamily="18" charset="0"/>
                <a:cs typeface="Times New Roman" panose="02020603050405020304" pitchFamily="18" charset="0"/>
              </a:rPr>
              <a:t> </a:t>
            </a:r>
            <a:r>
              <a:rPr lang="en-US" sz="2100" dirty="0" err="1" smtClean="0">
                <a:solidFill>
                  <a:srgbClr val="002060"/>
                </a:solidFill>
                <a:latin typeface="Times New Roman" panose="02020603050405020304" pitchFamily="18" charset="0"/>
                <a:cs typeface="Times New Roman" panose="02020603050405020304" pitchFamily="18" charset="0"/>
              </a:rPr>
              <a:t>member_function</a:t>
            </a:r>
            <a:r>
              <a:rPr lang="en-US" sz="2100" dirty="0" smtClean="0">
                <a:solidFill>
                  <a:srgbClr val="002060"/>
                </a:solidFill>
                <a:latin typeface="Times New Roman" panose="02020603050405020304" pitchFamily="18" charset="0"/>
                <a:cs typeface="Times New Roman" panose="02020603050405020304" pitchFamily="18" charset="0"/>
              </a:rPr>
              <a:t>(self):	# Function </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	Code….	</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 </a:t>
            </a:r>
            <a:r>
              <a:rPr lang="en-US" sz="2100" dirty="0">
                <a:solidFill>
                  <a:srgbClr val="002060"/>
                </a:solidFill>
                <a:latin typeface="Times New Roman" panose="02020603050405020304" pitchFamily="18" charset="0"/>
                <a:cs typeface="Times New Roman" panose="02020603050405020304" pitchFamily="18" charset="0"/>
              </a:rPr>
              <a:t>Declaring a variable of </a:t>
            </a:r>
            <a:r>
              <a:rPr lang="en-US" sz="2100" dirty="0" err="1">
                <a:solidFill>
                  <a:srgbClr val="002060"/>
                </a:solidFill>
                <a:latin typeface="Times New Roman" panose="02020603050405020304" pitchFamily="18" charset="0"/>
                <a:cs typeface="Times New Roman" panose="02020603050405020304" pitchFamily="18" charset="0"/>
              </a:rPr>
              <a:t>MyClass</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my_object</a:t>
            </a:r>
            <a:r>
              <a:rPr lang="en-US" sz="2100" dirty="0">
                <a:solidFill>
                  <a:srgbClr val="002060"/>
                </a:solidFill>
                <a:latin typeface="Times New Roman" panose="02020603050405020304" pitchFamily="18" charset="0"/>
                <a:cs typeface="Times New Roman" panose="02020603050405020304" pitchFamily="18" charset="0"/>
              </a:rPr>
              <a:t> = </a:t>
            </a:r>
            <a:r>
              <a:rPr lang="en-US" sz="2100" dirty="0" err="1" smtClean="0">
                <a:solidFill>
                  <a:srgbClr val="002060"/>
                </a:solidFill>
                <a:latin typeface="Times New Roman" panose="02020603050405020304" pitchFamily="18" charset="0"/>
                <a:cs typeface="Times New Roman" panose="02020603050405020304" pitchFamily="18" charset="0"/>
              </a:rPr>
              <a:t>ClassName</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err="1" smtClean="0">
                <a:solidFill>
                  <a:srgbClr val="002060"/>
                </a:solidFill>
                <a:latin typeface="Times New Roman" panose="02020603050405020304" pitchFamily="18" charset="0"/>
                <a:cs typeface="Times New Roman" panose="02020603050405020304" pitchFamily="18" charset="0"/>
              </a:rPr>
              <a:t>my_object.member_function</a:t>
            </a:r>
            <a:r>
              <a:rPr lang="en-US" sz="21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err="1" smtClean="0">
                <a:solidFill>
                  <a:srgbClr val="002060"/>
                </a:solidFill>
                <a:latin typeface="Times New Roman" panose="02020603050405020304" pitchFamily="18" charset="0"/>
                <a:cs typeface="Times New Roman" panose="02020603050405020304" pitchFamily="18" charset="0"/>
              </a:rPr>
              <a:t>my_object.data_member</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480240" y="2032200"/>
              <a:ext cx="9568080" cy="4156560"/>
            </p14:xfrm>
          </p:contentPart>
        </mc:Choice>
        <mc:Fallback xmlns="">
          <p:pic>
            <p:nvPicPr>
              <p:cNvPr id="4" name="Ink 3"/>
              <p:cNvPicPr/>
              <p:nvPr/>
            </p:nvPicPr>
            <p:blipFill>
              <a:blip r:embed="rId4"/>
              <a:stretch>
                <a:fillRect/>
              </a:stretch>
            </p:blipFill>
            <p:spPr>
              <a:xfrm>
                <a:off x="472320" y="2023560"/>
                <a:ext cx="9586440" cy="4177440"/>
              </a:xfrm>
              <a:prstGeom prst="rect">
                <a:avLst/>
              </a:prstGeom>
            </p:spPr>
          </p:pic>
        </mc:Fallback>
      </mc:AlternateContent>
    </p:spTree>
    <p:extLst>
      <p:ext uri="{BB962C8B-B14F-4D97-AF65-F5344CB8AC3E}">
        <p14:creationId xmlns:p14="http://schemas.microsoft.com/office/powerpoint/2010/main" val="4174998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100" b="1" dirty="0">
                <a:solidFill>
                  <a:srgbClr val="002060"/>
                </a:solidFill>
                <a:latin typeface="Times New Roman" panose="02020603050405020304" pitchFamily="18" charset="0"/>
                <a:cs typeface="Times New Roman" panose="02020603050405020304" pitchFamily="18" charset="0"/>
              </a:rPr>
              <a:t>Method Overriding:</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Method overriding is the process of defining a method in a subclass that has the same name and parameters as a method in its superclass. </a:t>
            </a:r>
            <a:endParaRPr lang="en-US" sz="21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When </a:t>
            </a:r>
            <a:r>
              <a:rPr lang="en-US" sz="2100" dirty="0">
                <a:solidFill>
                  <a:srgbClr val="002060"/>
                </a:solidFill>
                <a:latin typeface="Times New Roman" panose="02020603050405020304" pitchFamily="18" charset="0"/>
                <a:cs typeface="Times New Roman" panose="02020603050405020304" pitchFamily="18" charset="0"/>
              </a:rPr>
              <a:t>the method is called on an object of the subclass, the version of the method defined in the subclass is executed, rather than the version in the superclass.</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2702880" y="2849760"/>
              <a:ext cx="7485840" cy="3331440"/>
            </p14:xfrm>
          </p:contentPart>
        </mc:Choice>
        <mc:Fallback>
          <p:pic>
            <p:nvPicPr>
              <p:cNvPr id="4" name="Ink 3"/>
              <p:cNvPicPr/>
              <p:nvPr/>
            </p:nvPicPr>
            <p:blipFill>
              <a:blip r:embed="rId4"/>
              <a:stretch>
                <a:fillRect/>
              </a:stretch>
            </p:blipFill>
            <p:spPr>
              <a:xfrm>
                <a:off x="2694600" y="2842560"/>
                <a:ext cx="7504200" cy="3349080"/>
              </a:xfrm>
              <a:prstGeom prst="rect">
                <a:avLst/>
              </a:prstGeom>
            </p:spPr>
          </p:pic>
        </mc:Fallback>
      </mc:AlternateContent>
    </p:spTree>
    <p:extLst>
      <p:ext uri="{BB962C8B-B14F-4D97-AF65-F5344CB8AC3E}">
        <p14:creationId xmlns:p14="http://schemas.microsoft.com/office/powerpoint/2010/main" val="3243351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70000" lnSpcReduction="20000"/>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class </a:t>
            </a:r>
            <a:r>
              <a:rPr lang="en-US" sz="2100" dirty="0">
                <a:solidFill>
                  <a:srgbClr val="002060"/>
                </a:solidFill>
                <a:latin typeface="Times New Roman" panose="02020603050405020304" pitchFamily="18" charset="0"/>
                <a:cs typeface="Times New Roman" panose="02020603050405020304" pitchFamily="18" charset="0"/>
              </a:rPr>
              <a:t>Animal:</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speak(self):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print("Animal speaks</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class Dog(Animal):</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speak(self):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print("Dog barks</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a = Animal()</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a.speak</a:t>
            </a:r>
            <a:r>
              <a:rPr lang="en-US" sz="2100" dirty="0">
                <a:solidFill>
                  <a:srgbClr val="002060"/>
                </a:solidFill>
                <a:latin typeface="Times New Roman" panose="02020603050405020304" pitchFamily="18" charset="0"/>
                <a:cs typeface="Times New Roman" panose="02020603050405020304" pitchFamily="18" charset="0"/>
              </a:rPr>
              <a:t>()  # Animal speaks</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d = Dog()</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d.speak</a:t>
            </a:r>
            <a:r>
              <a:rPr lang="en-US" sz="2100" dirty="0">
                <a:solidFill>
                  <a:srgbClr val="002060"/>
                </a:solidFill>
                <a:latin typeface="Times New Roman" panose="02020603050405020304" pitchFamily="18" charset="0"/>
                <a:cs typeface="Times New Roman" panose="02020603050405020304" pitchFamily="18" charset="0"/>
              </a:rPr>
              <a:t>()  # Dog barks.</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278280" y="2092680"/>
              <a:ext cx="4763520" cy="4181400"/>
            </p14:xfrm>
          </p:contentPart>
        </mc:Choice>
        <mc:Fallback>
          <p:pic>
            <p:nvPicPr>
              <p:cNvPr id="4" name="Ink 3"/>
              <p:cNvPicPr/>
              <p:nvPr/>
            </p:nvPicPr>
            <p:blipFill>
              <a:blip r:embed="rId4"/>
              <a:stretch>
                <a:fillRect/>
              </a:stretch>
            </p:blipFill>
            <p:spPr>
              <a:xfrm>
                <a:off x="268200" y="2086560"/>
                <a:ext cx="4784040" cy="4195080"/>
              </a:xfrm>
              <a:prstGeom prst="rect">
                <a:avLst/>
              </a:prstGeom>
            </p:spPr>
          </p:pic>
        </mc:Fallback>
      </mc:AlternateContent>
    </p:spTree>
    <p:extLst>
      <p:ext uri="{BB962C8B-B14F-4D97-AF65-F5344CB8AC3E}">
        <p14:creationId xmlns:p14="http://schemas.microsoft.com/office/powerpoint/2010/main" val="2475577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600500" y="1774209"/>
            <a:ext cx="11409529" cy="4694830"/>
          </a:xfrm>
        </p:spPr>
        <p:txBody>
          <a:bodyPr numCol="1">
            <a:normAutofit/>
          </a:bodyPr>
          <a:lstStyle/>
          <a:p>
            <a:pPr>
              <a:lnSpc>
                <a:spcPct val="150000"/>
              </a:lnSpc>
              <a:buSzPct val="150000"/>
            </a:pPr>
            <a:r>
              <a:rPr lang="en-US" sz="2100" b="1" dirty="0">
                <a:solidFill>
                  <a:srgbClr val="002060"/>
                </a:solidFill>
                <a:latin typeface="Times New Roman" panose="02020603050405020304" pitchFamily="18" charset="0"/>
                <a:cs typeface="Times New Roman" panose="02020603050405020304" pitchFamily="18" charset="0"/>
              </a:rPr>
              <a:t>Access </a:t>
            </a:r>
            <a:r>
              <a:rPr lang="en-US" sz="2100" b="1" dirty="0" smtClean="0">
                <a:solidFill>
                  <a:srgbClr val="002060"/>
                </a:solidFill>
                <a:latin typeface="Times New Roman" panose="02020603050405020304" pitchFamily="18" charset="0"/>
                <a:cs typeface="Times New Roman" panose="02020603050405020304" pitchFamily="18" charset="0"/>
              </a:rPr>
              <a:t>specifiers:</a:t>
            </a:r>
          </a:p>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Access </a:t>
            </a:r>
            <a:r>
              <a:rPr lang="en-US" sz="2100" b="1" dirty="0">
                <a:solidFill>
                  <a:srgbClr val="002060"/>
                </a:solidFill>
                <a:latin typeface="Times New Roman" panose="02020603050405020304" pitchFamily="18" charset="0"/>
                <a:cs typeface="Times New Roman" panose="02020603050405020304" pitchFamily="18" charset="0"/>
              </a:rPr>
              <a:t>specifiers </a:t>
            </a:r>
            <a:r>
              <a:rPr lang="en-US" sz="2100" dirty="0">
                <a:solidFill>
                  <a:srgbClr val="002060"/>
                </a:solidFill>
                <a:latin typeface="Times New Roman" panose="02020603050405020304" pitchFamily="18" charset="0"/>
                <a:cs typeface="Times New Roman" panose="02020603050405020304" pitchFamily="18" charset="0"/>
              </a:rPr>
              <a:t>are a way of controlling the access to attributes and methods of a class in object-oriented programming languages like C++ and Java. </a:t>
            </a:r>
            <a:endParaRPr lang="en-US" sz="21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Access </a:t>
            </a:r>
            <a:r>
              <a:rPr lang="en-US" sz="2100" dirty="0">
                <a:solidFill>
                  <a:srgbClr val="002060"/>
                </a:solidFill>
                <a:latin typeface="Times New Roman" panose="02020603050405020304" pitchFamily="18" charset="0"/>
                <a:cs typeface="Times New Roman" panose="02020603050405020304" pitchFamily="18" charset="0"/>
              </a:rPr>
              <a:t>specifiers define the level of access that other classes or objects have to the attributes and methods of a class</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3964680" y="2290680"/>
              <a:ext cx="7315560" cy="4087080"/>
            </p14:xfrm>
          </p:contentPart>
        </mc:Choice>
        <mc:Fallback>
          <p:pic>
            <p:nvPicPr>
              <p:cNvPr id="4" name="Ink 3"/>
              <p:cNvPicPr/>
              <p:nvPr/>
            </p:nvPicPr>
            <p:blipFill>
              <a:blip r:embed="rId4"/>
              <a:stretch>
                <a:fillRect/>
              </a:stretch>
            </p:blipFill>
            <p:spPr>
              <a:xfrm>
                <a:off x="3957120" y="2282040"/>
                <a:ext cx="7332120" cy="4106160"/>
              </a:xfrm>
              <a:prstGeom prst="rect">
                <a:avLst/>
              </a:prstGeom>
            </p:spPr>
          </p:pic>
        </mc:Fallback>
      </mc:AlternateContent>
    </p:spTree>
    <p:extLst>
      <p:ext uri="{BB962C8B-B14F-4D97-AF65-F5344CB8AC3E}">
        <p14:creationId xmlns:p14="http://schemas.microsoft.com/office/powerpoint/2010/main" val="3839718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600500" y="1774209"/>
            <a:ext cx="11409529" cy="4694830"/>
          </a:xfrm>
        </p:spPr>
        <p:txBody>
          <a:bodyPr numCol="1">
            <a:normAutofit fontScale="92500"/>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Different Access specifiers in Python:</a:t>
            </a:r>
          </a:p>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Private</a:t>
            </a:r>
            <a:r>
              <a:rPr lang="en-US" sz="2100" b="1" dirty="0">
                <a:solidFill>
                  <a:srgbClr val="002060"/>
                </a:solidFill>
                <a:latin typeface="Times New Roman" panose="02020603050405020304" pitchFamily="18" charset="0"/>
                <a:cs typeface="Times New Roman" panose="02020603050405020304" pitchFamily="18" charset="0"/>
              </a:rPr>
              <a:t>:</a:t>
            </a:r>
            <a:r>
              <a:rPr lang="en-US" sz="2100" dirty="0">
                <a:solidFill>
                  <a:srgbClr val="002060"/>
                </a:solidFill>
                <a:latin typeface="Times New Roman" panose="02020603050405020304" pitchFamily="18" charset="0"/>
                <a:cs typeface="Times New Roman" panose="02020603050405020304" pitchFamily="18" charset="0"/>
              </a:rPr>
              <a:t> By convention, attributes and methods that are intended to be private are named with a double leading underscore (__), </a:t>
            </a:r>
            <a:endParaRPr lang="en-US" sz="21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It can be accessed within class.</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b="1" dirty="0">
                <a:solidFill>
                  <a:srgbClr val="002060"/>
                </a:solidFill>
                <a:latin typeface="Times New Roman" panose="02020603050405020304" pitchFamily="18" charset="0"/>
                <a:cs typeface="Times New Roman" panose="02020603050405020304" pitchFamily="18" charset="0"/>
              </a:rPr>
              <a:t>Protected:</a:t>
            </a:r>
            <a:r>
              <a:rPr lang="en-US" sz="2100" dirty="0">
                <a:solidFill>
                  <a:srgbClr val="002060"/>
                </a:solidFill>
                <a:latin typeface="Times New Roman" panose="02020603050405020304" pitchFamily="18" charset="0"/>
                <a:cs typeface="Times New Roman" panose="02020603050405020304" pitchFamily="18" charset="0"/>
              </a:rPr>
              <a:t> Attributes and methods that are intended to be protected are named with a single leading underscore (_). </a:t>
            </a:r>
            <a:endParaRPr lang="en-US" sz="21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It can be accessed within the class, outside the class and child class</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b="1" dirty="0">
                <a:solidFill>
                  <a:srgbClr val="002060"/>
                </a:solidFill>
                <a:latin typeface="Times New Roman" panose="02020603050405020304" pitchFamily="18" charset="0"/>
                <a:cs typeface="Times New Roman" panose="02020603050405020304" pitchFamily="18" charset="0"/>
              </a:rPr>
              <a:t>Public:</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smtClean="0">
                <a:solidFill>
                  <a:srgbClr val="002060"/>
                </a:solidFill>
                <a:latin typeface="Times New Roman" panose="02020603050405020304" pitchFamily="18" charset="0"/>
                <a:cs typeface="Times New Roman" panose="02020603050405020304" pitchFamily="18" charset="0"/>
              </a:rPr>
              <a:t>Incase of public, no need to put underscore before data member or method </a:t>
            </a:r>
            <a:r>
              <a:rPr lang="en-US" sz="2100" dirty="0" smtClean="0">
                <a:solidFill>
                  <a:srgbClr val="002060"/>
                </a:solidFill>
                <a:latin typeface="Times New Roman" panose="02020603050405020304" pitchFamily="18" charset="0"/>
                <a:cs typeface="Times New Roman" panose="02020603050405020304" pitchFamily="18" charset="0"/>
              </a:rPr>
              <a:t>name</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It can be accessed within the class, outside the class and child class</a:t>
            </a: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384480" y="2373120"/>
              <a:ext cx="9092880" cy="3535200"/>
            </p14:xfrm>
          </p:contentPart>
        </mc:Choice>
        <mc:Fallback>
          <p:pic>
            <p:nvPicPr>
              <p:cNvPr id="4" name="Ink 3"/>
              <p:cNvPicPr/>
              <p:nvPr/>
            </p:nvPicPr>
            <p:blipFill>
              <a:blip r:embed="rId4"/>
              <a:stretch>
                <a:fillRect/>
              </a:stretch>
            </p:blipFill>
            <p:spPr>
              <a:xfrm>
                <a:off x="376200" y="2367360"/>
                <a:ext cx="9110520" cy="3547800"/>
              </a:xfrm>
              <a:prstGeom prst="rect">
                <a:avLst/>
              </a:prstGeom>
            </p:spPr>
          </p:pic>
        </mc:Fallback>
      </mc:AlternateContent>
    </p:spTree>
    <p:extLst>
      <p:ext uri="{BB962C8B-B14F-4D97-AF65-F5344CB8AC3E}">
        <p14:creationId xmlns:p14="http://schemas.microsoft.com/office/powerpoint/2010/main" val="2542164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2">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Private:</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class </a:t>
            </a:r>
            <a:r>
              <a:rPr lang="en-US" sz="1900" dirty="0" err="1" smtClean="0">
                <a:solidFill>
                  <a:srgbClr val="002060"/>
                </a:solidFill>
                <a:latin typeface="Times New Roman" panose="02020603050405020304" pitchFamily="18" charset="0"/>
                <a:cs typeface="Times New Roman" panose="02020603050405020304" pitchFamily="18" charset="0"/>
              </a:rPr>
              <a:t>MyClass</a:t>
            </a:r>
            <a:r>
              <a:rPr lang="en-US" sz="19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err="1" smtClean="0">
                <a:solidFill>
                  <a:srgbClr val="002060"/>
                </a:solidFill>
                <a:latin typeface="Times New Roman" panose="02020603050405020304" pitchFamily="18" charset="0"/>
                <a:cs typeface="Times New Roman" panose="02020603050405020304" pitchFamily="18" charset="0"/>
              </a:rPr>
              <a:t>def</a:t>
            </a:r>
            <a:r>
              <a:rPr lang="en-US" sz="1900" dirty="0" smtClean="0">
                <a:solidFill>
                  <a:srgbClr val="002060"/>
                </a:solidFill>
                <a:latin typeface="Times New Roman" panose="02020603050405020304" pitchFamily="18" charset="0"/>
                <a:cs typeface="Times New Roman" panose="02020603050405020304" pitchFamily="18" charset="0"/>
              </a:rPr>
              <a:t> __</a:t>
            </a:r>
            <a:r>
              <a:rPr lang="en-US" sz="1900" dirty="0" err="1" smtClean="0">
                <a:solidFill>
                  <a:srgbClr val="002060"/>
                </a:solidFill>
                <a:latin typeface="Times New Roman" panose="02020603050405020304" pitchFamily="18" charset="0"/>
                <a:cs typeface="Times New Roman" panose="02020603050405020304" pitchFamily="18" charset="0"/>
              </a:rPr>
              <a:t>init</a:t>
            </a:r>
            <a:r>
              <a:rPr lang="en-US" sz="1900" dirty="0" smtClean="0">
                <a:solidFill>
                  <a:srgbClr val="002060"/>
                </a:solidFill>
                <a:latin typeface="Times New Roman" panose="02020603050405020304" pitchFamily="18" charset="0"/>
                <a:cs typeface="Times New Roman" panose="02020603050405020304" pitchFamily="18" charset="0"/>
              </a:rPr>
              <a:t>__(self):</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self.__</a:t>
            </a:r>
            <a:r>
              <a:rPr lang="en-US" sz="1900" dirty="0" err="1" smtClean="0">
                <a:solidFill>
                  <a:srgbClr val="002060"/>
                </a:solidFill>
                <a:latin typeface="Times New Roman" panose="02020603050405020304" pitchFamily="18" charset="0"/>
                <a:cs typeface="Times New Roman" panose="02020603050405020304" pitchFamily="18" charset="0"/>
              </a:rPr>
              <a:t>private_var</a:t>
            </a:r>
            <a:r>
              <a:rPr lang="en-US" sz="1900" dirty="0" smtClean="0">
                <a:solidFill>
                  <a:srgbClr val="002060"/>
                </a:solidFill>
                <a:latin typeface="Times New Roman" panose="02020603050405020304" pitchFamily="18" charset="0"/>
                <a:cs typeface="Times New Roman" panose="02020603050405020304" pitchFamily="18" charset="0"/>
              </a:rPr>
              <a:t> = 30   # Private attribute</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err="1" smtClean="0">
                <a:solidFill>
                  <a:srgbClr val="002060"/>
                </a:solidFill>
                <a:latin typeface="Times New Roman" panose="02020603050405020304" pitchFamily="18" charset="0"/>
                <a:cs typeface="Times New Roman" panose="02020603050405020304" pitchFamily="18" charset="0"/>
              </a:rPr>
              <a:t>def</a:t>
            </a:r>
            <a:r>
              <a:rPr lang="en-US" sz="1900" dirty="0" smtClean="0">
                <a:solidFill>
                  <a:srgbClr val="002060"/>
                </a:solidFill>
                <a:latin typeface="Times New Roman" panose="02020603050405020304" pitchFamily="18" charset="0"/>
                <a:cs typeface="Times New Roman" panose="02020603050405020304" pitchFamily="18" charset="0"/>
              </a:rPr>
              <a:t> __</a:t>
            </a:r>
            <a:r>
              <a:rPr lang="en-US" sz="1900" dirty="0" err="1" smtClean="0">
                <a:solidFill>
                  <a:srgbClr val="002060"/>
                </a:solidFill>
                <a:latin typeface="Times New Roman" panose="02020603050405020304" pitchFamily="18" charset="0"/>
                <a:cs typeface="Times New Roman" panose="02020603050405020304" pitchFamily="18" charset="0"/>
              </a:rPr>
              <a:t>private_method</a:t>
            </a:r>
            <a:r>
              <a:rPr lang="en-US" sz="1900" dirty="0" smtClean="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return "This is a private method"</a:t>
            </a:r>
          </a:p>
          <a:p>
            <a:pPr>
              <a:lnSpc>
                <a:spcPct val="150000"/>
              </a:lnSpc>
              <a:buSzPct val="150000"/>
            </a:pP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Create an object of </a:t>
            </a:r>
            <a:r>
              <a:rPr lang="en-US" sz="1900" dirty="0" err="1" smtClean="0">
                <a:solidFill>
                  <a:srgbClr val="002060"/>
                </a:solidFill>
                <a:latin typeface="Times New Roman" panose="02020603050405020304" pitchFamily="18" charset="0"/>
                <a:cs typeface="Times New Roman" panose="02020603050405020304" pitchFamily="18" charset="0"/>
              </a:rPr>
              <a:t>MyClass</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err="1" smtClean="0">
                <a:solidFill>
                  <a:srgbClr val="002060"/>
                </a:solidFill>
                <a:latin typeface="Times New Roman" panose="02020603050405020304" pitchFamily="18" charset="0"/>
                <a:cs typeface="Times New Roman" panose="02020603050405020304" pitchFamily="18" charset="0"/>
              </a:rPr>
              <a:t>obj</a:t>
            </a:r>
            <a:r>
              <a:rPr lang="en-US" sz="1900" dirty="0" smtClean="0">
                <a:solidFill>
                  <a:srgbClr val="002060"/>
                </a:solidFill>
                <a:latin typeface="Times New Roman" panose="02020603050405020304" pitchFamily="18" charset="0"/>
                <a:cs typeface="Times New Roman" panose="02020603050405020304" pitchFamily="18" charset="0"/>
              </a:rPr>
              <a:t> = </a:t>
            </a:r>
            <a:r>
              <a:rPr lang="en-US" sz="1900" dirty="0" err="1" smtClean="0">
                <a:solidFill>
                  <a:srgbClr val="002060"/>
                </a:solidFill>
                <a:latin typeface="Times New Roman" panose="02020603050405020304" pitchFamily="18" charset="0"/>
                <a:cs typeface="Times New Roman" panose="02020603050405020304" pitchFamily="18" charset="0"/>
              </a:rPr>
              <a:t>MyClass</a:t>
            </a:r>
            <a:r>
              <a:rPr lang="en-US" sz="19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Access private members using name mangling</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print(</a:t>
            </a:r>
            <a:r>
              <a:rPr lang="en-US" sz="1900" dirty="0" err="1" smtClean="0">
                <a:solidFill>
                  <a:srgbClr val="002060"/>
                </a:solidFill>
                <a:latin typeface="Times New Roman" panose="02020603050405020304" pitchFamily="18" charset="0"/>
                <a:cs typeface="Times New Roman" panose="02020603050405020304" pitchFamily="18" charset="0"/>
              </a:rPr>
              <a:t>obj</a:t>
            </a:r>
            <a:r>
              <a:rPr lang="en-US" sz="1900" dirty="0" smtClean="0">
                <a:solidFill>
                  <a:srgbClr val="002060"/>
                </a:solidFill>
                <a:latin typeface="Times New Roman" panose="02020603050405020304" pitchFamily="18" charset="0"/>
                <a:cs typeface="Times New Roman" panose="02020603050405020304" pitchFamily="18" charset="0"/>
              </a:rPr>
              <a:t>._</a:t>
            </a:r>
            <a:r>
              <a:rPr lang="en-US" sz="1900" dirty="0" err="1" smtClean="0">
                <a:solidFill>
                  <a:srgbClr val="002060"/>
                </a:solidFill>
                <a:latin typeface="Times New Roman" panose="02020603050405020304" pitchFamily="18" charset="0"/>
                <a:cs typeface="Times New Roman" panose="02020603050405020304" pitchFamily="18" charset="0"/>
              </a:rPr>
              <a:t>MyClass</a:t>
            </a:r>
            <a:r>
              <a:rPr lang="en-US" sz="1900" dirty="0" smtClean="0">
                <a:solidFill>
                  <a:srgbClr val="002060"/>
                </a:solidFill>
                <a:latin typeface="Times New Roman" panose="02020603050405020304" pitchFamily="18" charset="0"/>
                <a:cs typeface="Times New Roman" panose="02020603050405020304" pitchFamily="18" charset="0"/>
              </a:rPr>
              <a:t>__</a:t>
            </a:r>
            <a:r>
              <a:rPr lang="en-US" sz="1900" dirty="0" err="1" smtClean="0">
                <a:solidFill>
                  <a:srgbClr val="002060"/>
                </a:solidFill>
                <a:latin typeface="Times New Roman" panose="02020603050405020304" pitchFamily="18" charset="0"/>
                <a:cs typeface="Times New Roman" panose="02020603050405020304" pitchFamily="18" charset="0"/>
              </a:rPr>
              <a:t>private_var</a:t>
            </a:r>
            <a:r>
              <a:rPr lang="en-US" sz="1900" dirty="0" smtClean="0">
                <a:solidFill>
                  <a:srgbClr val="002060"/>
                </a:solidFill>
                <a:latin typeface="Times New Roman" panose="02020603050405020304" pitchFamily="18" charset="0"/>
                <a:cs typeface="Times New Roman" panose="02020603050405020304" pitchFamily="18" charset="0"/>
              </a:rPr>
              <a:t>)   # Output: 30</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print(</a:t>
            </a:r>
            <a:r>
              <a:rPr lang="en-US" sz="1900" dirty="0" err="1" smtClean="0">
                <a:solidFill>
                  <a:srgbClr val="002060"/>
                </a:solidFill>
                <a:latin typeface="Times New Roman" panose="02020603050405020304" pitchFamily="18" charset="0"/>
                <a:cs typeface="Times New Roman" panose="02020603050405020304" pitchFamily="18" charset="0"/>
              </a:rPr>
              <a:t>obj</a:t>
            </a:r>
            <a:r>
              <a:rPr lang="en-US" sz="1900" dirty="0" smtClean="0">
                <a:solidFill>
                  <a:srgbClr val="002060"/>
                </a:solidFill>
                <a:latin typeface="Times New Roman" panose="02020603050405020304" pitchFamily="18" charset="0"/>
                <a:cs typeface="Times New Roman" panose="02020603050405020304" pitchFamily="18" charset="0"/>
              </a:rPr>
              <a:t>._</a:t>
            </a:r>
            <a:r>
              <a:rPr lang="en-US" sz="1900" dirty="0" err="1" smtClean="0">
                <a:solidFill>
                  <a:srgbClr val="002060"/>
                </a:solidFill>
                <a:latin typeface="Times New Roman" panose="02020603050405020304" pitchFamily="18" charset="0"/>
                <a:cs typeface="Times New Roman" panose="02020603050405020304" pitchFamily="18" charset="0"/>
              </a:rPr>
              <a:t>MyClass</a:t>
            </a:r>
            <a:r>
              <a:rPr lang="en-US" sz="1900" dirty="0" smtClean="0">
                <a:solidFill>
                  <a:srgbClr val="002060"/>
                </a:solidFill>
                <a:latin typeface="Times New Roman" panose="02020603050405020304" pitchFamily="18" charset="0"/>
                <a:cs typeface="Times New Roman" panose="02020603050405020304" pitchFamily="18" charset="0"/>
              </a:rPr>
              <a:t>__</a:t>
            </a:r>
            <a:r>
              <a:rPr lang="en-US" sz="1900" dirty="0" err="1" smtClean="0">
                <a:solidFill>
                  <a:srgbClr val="002060"/>
                </a:solidFill>
                <a:latin typeface="Times New Roman" panose="02020603050405020304" pitchFamily="18" charset="0"/>
                <a:cs typeface="Times New Roman" panose="02020603050405020304" pitchFamily="18" charset="0"/>
              </a:rPr>
              <a:t>private_method</a:t>
            </a:r>
            <a:r>
              <a:rPr lang="en-US" sz="1900" dirty="0" smtClean="0">
                <a:solidFill>
                  <a:srgbClr val="002060"/>
                </a:solidFill>
                <a:latin typeface="Times New Roman" panose="02020603050405020304" pitchFamily="18" charset="0"/>
                <a:cs typeface="Times New Roman" panose="02020603050405020304" pitchFamily="18" charset="0"/>
              </a:rPr>
              <a:t>())  </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Output: "This is a private method"</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p:spTree>
    <p:extLst>
      <p:ext uri="{BB962C8B-B14F-4D97-AF65-F5344CB8AC3E}">
        <p14:creationId xmlns:p14="http://schemas.microsoft.com/office/powerpoint/2010/main" val="1915642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8" end="8"/>
                                            </p:txEl>
                                          </p:spTgt>
                                        </p:tgtEl>
                                        <p:attrNameLst>
                                          <p:attrName>style.visibility</p:attrName>
                                        </p:attrNameLst>
                                      </p:cBhvr>
                                      <p:to>
                                        <p:strVal val="visible"/>
                                      </p:to>
                                    </p:set>
                                    <p:animEffect transition="in" filter="fade">
                                      <p:cBhvr>
                                        <p:cTn id="42" dur="500"/>
                                        <p:tgtEl>
                                          <p:spTgt spid="8">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1" end="11"/>
                                            </p:txEl>
                                          </p:spTgt>
                                        </p:tgtEl>
                                        <p:attrNameLst>
                                          <p:attrName>style.visibility</p:attrName>
                                        </p:attrNameLst>
                                      </p:cBhvr>
                                      <p:to>
                                        <p:strVal val="visible"/>
                                      </p:to>
                                    </p:set>
                                    <p:animEffect transition="in" filter="fade">
                                      <p:cBhvr>
                                        <p:cTn id="52" dur="500"/>
                                        <p:tgtEl>
                                          <p:spTgt spid="8">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2" end="12"/>
                                            </p:txEl>
                                          </p:spTgt>
                                        </p:tgtEl>
                                        <p:attrNameLst>
                                          <p:attrName>style.visibility</p:attrName>
                                        </p:attrNameLst>
                                      </p:cBhvr>
                                      <p:to>
                                        <p:strVal val="visible"/>
                                      </p:to>
                                    </p:set>
                                    <p:animEffect transition="in" filter="fade">
                                      <p:cBhvr>
                                        <p:cTn id="57" dur="500"/>
                                        <p:tgtEl>
                                          <p:spTgt spid="8">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3" end="13"/>
                                            </p:txEl>
                                          </p:spTgt>
                                        </p:tgtEl>
                                        <p:attrNameLst>
                                          <p:attrName>style.visibility</p:attrName>
                                        </p:attrNameLst>
                                      </p:cBhvr>
                                      <p:to>
                                        <p:strVal val="visible"/>
                                      </p:to>
                                    </p:set>
                                    <p:animEffect transition="in" filter="fade">
                                      <p:cBhvr>
                                        <p:cTn id="62" dur="500"/>
                                        <p:tgtEl>
                                          <p:spTgt spid="8">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4" end="14"/>
                                            </p:txEl>
                                          </p:spTgt>
                                        </p:tgtEl>
                                        <p:attrNameLst>
                                          <p:attrName>style.visibility</p:attrName>
                                        </p:attrNameLst>
                                      </p:cBhvr>
                                      <p:to>
                                        <p:strVal val="visible"/>
                                      </p:to>
                                    </p:set>
                                    <p:animEffect transition="in" filter="fade">
                                      <p:cBhvr>
                                        <p:cTn id="67" dur="500"/>
                                        <p:tgtEl>
                                          <p:spTgt spid="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2" y="1774209"/>
            <a:ext cx="10796463" cy="4694830"/>
          </a:xfrm>
        </p:spPr>
        <p:txBody>
          <a:bodyPr numCol="2">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Protected:</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class </a:t>
            </a:r>
            <a:r>
              <a:rPr lang="en-US" sz="1900" dirty="0" err="1">
                <a:solidFill>
                  <a:srgbClr val="002060"/>
                </a:solidFill>
                <a:latin typeface="Times New Roman" panose="02020603050405020304" pitchFamily="18" charset="0"/>
                <a:cs typeface="Times New Roman" panose="02020603050405020304" pitchFamily="18" charset="0"/>
              </a:rPr>
              <a:t>MyClass</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def</a:t>
            </a:r>
            <a:r>
              <a:rPr lang="en-US" sz="1900" dirty="0">
                <a:solidFill>
                  <a:srgbClr val="002060"/>
                </a:solidFill>
                <a:latin typeface="Times New Roman" panose="02020603050405020304" pitchFamily="18" charset="0"/>
                <a:cs typeface="Times New Roman" panose="02020603050405020304" pitchFamily="18" charset="0"/>
              </a:rPr>
              <a:t> __</a:t>
            </a:r>
            <a:r>
              <a:rPr lang="en-US" sz="1900" dirty="0" err="1">
                <a:solidFill>
                  <a:srgbClr val="002060"/>
                </a:solidFill>
                <a:latin typeface="Times New Roman" panose="02020603050405020304" pitchFamily="18" charset="0"/>
                <a:cs typeface="Times New Roman" panose="02020603050405020304" pitchFamily="18" charset="0"/>
              </a:rPr>
              <a:t>init</a:t>
            </a:r>
            <a:r>
              <a:rPr lang="en-US" sz="1900" dirty="0">
                <a:solidFill>
                  <a:srgbClr val="002060"/>
                </a:solidFill>
                <a:latin typeface="Times New Roman" panose="02020603050405020304" pitchFamily="18" charset="0"/>
                <a:cs typeface="Times New Roman" panose="02020603050405020304" pitchFamily="18" charset="0"/>
              </a:rPr>
              <a:t>__(self):</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self._</a:t>
            </a:r>
            <a:r>
              <a:rPr lang="en-US" sz="1900" dirty="0" err="1">
                <a:solidFill>
                  <a:srgbClr val="002060"/>
                </a:solidFill>
                <a:latin typeface="Times New Roman" panose="02020603050405020304" pitchFamily="18" charset="0"/>
                <a:cs typeface="Times New Roman" panose="02020603050405020304" pitchFamily="18" charset="0"/>
              </a:rPr>
              <a:t>protected_var</a:t>
            </a:r>
            <a:r>
              <a:rPr lang="en-US" sz="1900" dirty="0">
                <a:solidFill>
                  <a:srgbClr val="002060"/>
                </a:solidFill>
                <a:latin typeface="Times New Roman" panose="02020603050405020304" pitchFamily="18" charset="0"/>
                <a:cs typeface="Times New Roman" panose="02020603050405020304" pitchFamily="18" charset="0"/>
              </a:rPr>
              <a:t> = 20   # Protected attribute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def</a:t>
            </a:r>
            <a:r>
              <a:rPr lang="en-US" sz="1900" dirty="0">
                <a:solidFill>
                  <a:srgbClr val="002060"/>
                </a:solidFill>
                <a:latin typeface="Times New Roman" panose="02020603050405020304" pitchFamily="18" charset="0"/>
                <a:cs typeface="Times New Roman" panose="02020603050405020304" pitchFamily="18" charset="0"/>
              </a:rPr>
              <a:t> _</a:t>
            </a:r>
            <a:r>
              <a:rPr lang="en-US" sz="1900" dirty="0" err="1">
                <a:solidFill>
                  <a:srgbClr val="002060"/>
                </a:solidFill>
                <a:latin typeface="Times New Roman" panose="02020603050405020304" pitchFamily="18" charset="0"/>
                <a:cs typeface="Times New Roman" panose="02020603050405020304" pitchFamily="18" charset="0"/>
              </a:rPr>
              <a:t>protected_method</a:t>
            </a:r>
            <a:r>
              <a:rPr lang="en-US" sz="19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"This is a protected method"</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Create an object of </a:t>
            </a:r>
            <a:r>
              <a:rPr lang="en-US" sz="1900" dirty="0" err="1">
                <a:solidFill>
                  <a:srgbClr val="002060"/>
                </a:solidFill>
                <a:latin typeface="Times New Roman" panose="02020603050405020304" pitchFamily="18" charset="0"/>
                <a:cs typeface="Times New Roman" panose="02020603050405020304" pitchFamily="18" charset="0"/>
              </a:rPr>
              <a:t>MyClass</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err="1">
                <a:solidFill>
                  <a:srgbClr val="002060"/>
                </a:solidFill>
                <a:latin typeface="Times New Roman" panose="02020603050405020304" pitchFamily="18" charset="0"/>
                <a:cs typeface="Times New Roman" panose="02020603050405020304" pitchFamily="18" charset="0"/>
              </a:rPr>
              <a:t>obj</a:t>
            </a:r>
            <a:r>
              <a:rPr lang="en-US" sz="1900" dirty="0">
                <a:solidFill>
                  <a:srgbClr val="002060"/>
                </a:solidFill>
                <a:latin typeface="Times New Roman" panose="02020603050405020304" pitchFamily="18" charset="0"/>
                <a:cs typeface="Times New Roman" panose="02020603050405020304" pitchFamily="18" charset="0"/>
              </a:rPr>
              <a:t> = </a:t>
            </a:r>
            <a:r>
              <a:rPr lang="en-US" sz="1900" dirty="0" err="1">
                <a:solidFill>
                  <a:srgbClr val="002060"/>
                </a:solidFill>
                <a:latin typeface="Times New Roman" panose="02020603050405020304" pitchFamily="18" charset="0"/>
                <a:cs typeface="Times New Roman" panose="02020603050405020304" pitchFamily="18" charset="0"/>
              </a:rPr>
              <a:t>MyClass</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Access the protected variable and call the protected method</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print(</a:t>
            </a:r>
            <a:r>
              <a:rPr lang="en-US" sz="1900" dirty="0" err="1">
                <a:solidFill>
                  <a:srgbClr val="002060"/>
                </a:solidFill>
                <a:latin typeface="Times New Roman" panose="02020603050405020304" pitchFamily="18" charset="0"/>
                <a:cs typeface="Times New Roman" panose="02020603050405020304" pitchFamily="18" charset="0"/>
              </a:rPr>
              <a:t>obj</a:t>
            </a:r>
            <a:r>
              <a:rPr lang="en-US" sz="1900" dirty="0">
                <a:solidFill>
                  <a:srgbClr val="002060"/>
                </a:solidFill>
                <a:latin typeface="Times New Roman" panose="02020603050405020304" pitchFamily="18" charset="0"/>
                <a:cs typeface="Times New Roman" panose="02020603050405020304" pitchFamily="18" charset="0"/>
              </a:rPr>
              <a:t>._</a:t>
            </a:r>
            <a:r>
              <a:rPr lang="en-US" sz="1900" dirty="0" err="1">
                <a:solidFill>
                  <a:srgbClr val="002060"/>
                </a:solidFill>
                <a:latin typeface="Times New Roman" panose="02020603050405020304" pitchFamily="18" charset="0"/>
                <a:cs typeface="Times New Roman" panose="02020603050405020304" pitchFamily="18" charset="0"/>
              </a:rPr>
              <a:t>protected_var</a:t>
            </a:r>
            <a:r>
              <a:rPr lang="en-US" sz="1900" dirty="0">
                <a:solidFill>
                  <a:srgbClr val="002060"/>
                </a:solidFill>
                <a:latin typeface="Times New Roman" panose="02020603050405020304" pitchFamily="18" charset="0"/>
                <a:cs typeface="Times New Roman" panose="02020603050405020304" pitchFamily="18" charset="0"/>
              </a:rPr>
              <a:t>) </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print(</a:t>
            </a:r>
            <a:r>
              <a:rPr lang="en-US" sz="1900" dirty="0" err="1" smtClean="0">
                <a:solidFill>
                  <a:srgbClr val="002060"/>
                </a:solidFill>
                <a:latin typeface="Times New Roman" panose="02020603050405020304" pitchFamily="18" charset="0"/>
                <a:cs typeface="Times New Roman" panose="02020603050405020304" pitchFamily="18" charset="0"/>
              </a:rPr>
              <a:t>obj</a:t>
            </a:r>
            <a:r>
              <a:rPr lang="en-US" sz="1900" dirty="0">
                <a:solidFill>
                  <a:srgbClr val="002060"/>
                </a:solidFill>
                <a:latin typeface="Times New Roman" panose="02020603050405020304" pitchFamily="18" charset="0"/>
                <a:cs typeface="Times New Roman" panose="02020603050405020304" pitchFamily="18" charset="0"/>
              </a:rPr>
              <a:t>._</a:t>
            </a:r>
            <a:r>
              <a:rPr lang="en-US" sz="1900" dirty="0" err="1">
                <a:solidFill>
                  <a:srgbClr val="002060"/>
                </a:solidFill>
                <a:latin typeface="Times New Roman" panose="02020603050405020304" pitchFamily="18" charset="0"/>
                <a:cs typeface="Times New Roman" panose="02020603050405020304" pitchFamily="18" charset="0"/>
              </a:rPr>
              <a:t>protected_method</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p:spTree>
    <p:extLst>
      <p:ext uri="{BB962C8B-B14F-4D97-AF65-F5344CB8AC3E}">
        <p14:creationId xmlns:p14="http://schemas.microsoft.com/office/powerpoint/2010/main" val="3887946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8" end="8"/>
                                            </p:txEl>
                                          </p:spTgt>
                                        </p:tgtEl>
                                        <p:attrNameLst>
                                          <p:attrName>style.visibility</p:attrName>
                                        </p:attrNameLst>
                                      </p:cBhvr>
                                      <p:to>
                                        <p:strVal val="visible"/>
                                      </p:to>
                                    </p:set>
                                    <p:animEffect transition="in" filter="fade">
                                      <p:cBhvr>
                                        <p:cTn id="42" dur="500"/>
                                        <p:tgtEl>
                                          <p:spTgt spid="8">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1" end="11"/>
                                            </p:txEl>
                                          </p:spTgt>
                                        </p:tgtEl>
                                        <p:attrNameLst>
                                          <p:attrName>style.visibility</p:attrName>
                                        </p:attrNameLst>
                                      </p:cBhvr>
                                      <p:to>
                                        <p:strVal val="visible"/>
                                      </p:to>
                                    </p:set>
                                    <p:animEffect transition="in" filter="fade">
                                      <p:cBhvr>
                                        <p:cTn id="52" dur="500"/>
                                        <p:tgtEl>
                                          <p:spTgt spid="8">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2" end="12"/>
                                            </p:txEl>
                                          </p:spTgt>
                                        </p:tgtEl>
                                        <p:attrNameLst>
                                          <p:attrName>style.visibility</p:attrName>
                                        </p:attrNameLst>
                                      </p:cBhvr>
                                      <p:to>
                                        <p:strVal val="visible"/>
                                      </p:to>
                                    </p:set>
                                    <p:animEffect transition="in" filter="fade">
                                      <p:cBhvr>
                                        <p:cTn id="57" dur="500"/>
                                        <p:tgtEl>
                                          <p:spTgt spid="8">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3" end="13"/>
                                            </p:txEl>
                                          </p:spTgt>
                                        </p:tgtEl>
                                        <p:attrNameLst>
                                          <p:attrName>style.visibility</p:attrName>
                                        </p:attrNameLst>
                                      </p:cBhvr>
                                      <p:to>
                                        <p:strVal val="visible"/>
                                      </p:to>
                                    </p:set>
                                    <p:animEffect transition="in" filter="fade">
                                      <p:cBhvr>
                                        <p:cTn id="62" dur="500"/>
                                        <p:tgtEl>
                                          <p:spTgt spid="8">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2" y="1774209"/>
            <a:ext cx="11001179" cy="4694830"/>
          </a:xfrm>
        </p:spPr>
        <p:txBody>
          <a:bodyPr numCol="2">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Public:</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class </a:t>
            </a:r>
            <a:r>
              <a:rPr lang="en-US" sz="1900" dirty="0" err="1">
                <a:solidFill>
                  <a:srgbClr val="002060"/>
                </a:solidFill>
                <a:latin typeface="Times New Roman" panose="02020603050405020304" pitchFamily="18" charset="0"/>
                <a:cs typeface="Times New Roman" panose="02020603050405020304" pitchFamily="18" charset="0"/>
              </a:rPr>
              <a:t>MyClass</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def</a:t>
            </a:r>
            <a:r>
              <a:rPr lang="en-US" sz="1900" dirty="0">
                <a:solidFill>
                  <a:srgbClr val="002060"/>
                </a:solidFill>
                <a:latin typeface="Times New Roman" panose="02020603050405020304" pitchFamily="18" charset="0"/>
                <a:cs typeface="Times New Roman" panose="02020603050405020304" pitchFamily="18" charset="0"/>
              </a:rPr>
              <a:t> __</a:t>
            </a:r>
            <a:r>
              <a:rPr lang="en-US" sz="1900" dirty="0" err="1">
                <a:solidFill>
                  <a:srgbClr val="002060"/>
                </a:solidFill>
                <a:latin typeface="Times New Roman" panose="02020603050405020304" pitchFamily="18" charset="0"/>
                <a:cs typeface="Times New Roman" panose="02020603050405020304" pitchFamily="18" charset="0"/>
              </a:rPr>
              <a:t>init</a:t>
            </a:r>
            <a:r>
              <a:rPr lang="en-US" sz="1900" dirty="0">
                <a:solidFill>
                  <a:srgbClr val="002060"/>
                </a:solidFill>
                <a:latin typeface="Times New Roman" panose="02020603050405020304" pitchFamily="18" charset="0"/>
                <a:cs typeface="Times New Roman" panose="02020603050405020304" pitchFamily="18" charset="0"/>
              </a:rPr>
              <a:t>__(self):</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self.public_var</a:t>
            </a:r>
            <a:r>
              <a:rPr lang="en-US" sz="1900" dirty="0">
                <a:solidFill>
                  <a:srgbClr val="002060"/>
                </a:solidFill>
                <a:latin typeface="Times New Roman" panose="02020603050405020304" pitchFamily="18" charset="0"/>
                <a:cs typeface="Times New Roman" panose="02020603050405020304" pitchFamily="18" charset="0"/>
              </a:rPr>
              <a:t> = 10   # Public attribute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def</a:t>
            </a: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public_method</a:t>
            </a:r>
            <a:r>
              <a:rPr lang="en-US" sz="19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"This is a public method"</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Create an object of </a:t>
            </a:r>
            <a:r>
              <a:rPr lang="en-US" sz="1900" dirty="0" err="1">
                <a:solidFill>
                  <a:srgbClr val="002060"/>
                </a:solidFill>
                <a:latin typeface="Times New Roman" panose="02020603050405020304" pitchFamily="18" charset="0"/>
                <a:cs typeface="Times New Roman" panose="02020603050405020304" pitchFamily="18" charset="0"/>
              </a:rPr>
              <a:t>MyClass</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err="1">
                <a:solidFill>
                  <a:srgbClr val="002060"/>
                </a:solidFill>
                <a:latin typeface="Times New Roman" panose="02020603050405020304" pitchFamily="18" charset="0"/>
                <a:cs typeface="Times New Roman" panose="02020603050405020304" pitchFamily="18" charset="0"/>
              </a:rPr>
              <a:t>obj</a:t>
            </a:r>
            <a:r>
              <a:rPr lang="en-US" sz="1900" dirty="0">
                <a:solidFill>
                  <a:srgbClr val="002060"/>
                </a:solidFill>
                <a:latin typeface="Times New Roman" panose="02020603050405020304" pitchFamily="18" charset="0"/>
                <a:cs typeface="Times New Roman" panose="02020603050405020304" pitchFamily="18" charset="0"/>
              </a:rPr>
              <a:t> = </a:t>
            </a:r>
            <a:r>
              <a:rPr lang="en-US" sz="1900" dirty="0" err="1">
                <a:solidFill>
                  <a:srgbClr val="002060"/>
                </a:solidFill>
                <a:latin typeface="Times New Roman" panose="02020603050405020304" pitchFamily="18" charset="0"/>
                <a:cs typeface="Times New Roman" panose="02020603050405020304" pitchFamily="18" charset="0"/>
              </a:rPr>
              <a:t>MyClass</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Access the public variable and call the public method</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print(</a:t>
            </a:r>
            <a:r>
              <a:rPr lang="en-US" sz="1900" dirty="0" err="1">
                <a:solidFill>
                  <a:srgbClr val="002060"/>
                </a:solidFill>
                <a:latin typeface="Times New Roman" panose="02020603050405020304" pitchFamily="18" charset="0"/>
                <a:cs typeface="Times New Roman" panose="02020603050405020304" pitchFamily="18" charset="0"/>
              </a:rPr>
              <a:t>obj.public_var</a:t>
            </a:r>
            <a:r>
              <a:rPr lang="en-US" sz="1900" dirty="0">
                <a:solidFill>
                  <a:srgbClr val="002060"/>
                </a:solidFill>
                <a:latin typeface="Times New Roman" panose="02020603050405020304" pitchFamily="18" charset="0"/>
                <a:cs typeface="Times New Roman" panose="02020603050405020304" pitchFamily="18" charset="0"/>
              </a:rPr>
              <a:t>)   # Output: 10</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print(</a:t>
            </a:r>
            <a:r>
              <a:rPr lang="en-US" sz="1900" dirty="0" err="1">
                <a:solidFill>
                  <a:srgbClr val="002060"/>
                </a:solidFill>
                <a:latin typeface="Times New Roman" panose="02020603050405020304" pitchFamily="18" charset="0"/>
                <a:cs typeface="Times New Roman" panose="02020603050405020304" pitchFamily="18" charset="0"/>
              </a:rPr>
              <a:t>obj.public_method</a:t>
            </a:r>
            <a:r>
              <a:rPr lang="en-US" sz="1900" dirty="0">
                <a:solidFill>
                  <a:srgbClr val="002060"/>
                </a:solidFill>
                <a:latin typeface="Times New Roman" panose="02020603050405020304" pitchFamily="18" charset="0"/>
                <a:cs typeface="Times New Roman" panose="02020603050405020304" pitchFamily="18" charset="0"/>
              </a:rPr>
              <a:t>()) </a:t>
            </a:r>
            <a:endParaRPr lang="en-US" sz="1900" dirty="0" smtClean="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p:spTree>
    <p:extLst>
      <p:ext uri="{BB962C8B-B14F-4D97-AF65-F5344CB8AC3E}">
        <p14:creationId xmlns:p14="http://schemas.microsoft.com/office/powerpoint/2010/main" val="2603766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8" end="8"/>
                                            </p:txEl>
                                          </p:spTgt>
                                        </p:tgtEl>
                                        <p:attrNameLst>
                                          <p:attrName>style.visibility</p:attrName>
                                        </p:attrNameLst>
                                      </p:cBhvr>
                                      <p:to>
                                        <p:strVal val="visible"/>
                                      </p:to>
                                    </p:set>
                                    <p:animEffect transition="in" filter="fade">
                                      <p:cBhvr>
                                        <p:cTn id="42" dur="500"/>
                                        <p:tgtEl>
                                          <p:spTgt spid="8">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1" end="11"/>
                                            </p:txEl>
                                          </p:spTgt>
                                        </p:tgtEl>
                                        <p:attrNameLst>
                                          <p:attrName>style.visibility</p:attrName>
                                        </p:attrNameLst>
                                      </p:cBhvr>
                                      <p:to>
                                        <p:strVal val="visible"/>
                                      </p:to>
                                    </p:set>
                                    <p:animEffect transition="in" filter="fade">
                                      <p:cBhvr>
                                        <p:cTn id="52" dur="500"/>
                                        <p:tgtEl>
                                          <p:spTgt spid="8">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2" end="12"/>
                                            </p:txEl>
                                          </p:spTgt>
                                        </p:tgtEl>
                                        <p:attrNameLst>
                                          <p:attrName>style.visibility</p:attrName>
                                        </p:attrNameLst>
                                      </p:cBhvr>
                                      <p:to>
                                        <p:strVal val="visible"/>
                                      </p:to>
                                    </p:set>
                                    <p:animEffect transition="in" filter="fade">
                                      <p:cBhvr>
                                        <p:cTn id="57" dur="500"/>
                                        <p:tgtEl>
                                          <p:spTgt spid="8">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3" end="13"/>
                                            </p:txEl>
                                          </p:spTgt>
                                        </p:tgtEl>
                                        <p:attrNameLst>
                                          <p:attrName>style.visibility</p:attrName>
                                        </p:attrNameLst>
                                      </p:cBhvr>
                                      <p:to>
                                        <p:strVal val="visible"/>
                                      </p:to>
                                    </p:set>
                                    <p:animEffect transition="in" filter="fade">
                                      <p:cBhvr>
                                        <p:cTn id="62" dur="500"/>
                                        <p:tgtEl>
                                          <p:spTgt spid="8">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92500" lnSpcReduction="20000"/>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class </a:t>
            </a:r>
            <a:r>
              <a:rPr lang="en-US" sz="2100" dirty="0" smtClean="0">
                <a:solidFill>
                  <a:srgbClr val="002060"/>
                </a:solidFill>
                <a:latin typeface="Times New Roman" panose="02020603050405020304" pitchFamily="18" charset="0"/>
                <a:cs typeface="Times New Roman" panose="02020603050405020304" pitchFamily="18" charset="0"/>
              </a:rPr>
              <a:t>Jafri:</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my_data_member</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smtClean="0">
                <a:solidFill>
                  <a:srgbClr val="002060"/>
                </a:solidFill>
                <a:latin typeface="Times New Roman" panose="02020603050405020304" pitchFamily="18" charset="0"/>
                <a:cs typeface="Times New Roman" panose="02020603050405020304" pitchFamily="18" charset="0"/>
              </a:rPr>
              <a:t>= “Hello!”</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my_member_function</a:t>
            </a:r>
            <a:r>
              <a:rPr lang="en-US" sz="21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print("This is my member function</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Declaring a variable of </a:t>
            </a:r>
            <a:r>
              <a:rPr lang="en-US" sz="2100" dirty="0" err="1">
                <a:solidFill>
                  <a:srgbClr val="002060"/>
                </a:solidFill>
                <a:latin typeface="Times New Roman" panose="02020603050405020304" pitchFamily="18" charset="0"/>
                <a:cs typeface="Times New Roman" panose="02020603050405020304" pitchFamily="18" charset="0"/>
              </a:rPr>
              <a:t>MyClass</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my_object</a:t>
            </a:r>
            <a:r>
              <a:rPr lang="en-US" sz="2100" dirty="0">
                <a:solidFill>
                  <a:srgbClr val="002060"/>
                </a:solidFill>
                <a:latin typeface="Times New Roman" panose="02020603050405020304" pitchFamily="18" charset="0"/>
                <a:cs typeface="Times New Roman" panose="02020603050405020304" pitchFamily="18" charset="0"/>
              </a:rPr>
              <a:t> = Jafri()</a:t>
            </a:r>
          </a:p>
          <a:p>
            <a:pPr>
              <a:lnSpc>
                <a:spcPct val="150000"/>
              </a:lnSpc>
              <a:buSzPct val="150000"/>
            </a:pPr>
            <a:r>
              <a:rPr lang="en-US" sz="2100" dirty="0" err="1" smtClean="0">
                <a:solidFill>
                  <a:srgbClr val="002060"/>
                </a:solidFill>
                <a:latin typeface="Times New Roman" panose="02020603050405020304" pitchFamily="18" charset="0"/>
                <a:cs typeface="Times New Roman" panose="02020603050405020304" pitchFamily="18" charset="0"/>
              </a:rPr>
              <a:t>my_object.my_member_function</a:t>
            </a:r>
            <a:r>
              <a:rPr lang="en-US" sz="21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err="1" smtClean="0">
                <a:solidFill>
                  <a:srgbClr val="002060"/>
                </a:solidFill>
                <a:latin typeface="Times New Roman" panose="02020603050405020304" pitchFamily="18" charset="0"/>
                <a:cs typeface="Times New Roman" panose="02020603050405020304" pitchFamily="18" charset="0"/>
              </a:rPr>
              <a:t>my_object.my_data_member</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709560" y="2103120"/>
              <a:ext cx="6396840" cy="3857040"/>
            </p14:xfrm>
          </p:contentPart>
        </mc:Choice>
        <mc:Fallback xmlns="">
          <p:pic>
            <p:nvPicPr>
              <p:cNvPr id="4" name="Ink 3"/>
              <p:cNvPicPr/>
              <p:nvPr/>
            </p:nvPicPr>
            <p:blipFill>
              <a:blip r:embed="rId4"/>
              <a:stretch>
                <a:fillRect/>
              </a:stretch>
            </p:blipFill>
            <p:spPr>
              <a:xfrm>
                <a:off x="704520" y="2093760"/>
                <a:ext cx="6411240" cy="3876480"/>
              </a:xfrm>
              <a:prstGeom prst="rect">
                <a:avLst/>
              </a:prstGeom>
            </p:spPr>
          </p:pic>
        </mc:Fallback>
      </mc:AlternateContent>
    </p:spTree>
    <p:extLst>
      <p:ext uri="{BB962C8B-B14F-4D97-AF65-F5344CB8AC3E}">
        <p14:creationId xmlns:p14="http://schemas.microsoft.com/office/powerpoint/2010/main" val="2571500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Object:</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Object </a:t>
            </a:r>
            <a:r>
              <a:rPr lang="en-US" sz="2100" dirty="0">
                <a:solidFill>
                  <a:srgbClr val="002060"/>
                </a:solidFill>
                <a:latin typeface="Times New Roman" panose="02020603050405020304" pitchFamily="18" charset="0"/>
                <a:cs typeface="Times New Roman" panose="02020603050405020304" pitchFamily="18" charset="0"/>
              </a:rPr>
              <a:t>is an instance of a class. It represents a real-world entity with some characteristics (attributes) and behaviors (methods).</a:t>
            </a:r>
          </a:p>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Syntax:</a:t>
            </a:r>
            <a:endParaRPr lang="en-US" sz="21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object_name1 </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ClassName</a:t>
            </a:r>
            <a:r>
              <a:rPr lang="en-US" sz="21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object_name2 </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ClassName</a:t>
            </a:r>
            <a:r>
              <a:rPr lang="en-US" sz="2100" dirty="0">
                <a:solidFill>
                  <a:srgbClr val="002060"/>
                </a:solidFill>
                <a:latin typeface="Times New Roman" panose="02020603050405020304" pitchFamily="18" charset="0"/>
                <a:cs typeface="Times New Roman" panose="02020603050405020304" pitchFamily="18" charset="0"/>
              </a:rPr>
              <a:t>(param1, param2, </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716760" y="1822680"/>
              <a:ext cx="9432000" cy="4401000"/>
            </p14:xfrm>
          </p:contentPart>
        </mc:Choice>
        <mc:Fallback>
          <p:pic>
            <p:nvPicPr>
              <p:cNvPr id="4" name="Ink 3"/>
              <p:cNvPicPr/>
              <p:nvPr/>
            </p:nvPicPr>
            <p:blipFill>
              <a:blip r:embed="rId4"/>
              <a:stretch>
                <a:fillRect/>
              </a:stretch>
            </p:blipFill>
            <p:spPr>
              <a:xfrm>
                <a:off x="705240" y="1811880"/>
                <a:ext cx="9451440" cy="4418640"/>
              </a:xfrm>
              <a:prstGeom prst="rect">
                <a:avLst/>
              </a:prstGeom>
            </p:spPr>
          </p:pic>
        </mc:Fallback>
      </mc:AlternateContent>
    </p:spTree>
    <p:extLst>
      <p:ext uri="{BB962C8B-B14F-4D97-AF65-F5344CB8AC3E}">
        <p14:creationId xmlns:p14="http://schemas.microsoft.com/office/powerpoint/2010/main" val="2779321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fontScale="77500" lnSpcReduction="20000"/>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class </a:t>
            </a:r>
            <a:r>
              <a:rPr lang="en-US" sz="2100" dirty="0" err="1">
                <a:solidFill>
                  <a:srgbClr val="002060"/>
                </a:solidFill>
                <a:latin typeface="Times New Roman" panose="02020603050405020304" pitchFamily="18" charset="0"/>
                <a:cs typeface="Times New Roman" panose="02020603050405020304" pitchFamily="18" charset="0"/>
              </a:rPr>
              <a:t>MyClass</a:t>
            </a:r>
            <a:r>
              <a:rPr lang="en-US" sz="21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my_data_member</a:t>
            </a:r>
            <a:r>
              <a:rPr lang="en-US" sz="2100" dirty="0">
                <a:solidFill>
                  <a:srgbClr val="002060"/>
                </a:solidFill>
                <a:latin typeface="Times New Roman" panose="02020603050405020304" pitchFamily="18" charset="0"/>
                <a:cs typeface="Times New Roman" panose="02020603050405020304" pitchFamily="18" charset="0"/>
              </a:rPr>
              <a:t> = </a:t>
            </a:r>
            <a:r>
              <a:rPr lang="en-US" sz="2100" dirty="0" smtClean="0">
                <a:solidFill>
                  <a:srgbClr val="002060"/>
                </a:solidFill>
                <a:latin typeface="Times New Roman" panose="02020603050405020304" pitchFamily="18" charset="0"/>
                <a:cs typeface="Times New Roman" panose="02020603050405020304" pitchFamily="18" charset="0"/>
              </a:rPr>
              <a:t>None</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def</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my_member_function</a:t>
            </a:r>
            <a:r>
              <a:rPr lang="en-US" sz="2100" dirty="0">
                <a:solidFill>
                  <a:srgbClr val="002060"/>
                </a:solidFill>
                <a:latin typeface="Times New Roman" panose="02020603050405020304" pitchFamily="18" charset="0"/>
                <a:cs typeface="Times New Roman" panose="02020603050405020304" pitchFamily="18" charset="0"/>
              </a:rPr>
              <a:t>(self):</a:t>
            </a: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print("This is my member function</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21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err="1" smtClean="0">
                <a:solidFill>
                  <a:srgbClr val="002060"/>
                </a:solidFill>
                <a:latin typeface="Times New Roman" panose="02020603050405020304" pitchFamily="18" charset="0"/>
                <a:cs typeface="Times New Roman" panose="02020603050405020304" pitchFamily="18" charset="0"/>
              </a:rPr>
              <a:t>my_object</a:t>
            </a:r>
            <a:r>
              <a:rPr lang="en-US" sz="2100" dirty="0" smtClean="0">
                <a:solidFill>
                  <a:srgbClr val="002060"/>
                </a:solidFill>
                <a:latin typeface="Times New Roman" panose="02020603050405020304" pitchFamily="18" charset="0"/>
                <a:cs typeface="Times New Roman" panose="02020603050405020304" pitchFamily="18" charset="0"/>
              </a:rPr>
              <a:t> </a:t>
            </a:r>
            <a:r>
              <a:rPr lang="en-US" sz="2100" dirty="0">
                <a:solidFill>
                  <a:srgbClr val="002060"/>
                </a:solidFill>
                <a:latin typeface="Times New Roman" panose="02020603050405020304" pitchFamily="18" charset="0"/>
                <a:cs typeface="Times New Roman" panose="02020603050405020304" pitchFamily="18" charset="0"/>
              </a:rPr>
              <a:t>= </a:t>
            </a:r>
            <a:r>
              <a:rPr lang="en-US" sz="2100" dirty="0" err="1">
                <a:solidFill>
                  <a:srgbClr val="002060"/>
                </a:solidFill>
                <a:latin typeface="Times New Roman" panose="02020603050405020304" pitchFamily="18" charset="0"/>
                <a:cs typeface="Times New Roman" panose="02020603050405020304" pitchFamily="18" charset="0"/>
              </a:rPr>
              <a:t>MyClass</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a:solidFill>
                  <a:srgbClr val="002060"/>
                </a:solidFill>
                <a:latin typeface="Times New Roman" panose="02020603050405020304" pitchFamily="18" charset="0"/>
                <a:cs typeface="Times New Roman" panose="02020603050405020304" pitchFamily="18" charset="0"/>
              </a:rPr>
              <a:t># Access the data member and call the member function of </a:t>
            </a:r>
            <a:r>
              <a:rPr lang="en-US" sz="2100" dirty="0" err="1">
                <a:solidFill>
                  <a:srgbClr val="002060"/>
                </a:solidFill>
                <a:latin typeface="Times New Roman" panose="02020603050405020304" pitchFamily="18" charset="0"/>
                <a:cs typeface="Times New Roman" panose="02020603050405020304" pitchFamily="18" charset="0"/>
              </a:rPr>
              <a:t>my_object</a:t>
            </a:r>
            <a:endParaRPr lang="en-US" sz="21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my_object.my_data_member</a:t>
            </a:r>
            <a:r>
              <a:rPr lang="en-US" sz="2100" dirty="0">
                <a:solidFill>
                  <a:srgbClr val="002060"/>
                </a:solidFill>
                <a:latin typeface="Times New Roman" panose="02020603050405020304" pitchFamily="18" charset="0"/>
                <a:cs typeface="Times New Roman" panose="02020603050405020304" pitchFamily="18" charset="0"/>
              </a:rPr>
              <a:t> = "Hello, World!"</a:t>
            </a:r>
          </a:p>
          <a:p>
            <a:pPr>
              <a:lnSpc>
                <a:spcPct val="150000"/>
              </a:lnSpc>
              <a:buSzPct val="150000"/>
            </a:pPr>
            <a:r>
              <a:rPr lang="en-US" sz="2100" dirty="0" err="1">
                <a:solidFill>
                  <a:srgbClr val="002060"/>
                </a:solidFill>
                <a:latin typeface="Times New Roman" panose="02020603050405020304" pitchFamily="18" charset="0"/>
                <a:cs typeface="Times New Roman" panose="02020603050405020304" pitchFamily="18" charset="0"/>
              </a:rPr>
              <a:t>my_object.my_member_function</a:t>
            </a:r>
            <a:r>
              <a:rPr lang="en-US" sz="2100" dirty="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590400" y="1797480"/>
              <a:ext cx="7011360" cy="4357800"/>
            </p14:xfrm>
          </p:contentPart>
        </mc:Choice>
        <mc:Fallback>
          <p:pic>
            <p:nvPicPr>
              <p:cNvPr id="4" name="Ink 3"/>
              <p:cNvPicPr/>
              <p:nvPr/>
            </p:nvPicPr>
            <p:blipFill>
              <a:blip r:embed="rId4"/>
              <a:stretch>
                <a:fillRect/>
              </a:stretch>
            </p:blipFill>
            <p:spPr>
              <a:xfrm>
                <a:off x="582120" y="1791360"/>
                <a:ext cx="7027200" cy="4373640"/>
              </a:xfrm>
              <a:prstGeom prst="rect">
                <a:avLst/>
              </a:prstGeom>
            </p:spPr>
          </p:pic>
        </mc:Fallback>
      </mc:AlternateContent>
    </p:spTree>
    <p:extLst>
      <p:ext uri="{BB962C8B-B14F-4D97-AF65-F5344CB8AC3E}">
        <p14:creationId xmlns:p14="http://schemas.microsoft.com/office/powerpoint/2010/main" val="288352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6" end="6"/>
                                            </p:txEl>
                                          </p:spTgt>
                                        </p:tgtEl>
                                        <p:attrNameLst>
                                          <p:attrName>style.visibility</p:attrName>
                                        </p:attrNameLst>
                                      </p:cBhvr>
                                      <p:to>
                                        <p:strVal val="visible"/>
                                      </p:to>
                                    </p:set>
                                    <p:animEffect transition="in" filter="fade">
                                      <p:cBhvr>
                                        <p:cTn id="32" dur="500"/>
                                        <p:tgtEl>
                                          <p:spTgt spid="8">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7" end="7"/>
                                            </p:txEl>
                                          </p:spTgt>
                                        </p:tgtEl>
                                        <p:attrNameLst>
                                          <p:attrName>style.visibility</p:attrName>
                                        </p:attrNameLst>
                                      </p:cBhvr>
                                      <p:to>
                                        <p:strVal val="visible"/>
                                      </p:to>
                                    </p:set>
                                    <p:animEffect transition="in" filter="fade">
                                      <p:cBhvr>
                                        <p:cTn id="37" dur="500"/>
                                        <p:tgtEl>
                                          <p:spTgt spid="8">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8" end="8"/>
                                            </p:txEl>
                                          </p:spTgt>
                                        </p:tgtEl>
                                        <p:attrNameLst>
                                          <p:attrName>style.visibility</p:attrName>
                                        </p:attrNameLst>
                                      </p:cBhvr>
                                      <p:to>
                                        <p:strVal val="visible"/>
                                      </p:to>
                                    </p:set>
                                    <p:animEffect transition="in" filter="fade">
                                      <p:cBhvr>
                                        <p:cTn id="42" dur="500"/>
                                        <p:tgtEl>
                                          <p:spTgt spid="8">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694830"/>
          </a:xfrm>
        </p:spPr>
        <p:txBody>
          <a:bodyPr numCol="1">
            <a:normAutofit/>
          </a:bodyPr>
          <a:lstStyle/>
          <a:p>
            <a:pPr>
              <a:lnSpc>
                <a:spcPct val="150000"/>
              </a:lnSpc>
              <a:buSzPct val="150000"/>
            </a:pPr>
            <a:r>
              <a:rPr lang="en-US" sz="2100" b="1" dirty="0" smtClean="0">
                <a:solidFill>
                  <a:srgbClr val="002060"/>
                </a:solidFill>
                <a:latin typeface="Times New Roman" panose="02020603050405020304" pitchFamily="18" charset="0"/>
                <a:cs typeface="Times New Roman" panose="02020603050405020304" pitchFamily="18" charset="0"/>
              </a:rPr>
              <a:t>Data Member </a:t>
            </a:r>
          </a:p>
          <a:p>
            <a:pPr>
              <a:lnSpc>
                <a:spcPct val="150000"/>
              </a:lnSpc>
              <a:buSzPct val="150000"/>
            </a:pPr>
            <a:r>
              <a:rPr lang="en-US" sz="2100" dirty="0" smtClean="0">
                <a:solidFill>
                  <a:srgbClr val="002060"/>
                </a:solidFill>
                <a:latin typeface="Times New Roman" panose="02020603050405020304" pitchFamily="18" charset="0"/>
                <a:cs typeface="Times New Roman" panose="02020603050405020304" pitchFamily="18" charset="0"/>
              </a:rPr>
              <a:t>In </a:t>
            </a:r>
            <a:r>
              <a:rPr lang="en-US" sz="2100" dirty="0">
                <a:solidFill>
                  <a:srgbClr val="002060"/>
                </a:solidFill>
                <a:latin typeface="Times New Roman" panose="02020603050405020304" pitchFamily="18" charset="0"/>
                <a:cs typeface="Times New Roman" panose="02020603050405020304" pitchFamily="18" charset="0"/>
              </a:rPr>
              <a:t>object-oriented programming (OOP), a data member is a variable or field that is associated with a class or an object</a:t>
            </a:r>
            <a:r>
              <a:rPr lang="en-US" sz="2100" dirty="0" smtClean="0">
                <a:solidFill>
                  <a:srgbClr val="002060"/>
                </a:solidFill>
                <a:latin typeface="Times New Roman" panose="02020603050405020304" pitchFamily="18" charset="0"/>
                <a:cs typeface="Times New Roman" panose="02020603050405020304" pitchFamily="18" charset="0"/>
              </a:rPr>
              <a:t>.</a:t>
            </a:r>
            <a:endParaRPr lang="en-US" sz="21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437840" y="1796760"/>
              <a:ext cx="7822440" cy="3021840"/>
            </p14:xfrm>
          </p:contentPart>
        </mc:Choice>
        <mc:Fallback>
          <p:pic>
            <p:nvPicPr>
              <p:cNvPr id="4" name="Ink 3"/>
              <p:cNvPicPr/>
              <p:nvPr/>
            </p:nvPicPr>
            <p:blipFill>
              <a:blip r:embed="rId4"/>
              <a:stretch>
                <a:fillRect/>
              </a:stretch>
            </p:blipFill>
            <p:spPr>
              <a:xfrm>
                <a:off x="1426680" y="1790640"/>
                <a:ext cx="7842240" cy="3037320"/>
              </a:xfrm>
              <a:prstGeom prst="rect">
                <a:avLst/>
              </a:prstGeom>
            </p:spPr>
          </p:pic>
        </mc:Fallback>
      </mc:AlternateContent>
    </p:spTree>
    <p:extLst>
      <p:ext uri="{BB962C8B-B14F-4D97-AF65-F5344CB8AC3E}">
        <p14:creationId xmlns:p14="http://schemas.microsoft.com/office/powerpoint/2010/main" val="252685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774209"/>
            <a:ext cx="10515600" cy="4817660"/>
          </a:xfrm>
        </p:spPr>
        <p:txBody>
          <a:bodyPr numCol="2">
            <a:no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class </a:t>
            </a:r>
            <a:r>
              <a:rPr lang="en-US" sz="1800" dirty="0">
                <a:solidFill>
                  <a:srgbClr val="002060"/>
                </a:solidFill>
                <a:latin typeface="Times New Roman" panose="02020603050405020304" pitchFamily="18" charset="0"/>
                <a:cs typeface="Times New Roman" panose="02020603050405020304" pitchFamily="18" charset="0"/>
              </a:rPr>
              <a:t>Student: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 Data members</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student_id</a:t>
            </a:r>
            <a:r>
              <a:rPr lang="en-US" sz="1800" dirty="0">
                <a:solidFill>
                  <a:srgbClr val="002060"/>
                </a:solidFill>
                <a:latin typeface="Times New Roman" panose="02020603050405020304" pitchFamily="18" charset="0"/>
                <a:cs typeface="Times New Roman" panose="02020603050405020304" pitchFamily="18" charset="0"/>
              </a:rPr>
              <a:t> = 0</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student_name</a:t>
            </a:r>
            <a:r>
              <a:rPr lang="en-US" sz="1800" dirty="0">
                <a:solidFill>
                  <a:srgbClr val="002060"/>
                </a:solidFill>
                <a:latin typeface="Times New Roman" panose="02020603050405020304" pitchFamily="18" charset="0"/>
                <a:cs typeface="Times New Roman" panose="02020603050405020304" pitchFamily="18" charset="0"/>
              </a:rPr>
              <a:t> = "Jafri</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Creating Object</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student </a:t>
            </a:r>
            <a:r>
              <a:rPr lang="en-US" sz="1800" dirty="0">
                <a:solidFill>
                  <a:srgbClr val="002060"/>
                </a:solidFill>
                <a:latin typeface="Times New Roman" panose="02020603050405020304" pitchFamily="18" charset="0"/>
                <a:cs typeface="Times New Roman" panose="02020603050405020304" pitchFamily="18" charset="0"/>
              </a:rPr>
              <a:t>= Student()</a:t>
            </a:r>
          </a:p>
          <a:p>
            <a:pPr>
              <a:lnSpc>
                <a:spcPct val="150000"/>
              </a:lnSpc>
              <a:buSzPct val="150000"/>
            </a:pP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print(</a:t>
            </a:r>
            <a:r>
              <a:rPr lang="en-US" sz="1800" dirty="0" err="1" smtClean="0">
                <a:solidFill>
                  <a:srgbClr val="002060"/>
                </a:solidFill>
                <a:latin typeface="Times New Roman" panose="02020603050405020304" pitchFamily="18" charset="0"/>
                <a:cs typeface="Times New Roman" panose="02020603050405020304" pitchFamily="18" charset="0"/>
              </a:rPr>
              <a:t>student.student_id</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print(</a:t>
            </a:r>
            <a:r>
              <a:rPr lang="en-US" sz="1800" dirty="0" err="1">
                <a:solidFill>
                  <a:srgbClr val="002060"/>
                </a:solidFill>
                <a:latin typeface="Times New Roman" panose="02020603050405020304" pitchFamily="18" charset="0"/>
                <a:cs typeface="Times New Roman" panose="02020603050405020304" pitchFamily="18" charset="0"/>
              </a:rPr>
              <a:t>student.student_name</a:t>
            </a:r>
            <a:r>
              <a:rPr lang="en-US" sz="1800" dirty="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846162" y="327547"/>
            <a:ext cx="10418982"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Advanced Python Programming</a:t>
            </a:r>
          </a:p>
          <a:p>
            <a:pPr algn="r">
              <a:lnSpc>
                <a:spcPct val="150000"/>
              </a:lnSpc>
            </a:pPr>
            <a:r>
              <a:rPr lang="en-US" sz="2000" b="1" dirty="0" smtClean="0">
                <a:solidFill>
                  <a:schemeClr val="tx1"/>
                </a:solidFill>
                <a:latin typeface="Times New Roman" panose="02020603050405020304" pitchFamily="18" charset="0"/>
                <a:cs typeface="Times New Roman" panose="02020603050405020304" pitchFamily="18" charset="0"/>
              </a:rPr>
              <a:t>By: </a:t>
            </a:r>
            <a:r>
              <a:rPr lang="en-US" sz="2000" b="1" u="sng" dirty="0" smtClean="0">
                <a:solidFill>
                  <a:schemeClr val="tx1"/>
                </a:solidFill>
                <a:latin typeface="Times New Roman" panose="02020603050405020304" pitchFamily="18" charset="0"/>
                <a:cs typeface="Times New Roman" panose="02020603050405020304" pitchFamily="18" charset="0"/>
              </a:rPr>
              <a:t>Faisal</a:t>
            </a:r>
            <a:r>
              <a:rPr lang="en-US" sz="2000" b="1" i="1" dirty="0" smtClean="0">
                <a:solidFill>
                  <a:schemeClr val="tx1"/>
                </a:solidFill>
                <a:latin typeface="Times New Roman" panose="02020603050405020304" pitchFamily="18" charset="0"/>
                <a:cs typeface="Times New Roman" panose="02020603050405020304" pitchFamily="18" charset="0"/>
              </a:rPr>
              <a:t> </a:t>
            </a:r>
            <a:r>
              <a:rPr lang="en-US" sz="2000" b="1" u="sng" dirty="0" smtClean="0">
                <a:solidFill>
                  <a:schemeClr val="tx1"/>
                </a:solidFill>
                <a:latin typeface="Times New Roman" panose="02020603050405020304" pitchFamily="18" charset="0"/>
                <a:cs typeface="Times New Roman" panose="02020603050405020304" pitchFamily="18" charset="0"/>
              </a:rPr>
              <a:t>Zamir</a:t>
            </a:r>
          </a:p>
          <a:p>
            <a:pP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Chapter 03 Object-Oriented Programming (OOP) in Python</a:t>
            </a:r>
            <a:endParaRPr lang="en-US" sz="2200" b="1" u="sng" dirty="0">
              <a:solidFill>
                <a:schemeClr val="tx1"/>
              </a:solidFill>
              <a:latin typeface="Times New Roman" panose="02020603050405020304" pitchFamily="18" charset="0"/>
              <a:cs typeface="Times New Roman" panose="02020603050405020304" pitchFamily="18" charset="0"/>
            </a:endParaRP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Advanced Python </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1245" y="5827594"/>
            <a:ext cx="553131" cy="551057"/>
          </a:xfrm>
          <a:prstGeom prst="rect">
            <a:avLst/>
          </a:prstGeom>
        </p:spPr>
      </p:pic>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852840" y="2264760"/>
              <a:ext cx="7282440" cy="2165400"/>
            </p14:xfrm>
          </p:contentPart>
        </mc:Choice>
        <mc:Fallback>
          <p:pic>
            <p:nvPicPr>
              <p:cNvPr id="4" name="Ink 3"/>
              <p:cNvPicPr/>
              <p:nvPr/>
            </p:nvPicPr>
            <p:blipFill>
              <a:blip r:embed="rId4"/>
              <a:stretch>
                <a:fillRect/>
              </a:stretch>
            </p:blipFill>
            <p:spPr>
              <a:xfrm>
                <a:off x="844920" y="2254680"/>
                <a:ext cx="7300080" cy="2186280"/>
              </a:xfrm>
              <a:prstGeom prst="rect">
                <a:avLst/>
              </a:prstGeom>
            </p:spPr>
          </p:pic>
        </mc:Fallback>
      </mc:AlternateContent>
    </p:spTree>
    <p:extLst>
      <p:ext uri="{BB962C8B-B14F-4D97-AF65-F5344CB8AC3E}">
        <p14:creationId xmlns:p14="http://schemas.microsoft.com/office/powerpoint/2010/main" val="252583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9" end="9"/>
                                            </p:txEl>
                                          </p:spTgt>
                                        </p:tgtEl>
                                        <p:attrNameLst>
                                          <p:attrName>style.visibility</p:attrName>
                                        </p:attrNameLst>
                                      </p:cBhvr>
                                      <p:to>
                                        <p:strVal val="visible"/>
                                      </p:to>
                                    </p:set>
                                    <p:animEffect transition="in" filter="fade">
                                      <p:cBhvr>
                                        <p:cTn id="32" dur="500"/>
                                        <p:tgtEl>
                                          <p:spTgt spid="8">
                                            <p:txEl>
                                              <p:pRg st="9" end="9"/>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10" end="10"/>
                                            </p:txEl>
                                          </p:spTgt>
                                        </p:tgtEl>
                                        <p:attrNameLst>
                                          <p:attrName>style.visibility</p:attrName>
                                        </p:attrNameLst>
                                      </p:cBhvr>
                                      <p:to>
                                        <p:strVal val="visible"/>
                                      </p:to>
                                    </p:set>
                                    <p:animEffect transition="in" filter="fade">
                                      <p:cBhvr>
                                        <p:cTn id="37" dur="500"/>
                                        <p:tgtEl>
                                          <p:spTgt spid="8">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12" end="12"/>
                                            </p:txEl>
                                          </p:spTgt>
                                        </p:tgtEl>
                                        <p:attrNameLst>
                                          <p:attrName>style.visibility</p:attrName>
                                        </p:attrNameLst>
                                      </p:cBhvr>
                                      <p:to>
                                        <p:strVal val="visible"/>
                                      </p:to>
                                    </p:set>
                                    <p:animEffect transition="in" filter="fade">
                                      <p:cBhvr>
                                        <p:cTn id="42" dur="500"/>
                                        <p:tgtEl>
                                          <p:spTgt spid="8">
                                            <p:txEl>
                                              <p:pRg st="12" end="1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3" end="13"/>
                                            </p:txEl>
                                          </p:spTgt>
                                        </p:tgtEl>
                                        <p:attrNameLst>
                                          <p:attrName>style.visibility</p:attrName>
                                        </p:attrNameLst>
                                      </p:cBhvr>
                                      <p:to>
                                        <p:strVal val="visible"/>
                                      </p:to>
                                    </p:set>
                                    <p:animEffect transition="in" filter="fade">
                                      <p:cBhvr>
                                        <p:cTn id="47" dur="500"/>
                                        <p:tgtEl>
                                          <p:spTgt spid="8">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31848</TotalTime>
  <Words>3171</Words>
  <Application>Microsoft Office PowerPoint</Application>
  <PresentationFormat>Widescreen</PresentationFormat>
  <Paragraphs>581</Paragraphs>
  <Slides>46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Faisal Zamir</dc:creator>
  <cp:lastModifiedBy>Faisal Zamir</cp:lastModifiedBy>
  <cp:revision>1100</cp:revision>
  <dcterms:created xsi:type="dcterms:W3CDTF">2021-11-08T00:20:31Z</dcterms:created>
  <dcterms:modified xsi:type="dcterms:W3CDTF">2023-10-11T11:35:43Z</dcterms:modified>
</cp:coreProperties>
</file>

<file path=docProps/thumbnail.jpeg>
</file>